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2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160" userDrawn="1">
          <p15:clr>
            <a:srgbClr val="A4A3A4"/>
          </p15:clr>
        </p15:guide>
        <p15:guide id="3" orient="horz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4B53"/>
    <a:srgbClr val="171C26"/>
    <a:srgbClr val="868686"/>
    <a:srgbClr val="F2B800"/>
    <a:srgbClr val="191E28"/>
    <a:srgbClr val="DF3A42"/>
    <a:srgbClr val="E75B2B"/>
    <a:srgbClr val="F47200"/>
    <a:srgbClr val="E28D17"/>
    <a:srgbClr val="D5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0B2347-4E00-40E8-9509-0649759016B4}" v="57" dt="2023-07-03T08:53:57.4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13" autoAdjust="0"/>
    <p:restoredTop sz="95728" autoAdjust="0"/>
  </p:normalViewPr>
  <p:slideViewPr>
    <p:cSldViewPr snapToGrid="0" showGuides="1">
      <p:cViewPr>
        <p:scale>
          <a:sx n="120" d="100"/>
          <a:sy n="120" d="100"/>
        </p:scale>
        <p:origin x="1162" y="-2914"/>
      </p:cViewPr>
      <p:guideLst>
        <p:guide pos="2160"/>
        <p:guide orient="horz"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7E1F32-670E-42A1-BB79-BE7CF13D3D4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952D9F-355D-4E4D-9520-4A19B294762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23F10A-5BE5-4EE5-83A9-FC7FBAB5AC38}" type="datetimeFigureOut">
              <a:rPr lang="en-US" smtClean="0"/>
              <a:t>7/3/2023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1D824E-CABD-4018-B1C4-F54DF49C3C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8D1F29-09CA-482E-8686-EEE88BB73D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69D12F-E8AC-48C0-8B1F-BD566648D8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6547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727D22-D115-4CF2-BE84-ED8A12B36F7E}" type="datetimeFigureOut">
              <a:rPr lang="en-US" noProof="0" smtClean="0"/>
              <a:t>7/3/2023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36092-2EDF-47BF-99B1-B87430F95B70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03056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136092-2EDF-47BF-99B1-B87430F95B7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393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sv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svg"/><Relationship Id="rId42" Type="http://schemas.openxmlformats.org/officeDocument/2006/relationships/image" Target="../media/image41.svg"/><Relationship Id="rId47" Type="http://schemas.openxmlformats.org/officeDocument/2006/relationships/image" Target="../media/image46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37" Type="http://schemas.openxmlformats.org/officeDocument/2006/relationships/image" Target="../media/image36.png"/><Relationship Id="rId40" Type="http://schemas.openxmlformats.org/officeDocument/2006/relationships/image" Target="../media/image39.svg"/><Relationship Id="rId45" Type="http://schemas.openxmlformats.org/officeDocument/2006/relationships/image" Target="../media/image44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png"/><Relationship Id="rId28" Type="http://schemas.openxmlformats.org/officeDocument/2006/relationships/image" Target="../media/image27.svg"/><Relationship Id="rId36" Type="http://schemas.openxmlformats.org/officeDocument/2006/relationships/image" Target="../media/image35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31" Type="http://schemas.openxmlformats.org/officeDocument/2006/relationships/image" Target="../media/image30.png"/><Relationship Id="rId44" Type="http://schemas.openxmlformats.org/officeDocument/2006/relationships/image" Target="../media/image43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svg"/><Relationship Id="rId27" Type="http://schemas.openxmlformats.org/officeDocument/2006/relationships/image" Target="../media/image26.png"/><Relationship Id="rId30" Type="http://schemas.openxmlformats.org/officeDocument/2006/relationships/image" Target="../media/image29.sv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svg"/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svg"/><Relationship Id="rId46" Type="http://schemas.openxmlformats.org/officeDocument/2006/relationships/image" Target="../media/image45.svg"/><Relationship Id="rId20" Type="http://schemas.openxmlformats.org/officeDocument/2006/relationships/image" Target="../media/image19.png"/><Relationship Id="rId41" Type="http://schemas.openxmlformats.org/officeDocument/2006/relationships/image" Target="../media/image4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91496-78DF-244B-AE87-BB960C4655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496484"/>
            <a:ext cx="5143500" cy="3183467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71654-D1C9-6341-BCC5-9DD1E64E5E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0C68B-3B52-F740-AD2D-1A21D9D9B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49E00B-DE19-6B4F-B23C-EBA8B790A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E7351-9B6D-5744-9562-5CCB42FF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37652022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2717A-AFEB-EE4A-9789-BCC9FC1F9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10198-D682-A64F-A5E7-66FC8CCC05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578DA-26ED-EF45-8DB0-A6C838D2C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37097-011D-CB48-8BFF-1430CA249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ED365-A59B-B749-BDC5-1995A9497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99113567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929D2-FF99-DA4F-8CB6-B383D3896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2279652"/>
            <a:ext cx="5915025" cy="3803649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4B9E0-479E-D548-AF24-5AD204362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6119285"/>
            <a:ext cx="5915025" cy="200024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CEDB5-002D-F940-936B-B8875105B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B6D55-7C29-8F43-B272-0F6D14966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EB8CA-D9D4-FA4D-96D7-EF18E0E2F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4067122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E0849-92C8-E141-A2F6-F4258AF6B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E3CE9-E7E3-514E-A5F3-D88C2294EA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EE6F91-B120-684D-BD8A-10AE580F4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D3DA31-3563-BE40-86A9-D079F8BC3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931BDB-4CDE-3242-8EA2-D26EBB9FD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BA8F9-9180-1A40-8C99-00FBF501A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44632272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B40D2-94F5-0C4C-923D-0962B00C4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486834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0EF3B-E24D-1946-918F-4EF7C5344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0DF0E6-D726-FD48-94D8-F0C116B49C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934DB0-47A1-6346-94F3-FD28467955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1AA553-DC2B-E145-9365-320F650175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B91587-4160-5E46-8B61-F54848520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81F718-B524-8E4E-8131-EBFA2343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A208A9-7DF1-EC42-8A50-01C4B4AB1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18776786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F4693-B486-134D-A342-4E14D7CEC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A03A1C-7172-EC4B-97AE-B1947AF1C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A8EEF5-F578-3F44-A2F5-137E4B895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3D9C77-7366-2D4C-A4F2-583790A6D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95238628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D8536D-310D-A045-AE3E-3D2379EBA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A4BCCC-E290-0041-8291-E6F984886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A1F321-CB54-FB48-A20D-43BE136D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3715041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9C806-EA1E-194E-8BE7-328EC2D4E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F16A03-41EC-4B4F-9E65-D6C52B9E1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95AF7E-09FF-AF4F-BA19-2A5A957E5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87D8BD-ABCA-344A-80FF-0D50DBA7E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DC4C16-C278-2244-B831-C75FAD973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9BA7A-C83F-CD4D-B363-CF041B6F9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99531943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FE25C-A44A-6146-9E50-D7397A83A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456300-82B0-BE49-8EA0-0AC975D7D1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00DF84-EFF6-5640-9C72-0BF08867F9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17B541-8FF1-6543-BDB7-C2E85CE00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94E2CB-DCD0-EC47-B720-711395C48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B61818-F54E-E243-8CF5-AE33B1F6B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3957878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1CA81-1D26-CA44-8722-E146607D6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D77FE2-581D-2847-B930-21D7CD7982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01A016-CDE1-5F40-8999-38031055F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1FC431-FE66-D547-9AEB-D2474EB02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7CDBA-0189-5741-8C9F-71B822523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7874816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237A32-B79E-6F4E-98B5-B1309DFD68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C9A40C-4831-1940-8080-929F4603B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E0769F-1846-D748-864E-DDB64790E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E38F6-E0F0-6242-8EDC-E89885F5F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5407EC-B6B1-834A-B29B-4F62B779A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43589408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EF799AA8-8B5E-4CF5-9975-99FDD726FFD3}"/>
              </a:ext>
            </a:extLst>
          </p:cNvPr>
          <p:cNvGrpSpPr/>
          <p:nvPr userDrawn="1"/>
        </p:nvGrpSpPr>
        <p:grpSpPr>
          <a:xfrm>
            <a:off x="1999692" y="0"/>
            <a:ext cx="2858616" cy="9144000"/>
            <a:chOff x="2157768" y="0"/>
            <a:chExt cx="2858616" cy="9144000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4C5FBD76-8904-4E42-AE88-D512DA7052DA}"/>
                </a:ext>
              </a:extLst>
            </p:cNvPr>
            <p:cNvPicPr preferRelativeResize="0">
              <a:picLocks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157984" y="0"/>
              <a:ext cx="2858400" cy="2122490"/>
            </a:xfrm>
            <a:prstGeom prst="rect">
              <a:avLst/>
            </a:prstGeom>
          </p:spPr>
        </p:pic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AA3BC40D-C194-4EEE-8E69-4ED4ECFDEBE8}"/>
                </a:ext>
              </a:extLst>
            </p:cNvPr>
            <p:cNvPicPr preferRelativeResize="0">
              <a:picLocks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7984" y="1992793"/>
              <a:ext cx="2858400" cy="1598400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CD689866-F1C0-4715-81BF-9196A55EDE9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7768" y="3434239"/>
              <a:ext cx="2854286" cy="1598400"/>
            </a:xfrm>
            <a:prstGeom prst="rect">
              <a:avLst/>
            </a:prstGeom>
          </p:spPr>
        </p:pic>
        <p:pic>
          <p:nvPicPr>
            <p:cNvPr id="61" name="Graphic 60">
              <a:extLst>
                <a:ext uri="{FF2B5EF4-FFF2-40B4-BE49-F238E27FC236}">
                  <a16:creationId xmlns:a16="http://schemas.microsoft.com/office/drawing/2014/main" id="{DF44A126-1FEE-452F-85E5-3E973F142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7984" y="4873949"/>
              <a:ext cx="2854286" cy="1598400"/>
            </a:xfrm>
            <a:prstGeom prst="rect">
              <a:avLst/>
            </a:prstGeom>
          </p:spPr>
        </p:pic>
        <p:pic>
          <p:nvPicPr>
            <p:cNvPr id="62" name="Graphic 61">
              <a:extLst>
                <a:ext uri="{FF2B5EF4-FFF2-40B4-BE49-F238E27FC236}">
                  <a16:creationId xmlns:a16="http://schemas.microsoft.com/office/drawing/2014/main" id="{9F5B1665-7823-4B65-9CA6-373B04C106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58200" y="6316234"/>
              <a:ext cx="2854286" cy="159840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6516D51E-C5EF-493C-A49F-FA5A03131D58}"/>
                </a:ext>
              </a:extLst>
            </p:cNvPr>
            <p:cNvPicPr preferRelativeResize="0">
              <a:picLocks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428568" y="7830000"/>
              <a:ext cx="1587600" cy="1314000"/>
            </a:xfrm>
            <a:prstGeom prst="rect">
              <a:avLst/>
            </a:prstGeom>
          </p:spPr>
        </p:pic>
      </p:grpSp>
      <p:pic>
        <p:nvPicPr>
          <p:cNvPr id="15" name="Graphic 14">
            <a:extLst>
              <a:ext uri="{FF2B5EF4-FFF2-40B4-BE49-F238E27FC236}">
                <a16:creationId xmlns:a16="http://schemas.microsoft.com/office/drawing/2014/main" id="{F6C46E00-3822-4C50-9645-1D8C321873EB}"/>
              </a:ext>
            </a:extLst>
          </p:cNvPr>
          <p:cNvPicPr preferRelativeResize="0">
            <a:picLocks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048635" y="-1"/>
            <a:ext cx="2757600" cy="2061999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806B0370-83C6-482C-A9C3-4659AB1E3CF0}"/>
              </a:ext>
            </a:extLst>
          </p:cNvPr>
          <p:cNvPicPr preferRelativeResize="0">
            <a:picLocks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048635" y="2036065"/>
            <a:ext cx="2757600" cy="1498569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BC672D68-3DAD-4B79-95BD-57D7C75F60A1}"/>
              </a:ext>
            </a:extLst>
          </p:cNvPr>
          <p:cNvPicPr preferRelativeResize="0">
            <a:picLocks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048635" y="3477556"/>
            <a:ext cx="2757600" cy="1497600"/>
          </a:xfrm>
          <a:prstGeom prst="rect">
            <a:avLst/>
          </a:prstGeom>
        </p:spPr>
      </p:pic>
      <p:pic>
        <p:nvPicPr>
          <p:cNvPr id="58" name="Graphic 57">
            <a:extLst>
              <a:ext uri="{FF2B5EF4-FFF2-40B4-BE49-F238E27FC236}">
                <a16:creationId xmlns:a16="http://schemas.microsoft.com/office/drawing/2014/main" id="{B8180608-A80A-409D-B02A-35C4F9DB1EC4}"/>
              </a:ext>
            </a:extLst>
          </p:cNvPr>
          <p:cNvPicPr preferRelativeResize="0">
            <a:picLocks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048635" y="4915656"/>
            <a:ext cx="2757600" cy="1497600"/>
          </a:xfrm>
          <a:prstGeom prst="rect">
            <a:avLst/>
          </a:prstGeom>
        </p:spPr>
      </p:pic>
      <p:pic>
        <p:nvPicPr>
          <p:cNvPr id="71" name="Graphic 70">
            <a:extLst>
              <a:ext uri="{FF2B5EF4-FFF2-40B4-BE49-F238E27FC236}">
                <a16:creationId xmlns:a16="http://schemas.microsoft.com/office/drawing/2014/main" id="{0FF81C97-DE5D-4DFC-83AA-6F65EC3EB8F1}"/>
              </a:ext>
            </a:extLst>
          </p:cNvPr>
          <p:cNvPicPr preferRelativeResize="0">
            <a:picLocks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048635" y="6365084"/>
            <a:ext cx="2757600" cy="1497600"/>
          </a:xfrm>
          <a:prstGeom prst="rect">
            <a:avLst/>
          </a:prstGeom>
        </p:spPr>
      </p:pic>
      <p:pic>
        <p:nvPicPr>
          <p:cNvPr id="90" name="Graphic 89">
            <a:extLst>
              <a:ext uri="{FF2B5EF4-FFF2-40B4-BE49-F238E27FC236}">
                <a16:creationId xmlns:a16="http://schemas.microsoft.com/office/drawing/2014/main" id="{C1A8DC0F-B0F0-4E15-9642-9FC080079EC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320892" y="7829986"/>
            <a:ext cx="1486800" cy="1308892"/>
          </a:xfrm>
          <a:prstGeom prst="rect">
            <a:avLst/>
          </a:prstGeom>
        </p:spPr>
      </p:pic>
      <p:pic>
        <p:nvPicPr>
          <p:cNvPr id="95" name="Picture 9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6BADA27-1431-44DB-AE87-0052CCA4FAC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29739" y="936065"/>
            <a:ext cx="1416113" cy="1397770"/>
          </a:xfrm>
          <a:prstGeom prst="rect">
            <a:avLst/>
          </a:prstGeom>
        </p:spPr>
      </p:pic>
      <p:sp>
        <p:nvSpPr>
          <p:cNvPr id="96" name="Picture Placeholder 73">
            <a:extLst>
              <a:ext uri="{FF2B5EF4-FFF2-40B4-BE49-F238E27FC236}">
                <a16:creationId xmlns:a16="http://schemas.microsoft.com/office/drawing/2014/main" id="{F2FA5F01-5003-4089-BB04-B5F22F240915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425631" y="918966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97" name="Picture 9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403E16F-BF67-4BC6-938B-B540E81E3B9A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7955" y="2405424"/>
            <a:ext cx="1416113" cy="1397770"/>
          </a:xfrm>
          <a:prstGeom prst="rect">
            <a:avLst/>
          </a:prstGeom>
        </p:spPr>
      </p:pic>
      <p:sp>
        <p:nvSpPr>
          <p:cNvPr id="98" name="Picture Placeholder 73">
            <a:extLst>
              <a:ext uri="{FF2B5EF4-FFF2-40B4-BE49-F238E27FC236}">
                <a16:creationId xmlns:a16="http://schemas.microsoft.com/office/drawing/2014/main" id="{8ADA19E5-32D4-4E60-A2D3-18859AF0950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2425631" y="2388325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01" name="Picture 10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DA395262-84CF-4F06-A46D-2E49E941DE7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4351" y="3848851"/>
            <a:ext cx="1416113" cy="1397770"/>
          </a:xfrm>
          <a:prstGeom prst="rect">
            <a:avLst/>
          </a:prstGeom>
        </p:spPr>
      </p:pic>
      <p:sp>
        <p:nvSpPr>
          <p:cNvPr id="102" name="Picture Placeholder 73">
            <a:extLst>
              <a:ext uri="{FF2B5EF4-FFF2-40B4-BE49-F238E27FC236}">
                <a16:creationId xmlns:a16="http://schemas.microsoft.com/office/drawing/2014/main" id="{ECB2E69E-31AD-4FD8-9097-58BA78C1FD4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425631" y="3831752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05" name="Picture 10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E76A10D9-295C-442F-97E0-F3CE8AF40C1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7955" y="5292278"/>
            <a:ext cx="1416113" cy="1397770"/>
          </a:xfrm>
          <a:prstGeom prst="rect">
            <a:avLst/>
          </a:prstGeom>
        </p:spPr>
      </p:pic>
      <p:sp>
        <p:nvSpPr>
          <p:cNvPr id="106" name="Picture Placeholder 73">
            <a:extLst>
              <a:ext uri="{FF2B5EF4-FFF2-40B4-BE49-F238E27FC236}">
                <a16:creationId xmlns:a16="http://schemas.microsoft.com/office/drawing/2014/main" id="{01AFF473-1ADB-4A01-A1C6-CD802CBB0E8A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425631" y="5275179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09" name="Picture 10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C4DBEF57-0E51-47BA-BD9D-6D970FB2520C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2437955" y="6726482"/>
            <a:ext cx="1416113" cy="1397770"/>
          </a:xfrm>
          <a:prstGeom prst="rect">
            <a:avLst/>
          </a:prstGeom>
        </p:spPr>
      </p:pic>
      <p:sp>
        <p:nvSpPr>
          <p:cNvPr id="110" name="Picture Placeholder 73">
            <a:extLst>
              <a:ext uri="{FF2B5EF4-FFF2-40B4-BE49-F238E27FC236}">
                <a16:creationId xmlns:a16="http://schemas.microsoft.com/office/drawing/2014/main" id="{67025B7D-364F-4E77-84EE-93E1C3B8D9C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2425631" y="6709383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13" name="Graphic 112">
            <a:extLst>
              <a:ext uri="{FF2B5EF4-FFF2-40B4-BE49-F238E27FC236}">
                <a16:creationId xmlns:a16="http://schemas.microsoft.com/office/drawing/2014/main" id="{2C85FBDC-70FA-43E1-8F6D-59CCDB9A3E81}"/>
              </a:ext>
            </a:extLst>
          </p:cNvPr>
          <p:cNvPicPr preferRelativeResize="0">
            <a:picLocks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681048" y="1249835"/>
            <a:ext cx="378000" cy="144000"/>
          </a:xfrm>
          <a:prstGeom prst="rect">
            <a:avLst/>
          </a:prstGeom>
        </p:spPr>
      </p:pic>
      <p:pic>
        <p:nvPicPr>
          <p:cNvPr id="114" name="Graphic 113">
            <a:extLst>
              <a:ext uri="{FF2B5EF4-FFF2-40B4-BE49-F238E27FC236}">
                <a16:creationId xmlns:a16="http://schemas.microsoft.com/office/drawing/2014/main" id="{AF1D5EFC-2A9F-40F0-84DE-9F12D7582A4A}"/>
              </a:ext>
            </a:extLst>
          </p:cNvPr>
          <p:cNvPicPr preferRelativeResize="0">
            <a:picLocks/>
          </p:cNvPicPr>
          <p:nvPr userDrawn="1"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681048" y="2698235"/>
            <a:ext cx="378000" cy="144000"/>
          </a:xfrm>
          <a:prstGeom prst="rect">
            <a:avLst/>
          </a:prstGeom>
        </p:spPr>
      </p:pic>
      <p:pic>
        <p:nvPicPr>
          <p:cNvPr id="115" name="Graphic 114">
            <a:extLst>
              <a:ext uri="{FF2B5EF4-FFF2-40B4-BE49-F238E27FC236}">
                <a16:creationId xmlns:a16="http://schemas.microsoft.com/office/drawing/2014/main" id="{9BEC8EDD-AC8F-4413-8861-0EAAC6143EBF}"/>
              </a:ext>
            </a:extLst>
          </p:cNvPr>
          <p:cNvPicPr preferRelativeResize="0">
            <a:picLocks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681048" y="4146635"/>
            <a:ext cx="378000" cy="144000"/>
          </a:xfrm>
          <a:prstGeom prst="rect">
            <a:avLst/>
          </a:prstGeom>
        </p:spPr>
      </p:pic>
      <p:pic>
        <p:nvPicPr>
          <p:cNvPr id="116" name="Graphic 115">
            <a:extLst>
              <a:ext uri="{FF2B5EF4-FFF2-40B4-BE49-F238E27FC236}">
                <a16:creationId xmlns:a16="http://schemas.microsoft.com/office/drawing/2014/main" id="{65B8B11A-6D5B-4222-A3FA-9C529A333AB0}"/>
              </a:ext>
            </a:extLst>
          </p:cNvPr>
          <p:cNvPicPr preferRelativeResize="0">
            <a:picLocks/>
          </p:cNvPicPr>
          <p:nvPr userDrawn="1"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681048" y="5595035"/>
            <a:ext cx="378000" cy="144000"/>
          </a:xfrm>
          <a:prstGeom prst="rect">
            <a:avLst/>
          </a:prstGeom>
        </p:spPr>
      </p:pic>
      <p:pic>
        <p:nvPicPr>
          <p:cNvPr id="117" name="Graphic 116">
            <a:extLst>
              <a:ext uri="{FF2B5EF4-FFF2-40B4-BE49-F238E27FC236}">
                <a16:creationId xmlns:a16="http://schemas.microsoft.com/office/drawing/2014/main" id="{DEF1451D-B6A1-4704-A941-E48FA3914715}"/>
              </a:ext>
            </a:extLst>
          </p:cNvPr>
          <p:cNvPicPr preferRelativeResize="0">
            <a:picLocks/>
          </p:cNvPicPr>
          <p:nvPr userDrawn="1"/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1681048" y="7043434"/>
            <a:ext cx="378000" cy="144000"/>
          </a:xfrm>
          <a:prstGeom prst="rect">
            <a:avLst/>
          </a:prstGeom>
        </p:spPr>
      </p:pic>
      <p:sp>
        <p:nvSpPr>
          <p:cNvPr id="124" name="Title 123">
            <a:extLst>
              <a:ext uri="{FF2B5EF4-FFF2-40B4-BE49-F238E27FC236}">
                <a16:creationId xmlns:a16="http://schemas.microsoft.com/office/drawing/2014/main" id="{B3407580-EBB8-4AA5-B546-D1F3744C9C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5313" y="267973"/>
            <a:ext cx="2260112" cy="920153"/>
          </a:xfrm>
        </p:spPr>
        <p:txBody>
          <a:bodyPr lIns="0" tIns="0" rIns="0" bIns="0">
            <a:noAutofit/>
          </a:bodyPr>
          <a:lstStyle>
            <a:lvl1pPr algn="r">
              <a:defRPr sz="3100" b="1"/>
            </a:lvl1pPr>
          </a:lstStyle>
          <a:p>
            <a:r>
              <a:rPr lang="en-US" dirty="0"/>
              <a:t>PRODUCT</a:t>
            </a:r>
            <a:br>
              <a:rPr lang="en-US" dirty="0"/>
            </a:br>
            <a:r>
              <a:rPr lang="en-US" dirty="0"/>
              <a:t>ROADMAP</a:t>
            </a:r>
            <a:endParaRPr lang="ru-RU" dirty="0"/>
          </a:p>
        </p:txBody>
      </p:sp>
      <p:sp>
        <p:nvSpPr>
          <p:cNvPr id="126" name="Text Placeholder 125">
            <a:extLst>
              <a:ext uri="{FF2B5EF4-FFF2-40B4-BE49-F238E27FC236}">
                <a16:creationId xmlns:a16="http://schemas.microsoft.com/office/drawing/2014/main" id="{61E9C073-FC12-4172-943F-F20E258E608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167711" y="1895661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27" name="Text Placeholder 125">
            <a:extLst>
              <a:ext uri="{FF2B5EF4-FFF2-40B4-BE49-F238E27FC236}">
                <a16:creationId xmlns:a16="http://schemas.microsoft.com/office/drawing/2014/main" id="{0C7C304C-05C9-4DB2-B0B0-74D44D8D141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70254" y="2204148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9" name="Text Placeholder 125">
            <a:extLst>
              <a:ext uri="{FF2B5EF4-FFF2-40B4-BE49-F238E27FC236}">
                <a16:creationId xmlns:a16="http://schemas.microsoft.com/office/drawing/2014/main" id="{F57246CD-9926-4879-B191-79E7A54314A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67711" y="3343572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0" name="Text Placeholder 125">
            <a:extLst>
              <a:ext uri="{FF2B5EF4-FFF2-40B4-BE49-F238E27FC236}">
                <a16:creationId xmlns:a16="http://schemas.microsoft.com/office/drawing/2014/main" id="{9936E90E-F2B3-4E38-B811-25ED33DA3A9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170254" y="3652059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1" name="Text Placeholder 125">
            <a:extLst>
              <a:ext uri="{FF2B5EF4-FFF2-40B4-BE49-F238E27FC236}">
                <a16:creationId xmlns:a16="http://schemas.microsoft.com/office/drawing/2014/main" id="{09319DEE-EC4D-4A76-B160-394553CFA6C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167711" y="4791483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2" name="Text Placeholder 125">
            <a:extLst>
              <a:ext uri="{FF2B5EF4-FFF2-40B4-BE49-F238E27FC236}">
                <a16:creationId xmlns:a16="http://schemas.microsoft.com/office/drawing/2014/main" id="{1FD9D20E-0961-46BE-87E2-F9C4F76B60C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170254" y="5099970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3" name="Text Placeholder 125">
            <a:extLst>
              <a:ext uri="{FF2B5EF4-FFF2-40B4-BE49-F238E27FC236}">
                <a16:creationId xmlns:a16="http://schemas.microsoft.com/office/drawing/2014/main" id="{43063DE6-06A7-4B93-A9B1-56B792F462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67711" y="6239394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4" name="Text Placeholder 125">
            <a:extLst>
              <a:ext uri="{FF2B5EF4-FFF2-40B4-BE49-F238E27FC236}">
                <a16:creationId xmlns:a16="http://schemas.microsoft.com/office/drawing/2014/main" id="{CC35E657-25FD-4CFB-93D1-5D8FDFD4205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170254" y="6547881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5" name="Text Placeholder 125">
            <a:extLst>
              <a:ext uri="{FF2B5EF4-FFF2-40B4-BE49-F238E27FC236}">
                <a16:creationId xmlns:a16="http://schemas.microsoft.com/office/drawing/2014/main" id="{D4A639A1-4C42-4815-9CE3-2E8328F3658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167711" y="7687306"/>
            <a:ext cx="914400" cy="304102"/>
          </a:xfrm>
        </p:spPr>
        <p:txBody>
          <a:bodyPr>
            <a:noAutofit/>
          </a:bodyPr>
          <a:lstStyle>
            <a:lvl1pPr marL="0" indent="0" algn="l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6" name="Text Placeholder 125">
            <a:extLst>
              <a:ext uri="{FF2B5EF4-FFF2-40B4-BE49-F238E27FC236}">
                <a16:creationId xmlns:a16="http://schemas.microsoft.com/office/drawing/2014/main" id="{B3269007-346F-4FD2-B1DF-C0ABF16C69E1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5170254" y="7995793"/>
            <a:ext cx="1407768" cy="638087"/>
          </a:xfrm>
        </p:spPr>
        <p:txBody>
          <a:bodyPr>
            <a:noAutofit/>
          </a:bodyPr>
          <a:lstStyle>
            <a:lvl1pPr marL="0" indent="0" algn="l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7" name="Text Placeholder 125">
            <a:extLst>
              <a:ext uri="{FF2B5EF4-FFF2-40B4-BE49-F238E27FC236}">
                <a16:creationId xmlns:a16="http://schemas.microsoft.com/office/drawing/2014/main" id="{2DD4B9A1-260C-47E9-85AF-839662A27B09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7302" y="1175082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38" name="Text Placeholder 125">
            <a:extLst>
              <a:ext uri="{FF2B5EF4-FFF2-40B4-BE49-F238E27FC236}">
                <a16:creationId xmlns:a16="http://schemas.microsoft.com/office/drawing/2014/main" id="{1DDF711E-F1E1-4741-BED9-423C39E062A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283934" y="1479193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9" name="Text Placeholder 125">
            <a:extLst>
              <a:ext uri="{FF2B5EF4-FFF2-40B4-BE49-F238E27FC236}">
                <a16:creationId xmlns:a16="http://schemas.microsoft.com/office/drawing/2014/main" id="{77BB882E-219A-476E-8B3E-23001520D76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7302" y="2627477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0" name="Text Placeholder 125">
            <a:extLst>
              <a:ext uri="{FF2B5EF4-FFF2-40B4-BE49-F238E27FC236}">
                <a16:creationId xmlns:a16="http://schemas.microsoft.com/office/drawing/2014/main" id="{89DFFD7A-9DD2-44B5-99C2-25902B382824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283934" y="2931588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1" name="Text Placeholder 125">
            <a:extLst>
              <a:ext uri="{FF2B5EF4-FFF2-40B4-BE49-F238E27FC236}">
                <a16:creationId xmlns:a16="http://schemas.microsoft.com/office/drawing/2014/main" id="{F30C0AAF-6652-4351-8462-0E29AB69924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77302" y="4079872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2" name="Text Placeholder 125">
            <a:extLst>
              <a:ext uri="{FF2B5EF4-FFF2-40B4-BE49-F238E27FC236}">
                <a16:creationId xmlns:a16="http://schemas.microsoft.com/office/drawing/2014/main" id="{CD8B9314-7C43-4A64-BE27-81EC4D690E96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283934" y="4383983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3" name="Text Placeholder 125">
            <a:extLst>
              <a:ext uri="{FF2B5EF4-FFF2-40B4-BE49-F238E27FC236}">
                <a16:creationId xmlns:a16="http://schemas.microsoft.com/office/drawing/2014/main" id="{76C8DAF6-BCAA-4A6A-8584-CBACCC55D4A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777302" y="5532268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4" name="Text Placeholder 125">
            <a:extLst>
              <a:ext uri="{FF2B5EF4-FFF2-40B4-BE49-F238E27FC236}">
                <a16:creationId xmlns:a16="http://schemas.microsoft.com/office/drawing/2014/main" id="{67BC4A97-C4FB-421D-94A4-6782498E5DBE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283934" y="5836379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5" name="Text Placeholder 125">
            <a:extLst>
              <a:ext uri="{FF2B5EF4-FFF2-40B4-BE49-F238E27FC236}">
                <a16:creationId xmlns:a16="http://schemas.microsoft.com/office/drawing/2014/main" id="{0E9F45AE-C3A2-491A-B767-3DDAD7726AFE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777302" y="6984664"/>
            <a:ext cx="914400" cy="304102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146" name="Text Placeholder 125">
            <a:extLst>
              <a:ext uri="{FF2B5EF4-FFF2-40B4-BE49-F238E27FC236}">
                <a16:creationId xmlns:a16="http://schemas.microsoft.com/office/drawing/2014/main" id="{C6C593EB-C5A3-477B-AF33-06A1FC9C2D5A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283934" y="7288775"/>
            <a:ext cx="1407768" cy="638087"/>
          </a:xfrm>
        </p:spPr>
        <p:txBody>
          <a:bodyPr>
            <a:noAutofit/>
          </a:bodyPr>
          <a:lstStyle>
            <a:lvl1pPr marL="0" indent="0" algn="r">
              <a:buNone/>
              <a:defRPr sz="800" b="0">
                <a:solidFill>
                  <a:schemeClr val="tx2"/>
                </a:solidFill>
                <a:latin typeface="+mn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8" name="Text Placeholder 125">
            <a:extLst>
              <a:ext uri="{FF2B5EF4-FFF2-40B4-BE49-F238E27FC236}">
                <a16:creationId xmlns:a16="http://schemas.microsoft.com/office/drawing/2014/main" id="{1BAD5442-3EEA-4CC9-8722-EE38EFAB42A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84434" y="7976772"/>
            <a:ext cx="1407768" cy="827894"/>
          </a:xfrm>
        </p:spPr>
        <p:txBody>
          <a:bodyPr>
            <a:noAutofit/>
          </a:bodyPr>
          <a:lstStyle>
            <a:lvl1pPr marL="0" indent="0" algn="l">
              <a:buNone/>
              <a:defRPr sz="3100" b="1">
                <a:latin typeface="+mj-lt"/>
              </a:defRPr>
            </a:lvl1pPr>
            <a:lvl2pPr>
              <a:defRPr sz="1800" b="1">
                <a:latin typeface="+mj-lt"/>
              </a:defRPr>
            </a:lvl2pPr>
            <a:lvl3pPr>
              <a:defRPr sz="1800" b="1">
                <a:latin typeface="+mj-lt"/>
              </a:defRPr>
            </a:lvl3pPr>
            <a:lvl4pPr>
              <a:defRPr sz="1800" b="1">
                <a:latin typeface="+mj-lt"/>
              </a:defRPr>
            </a:lvl4pPr>
            <a:lvl5pPr>
              <a:defRPr sz="1800" b="1"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br>
              <a:rPr lang="en-US" dirty="0"/>
            </a:br>
            <a:r>
              <a:rPr lang="en-US" dirty="0"/>
              <a:t>20YY</a:t>
            </a:r>
            <a:endParaRPr lang="ru-RU" dirty="0"/>
          </a:p>
        </p:txBody>
      </p:sp>
      <p:pic>
        <p:nvPicPr>
          <p:cNvPr id="151" name="Graphic 150">
            <a:extLst>
              <a:ext uri="{FF2B5EF4-FFF2-40B4-BE49-F238E27FC236}">
                <a16:creationId xmlns:a16="http://schemas.microsoft.com/office/drawing/2014/main" id="{6E7D6CD0-B65D-490C-BB82-4F861318EB09}"/>
              </a:ext>
            </a:extLst>
          </p:cNvPr>
          <p:cNvPicPr>
            <a:picLocks noChangeAspect="1"/>
          </p:cNvPicPr>
          <p:nvPr userDrawn="1"/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1442107" y="8390719"/>
            <a:ext cx="86400" cy="86400"/>
          </a:xfrm>
          <a:prstGeom prst="rect">
            <a:avLst/>
          </a:prstGeom>
        </p:spPr>
      </p:pic>
      <p:pic>
        <p:nvPicPr>
          <p:cNvPr id="152" name="Graphic 151">
            <a:extLst>
              <a:ext uri="{FF2B5EF4-FFF2-40B4-BE49-F238E27FC236}">
                <a16:creationId xmlns:a16="http://schemas.microsoft.com/office/drawing/2014/main" id="{1B7EC4F3-1509-4925-BD92-54C58B32BD9F}"/>
              </a:ext>
            </a:extLst>
          </p:cNvPr>
          <p:cNvPicPr preferRelativeResize="0">
            <a:picLocks noChangeAspect="1"/>
          </p:cNvPicPr>
          <p:nvPr userDrawn="1"/>
        </p:nvPicPr>
        <p:blipFill>
          <a:blip r:embed="rId33">
            <a:extLs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2145600" y="0"/>
            <a:ext cx="2566800" cy="2060368"/>
          </a:xfrm>
          <a:prstGeom prst="rect">
            <a:avLst/>
          </a:prstGeom>
        </p:spPr>
      </p:pic>
      <p:sp>
        <p:nvSpPr>
          <p:cNvPr id="162" name="Picture Placeholder 161">
            <a:extLst>
              <a:ext uri="{FF2B5EF4-FFF2-40B4-BE49-F238E27FC236}">
                <a16:creationId xmlns:a16="http://schemas.microsoft.com/office/drawing/2014/main" id="{F870B909-72EA-4D59-9577-5B30CD8BAECC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256502" y="7687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63" name="Picture Placeholder 161">
            <a:extLst>
              <a:ext uri="{FF2B5EF4-FFF2-40B4-BE49-F238E27FC236}">
                <a16:creationId xmlns:a16="http://schemas.microsoft.com/office/drawing/2014/main" id="{CDA0B0E1-512A-4F96-9FDF-B4DA609D921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256502" y="22141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64" name="Picture Placeholder 161">
            <a:extLst>
              <a:ext uri="{FF2B5EF4-FFF2-40B4-BE49-F238E27FC236}">
                <a16:creationId xmlns:a16="http://schemas.microsoft.com/office/drawing/2014/main" id="{048F318E-3204-4389-942D-101D5836C9D8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256502" y="36595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65" name="Picture Placeholder 161">
            <a:extLst>
              <a:ext uri="{FF2B5EF4-FFF2-40B4-BE49-F238E27FC236}">
                <a16:creationId xmlns:a16="http://schemas.microsoft.com/office/drawing/2014/main" id="{2CCFF41C-8ABD-40A6-B8DE-716AC102A4E1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1256502" y="510490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66" name="Picture Placeholder 161">
            <a:extLst>
              <a:ext uri="{FF2B5EF4-FFF2-40B4-BE49-F238E27FC236}">
                <a16:creationId xmlns:a16="http://schemas.microsoft.com/office/drawing/2014/main" id="{BD4BA0D9-906A-4550-921F-8DEF8B5F67F5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1256502" y="6550306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67" name="Picture Placeholder 161">
            <a:extLst>
              <a:ext uri="{FF2B5EF4-FFF2-40B4-BE49-F238E27FC236}">
                <a16:creationId xmlns:a16="http://schemas.microsoft.com/office/drawing/2014/main" id="{38A03188-2028-4987-8540-3F92BAA01C04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5170254" y="14661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68" name="Picture Placeholder 161">
            <a:extLst>
              <a:ext uri="{FF2B5EF4-FFF2-40B4-BE49-F238E27FC236}">
                <a16:creationId xmlns:a16="http://schemas.microsoft.com/office/drawing/2014/main" id="{E852A18B-1B0E-4D14-A3B5-90901651D9AD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5170254" y="29115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69" name="Picture Placeholder 161">
            <a:extLst>
              <a:ext uri="{FF2B5EF4-FFF2-40B4-BE49-F238E27FC236}">
                <a16:creationId xmlns:a16="http://schemas.microsoft.com/office/drawing/2014/main" id="{E3CBC1C2-A558-473B-B432-5EA0DF907D4F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5170254" y="43569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70" name="Picture Placeholder 161">
            <a:extLst>
              <a:ext uri="{FF2B5EF4-FFF2-40B4-BE49-F238E27FC236}">
                <a16:creationId xmlns:a16="http://schemas.microsoft.com/office/drawing/2014/main" id="{4DE9035A-302D-4F90-9635-EFCB5C1CA7B5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5170254" y="5802354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sp>
        <p:nvSpPr>
          <p:cNvPr id="171" name="Picture Placeholder 161">
            <a:extLst>
              <a:ext uri="{FF2B5EF4-FFF2-40B4-BE49-F238E27FC236}">
                <a16:creationId xmlns:a16="http://schemas.microsoft.com/office/drawing/2014/main" id="{E3AC4923-7437-4A2F-9E25-AF9781EC54AB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170254" y="7247756"/>
            <a:ext cx="439200" cy="4392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600"/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78" name="Graphic 177">
            <a:extLst>
              <a:ext uri="{FF2B5EF4-FFF2-40B4-BE49-F238E27FC236}">
                <a16:creationId xmlns:a16="http://schemas.microsoft.com/office/drawing/2014/main" id="{3149A7F4-4CDA-4E4A-8A0E-916FFE64A687}"/>
              </a:ext>
            </a:extLst>
          </p:cNvPr>
          <p:cNvPicPr preferRelativeResize="0">
            <a:picLocks/>
          </p:cNvPicPr>
          <p:nvPr userDrawn="1"/>
        </p:nvPicPr>
        <p:blipFill>
          <a:blip r:embed="rId35">
            <a:extLs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4579416" y="1979319"/>
            <a:ext cx="594000" cy="144000"/>
          </a:xfrm>
          <a:prstGeom prst="rect">
            <a:avLst/>
          </a:prstGeom>
        </p:spPr>
      </p:pic>
      <p:pic>
        <p:nvPicPr>
          <p:cNvPr id="179" name="Graphic 178">
            <a:extLst>
              <a:ext uri="{FF2B5EF4-FFF2-40B4-BE49-F238E27FC236}">
                <a16:creationId xmlns:a16="http://schemas.microsoft.com/office/drawing/2014/main" id="{16F8F551-DF22-4154-9160-E3D1BE3ED58B}"/>
              </a:ext>
            </a:extLst>
          </p:cNvPr>
          <p:cNvPicPr preferRelativeResize="0">
            <a:picLocks/>
          </p:cNvPicPr>
          <p:nvPr userDrawn="1"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4579416" y="3417350"/>
            <a:ext cx="594000" cy="144000"/>
          </a:xfrm>
          <a:prstGeom prst="rect">
            <a:avLst/>
          </a:prstGeom>
        </p:spPr>
      </p:pic>
      <p:pic>
        <p:nvPicPr>
          <p:cNvPr id="180" name="Graphic 179">
            <a:extLst>
              <a:ext uri="{FF2B5EF4-FFF2-40B4-BE49-F238E27FC236}">
                <a16:creationId xmlns:a16="http://schemas.microsoft.com/office/drawing/2014/main" id="{DFAB86E6-909B-4AA9-8F44-2A7709C04949}"/>
              </a:ext>
            </a:extLst>
          </p:cNvPr>
          <p:cNvPicPr preferRelativeResize="0">
            <a:picLocks/>
          </p:cNvPicPr>
          <p:nvPr userDrawn="1"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4579416" y="4866034"/>
            <a:ext cx="594000" cy="144000"/>
          </a:xfrm>
          <a:prstGeom prst="rect">
            <a:avLst/>
          </a:prstGeom>
        </p:spPr>
      </p:pic>
      <p:pic>
        <p:nvPicPr>
          <p:cNvPr id="157" name="Graphic 156">
            <a:extLst>
              <a:ext uri="{FF2B5EF4-FFF2-40B4-BE49-F238E27FC236}">
                <a16:creationId xmlns:a16="http://schemas.microsoft.com/office/drawing/2014/main" id="{12B89D1D-8F9E-48DE-B231-5DDE8D36E103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52832" y="5009312"/>
            <a:ext cx="2566800" cy="1385056"/>
          </a:xfrm>
          <a:prstGeom prst="rect">
            <a:avLst/>
          </a:prstGeom>
        </p:spPr>
      </p:pic>
      <p:pic>
        <p:nvPicPr>
          <p:cNvPr id="153" name="Graphic 152">
            <a:extLst>
              <a:ext uri="{FF2B5EF4-FFF2-40B4-BE49-F238E27FC236}">
                <a16:creationId xmlns:a16="http://schemas.microsoft.com/office/drawing/2014/main" id="{4158ADA4-93AF-432F-98CD-D9F668C98B75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48738" y="3555065"/>
            <a:ext cx="2566800" cy="1385056"/>
          </a:xfrm>
          <a:prstGeom prst="rect">
            <a:avLst/>
          </a:prstGeom>
        </p:spPr>
      </p:pic>
      <p:pic>
        <p:nvPicPr>
          <p:cNvPr id="99" name="Picture 9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032C3018-06F9-4DE4-BFE6-0E9FCBBDABEE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40875" y="3107912"/>
            <a:ext cx="1416113" cy="1397770"/>
          </a:xfrm>
          <a:prstGeom prst="rect">
            <a:avLst/>
          </a:prstGeom>
        </p:spPr>
      </p:pic>
      <p:sp>
        <p:nvSpPr>
          <p:cNvPr id="100" name="Picture Placeholder 73">
            <a:extLst>
              <a:ext uri="{FF2B5EF4-FFF2-40B4-BE49-F238E27FC236}">
                <a16:creationId xmlns:a16="http://schemas.microsoft.com/office/drawing/2014/main" id="{A87F9CD2-C878-4F63-863E-C34F056E00C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631876" y="3090813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03" name="Picture 10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AFB5FB4-1CBF-4F80-A9F9-873851BF8A1B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49091" y="4547626"/>
            <a:ext cx="1416113" cy="1397770"/>
          </a:xfrm>
          <a:prstGeom prst="rect">
            <a:avLst/>
          </a:prstGeom>
        </p:spPr>
      </p:pic>
      <p:sp>
        <p:nvSpPr>
          <p:cNvPr id="104" name="Picture Placeholder 73">
            <a:extLst>
              <a:ext uri="{FF2B5EF4-FFF2-40B4-BE49-F238E27FC236}">
                <a16:creationId xmlns:a16="http://schemas.microsoft.com/office/drawing/2014/main" id="{9F0D59E8-AB95-48A3-A6C7-D58CFAD149A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631876" y="4530527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81" name="Graphic 180">
            <a:extLst>
              <a:ext uri="{FF2B5EF4-FFF2-40B4-BE49-F238E27FC236}">
                <a16:creationId xmlns:a16="http://schemas.microsoft.com/office/drawing/2014/main" id="{9E752783-DDE2-44F7-B86A-1EF50472DCD7}"/>
              </a:ext>
            </a:extLst>
          </p:cNvPr>
          <p:cNvPicPr preferRelativeResize="0">
            <a:picLocks/>
          </p:cNvPicPr>
          <p:nvPr userDrawn="1"/>
        </p:nvPicPr>
        <p:blipFill>
          <a:blip r:embed="rId43">
            <a:extLs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4579416" y="6317529"/>
            <a:ext cx="594000" cy="144000"/>
          </a:xfrm>
          <a:prstGeom prst="rect">
            <a:avLst/>
          </a:prstGeom>
        </p:spPr>
      </p:pic>
      <p:pic>
        <p:nvPicPr>
          <p:cNvPr id="107" name="Picture 10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EA68911-A091-421B-BD18-C7DE7DD3074D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54756" y="5996858"/>
            <a:ext cx="1416113" cy="1397770"/>
          </a:xfrm>
          <a:prstGeom prst="rect">
            <a:avLst/>
          </a:prstGeom>
        </p:spPr>
      </p:pic>
      <p:sp>
        <p:nvSpPr>
          <p:cNvPr id="108" name="Picture Placeholder 73">
            <a:extLst>
              <a:ext uri="{FF2B5EF4-FFF2-40B4-BE49-F238E27FC236}">
                <a16:creationId xmlns:a16="http://schemas.microsoft.com/office/drawing/2014/main" id="{FFA6074B-E2C1-4676-BABB-F9A4E168F48B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631876" y="5979759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82" name="Graphic 181">
            <a:extLst>
              <a:ext uri="{FF2B5EF4-FFF2-40B4-BE49-F238E27FC236}">
                <a16:creationId xmlns:a16="http://schemas.microsoft.com/office/drawing/2014/main" id="{527C0226-D714-4BF7-911E-5D62B88B7447}"/>
              </a:ext>
            </a:extLst>
          </p:cNvPr>
          <p:cNvPicPr preferRelativeResize="0">
            <a:picLocks/>
          </p:cNvPicPr>
          <p:nvPr userDrawn="1"/>
        </p:nvPicPr>
        <p:blipFill>
          <a:blip r:embed="rId45">
            <a:extLs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4579416" y="7765280"/>
            <a:ext cx="594000" cy="144000"/>
          </a:xfrm>
          <a:prstGeom prst="rect">
            <a:avLst/>
          </a:prstGeom>
        </p:spPr>
      </p:pic>
      <p:pic>
        <p:nvPicPr>
          <p:cNvPr id="111" name="Picture 11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BBFF7AD-7F35-4F2A-9989-3561F0CE6A7A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57307" y="7446090"/>
            <a:ext cx="1416113" cy="1397770"/>
          </a:xfrm>
          <a:prstGeom prst="rect">
            <a:avLst/>
          </a:prstGeom>
        </p:spPr>
      </p:pic>
      <p:sp>
        <p:nvSpPr>
          <p:cNvPr id="112" name="Picture Placeholder 73">
            <a:extLst>
              <a:ext uri="{FF2B5EF4-FFF2-40B4-BE49-F238E27FC236}">
                <a16:creationId xmlns:a16="http://schemas.microsoft.com/office/drawing/2014/main" id="{B6C2A255-BD7D-48FE-9AC9-EA2DBD4B940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631876" y="7428991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  <p:pic>
        <p:nvPicPr>
          <p:cNvPr id="183" name="Graphic 182">
            <a:extLst>
              <a:ext uri="{FF2B5EF4-FFF2-40B4-BE49-F238E27FC236}">
                <a16:creationId xmlns:a16="http://schemas.microsoft.com/office/drawing/2014/main" id="{4B2E0E94-8E68-4B4C-8A38-B19A52D69894}"/>
              </a:ext>
            </a:extLst>
          </p:cNvPr>
          <p:cNvPicPr preferRelativeResize="0">
            <a:picLocks/>
          </p:cNvPicPr>
          <p:nvPr userDrawn="1"/>
        </p:nvPicPr>
        <p:blipFill>
          <a:blip r:embed="rId47">
            <a:extLs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3425663" y="7822766"/>
            <a:ext cx="1296000" cy="1308706"/>
          </a:xfrm>
          <a:prstGeom prst="rect">
            <a:avLst/>
          </a:prstGeom>
        </p:spPr>
      </p:pic>
      <p:pic>
        <p:nvPicPr>
          <p:cNvPr id="159" name="Graphic 158">
            <a:extLst>
              <a:ext uri="{FF2B5EF4-FFF2-40B4-BE49-F238E27FC236}">
                <a16:creationId xmlns:a16="http://schemas.microsoft.com/office/drawing/2014/main" id="{A5488CC7-053D-4AC5-AE92-5E975339AA56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53339" y="6443645"/>
            <a:ext cx="2566800" cy="1385056"/>
          </a:xfrm>
          <a:prstGeom prst="rect">
            <a:avLst/>
          </a:prstGeom>
        </p:spPr>
      </p:pic>
      <p:pic>
        <p:nvPicPr>
          <p:cNvPr id="184" name="Graphic 183">
            <a:extLst>
              <a:ext uri="{FF2B5EF4-FFF2-40B4-BE49-F238E27FC236}">
                <a16:creationId xmlns:a16="http://schemas.microsoft.com/office/drawing/2014/main" id="{46B3D8DB-F765-46B6-82B1-506B5A369130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2145600" y="2140857"/>
            <a:ext cx="2566800" cy="1385056"/>
          </a:xfrm>
          <a:prstGeom prst="rect">
            <a:avLst/>
          </a:prstGeom>
        </p:spPr>
      </p:pic>
      <p:pic>
        <p:nvPicPr>
          <p:cNvPr id="92" name="Picture 91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144D1E4-253E-4973-990D-A790780C28F3}"/>
              </a:ext>
            </a:extLst>
          </p:cNvPr>
          <p:cNvPicPr preferRelativeResize="0">
            <a:picLocks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622878" y="1657315"/>
            <a:ext cx="1416113" cy="1397770"/>
          </a:xfrm>
          <a:prstGeom prst="rect">
            <a:avLst/>
          </a:prstGeom>
        </p:spPr>
      </p:pic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79E08CEB-DD89-4B29-8641-C4EE0A4853B3}"/>
              </a:ext>
            </a:extLst>
          </p:cNvPr>
          <p:cNvSpPr>
            <a:spLocks noGrp="1"/>
          </p:cNvSpPr>
          <p:nvPr userDrawn="1">
            <p:ph type="pic" sz="quarter" idx="11"/>
          </p:nvPr>
        </p:nvSpPr>
        <p:spPr>
          <a:xfrm>
            <a:off x="3631876" y="1640216"/>
            <a:ext cx="813600" cy="813600"/>
          </a:xfrm>
          <a:prstGeom prst="ellipse">
            <a:avLst/>
          </a:prstGeom>
          <a:solidFill>
            <a:schemeClr val="tx1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91688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58">
          <p15:clr>
            <a:srgbClr val="FBAE40"/>
          </p15:clr>
        </p15:guide>
        <p15:guide id="2" pos="2160">
          <p15:clr>
            <a:srgbClr val="FBAE40"/>
          </p15:clr>
        </p15:guide>
        <p15:guide id="3" pos="164">
          <p15:clr>
            <a:srgbClr val="FBAE40"/>
          </p15:clr>
        </p15:guide>
        <p15:guide id="4" pos="4156">
          <p15:clr>
            <a:srgbClr val="FBAE40"/>
          </p15:clr>
        </p15:guide>
        <p15:guide id="12" orient="horz" pos="560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90AF9A-8EC9-ED45-B470-231F4A8B8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486834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B675A-4408-D745-BC06-61B401703C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0FF54-538B-5040-947A-062D75E221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874A24-E62C-D049-BA37-E29B75C58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8475134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8AACD-53A3-064A-9955-F51A5F7C0B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5BE66-B004-4B62-93B5-6C3A07EE5DE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08228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hdr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7.png"/><Relationship Id="rId18" Type="http://schemas.microsoft.com/office/2007/relationships/hdphoto" Target="../media/hdphoto4.wdp"/><Relationship Id="rId26" Type="http://schemas.openxmlformats.org/officeDocument/2006/relationships/image" Target="../media/image64.png"/><Relationship Id="rId3" Type="http://schemas.openxmlformats.org/officeDocument/2006/relationships/image" Target="../media/image48.jpeg"/><Relationship Id="rId21" Type="http://schemas.openxmlformats.org/officeDocument/2006/relationships/image" Target="../media/image61.png"/><Relationship Id="rId7" Type="http://schemas.openxmlformats.org/officeDocument/2006/relationships/image" Target="../media/image52.jpeg"/><Relationship Id="rId12" Type="http://schemas.microsoft.com/office/2007/relationships/hdphoto" Target="../media/hdphoto1.wdp"/><Relationship Id="rId17" Type="http://schemas.openxmlformats.org/officeDocument/2006/relationships/image" Target="../media/image59.png"/><Relationship Id="rId25" Type="http://schemas.openxmlformats.org/officeDocument/2006/relationships/image" Target="../media/image63.png"/><Relationship Id="rId2" Type="http://schemas.openxmlformats.org/officeDocument/2006/relationships/notesSlide" Target="../notesSlides/notesSlide1.xml"/><Relationship Id="rId16" Type="http://schemas.microsoft.com/office/2007/relationships/hdphoto" Target="../media/hdphoto3.wdp"/><Relationship Id="rId20" Type="http://schemas.microsoft.com/office/2007/relationships/hdphoto" Target="../media/hdphoto5.wdp"/><Relationship Id="rId29" Type="http://schemas.openxmlformats.org/officeDocument/2006/relationships/image" Target="../media/image6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jpeg"/><Relationship Id="rId11" Type="http://schemas.openxmlformats.org/officeDocument/2006/relationships/image" Target="../media/image56.png"/><Relationship Id="rId24" Type="http://schemas.microsoft.com/office/2007/relationships/hdphoto" Target="../media/hdphoto7.wdp"/><Relationship Id="rId5" Type="http://schemas.openxmlformats.org/officeDocument/2006/relationships/image" Target="../media/image50.jpeg"/><Relationship Id="rId15" Type="http://schemas.openxmlformats.org/officeDocument/2006/relationships/image" Target="../media/image58.png"/><Relationship Id="rId23" Type="http://schemas.openxmlformats.org/officeDocument/2006/relationships/image" Target="../media/image62.png"/><Relationship Id="rId28" Type="http://schemas.microsoft.com/office/2007/relationships/hdphoto" Target="../media/hdphoto8.wdp"/><Relationship Id="rId10" Type="http://schemas.openxmlformats.org/officeDocument/2006/relationships/image" Target="../media/image55.jpeg"/><Relationship Id="rId19" Type="http://schemas.openxmlformats.org/officeDocument/2006/relationships/image" Target="../media/image60.png"/><Relationship Id="rId4" Type="http://schemas.openxmlformats.org/officeDocument/2006/relationships/image" Target="../media/image49.jpeg"/><Relationship Id="rId9" Type="http://schemas.openxmlformats.org/officeDocument/2006/relationships/image" Target="../media/image54.jpe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65.png"/><Relationship Id="rId30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1C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Title 11">
            <a:extLst>
              <a:ext uri="{FF2B5EF4-FFF2-40B4-BE49-F238E27FC236}">
                <a16:creationId xmlns:a16="http://schemas.microsoft.com/office/drawing/2014/main" id="{E0A53A97-4C5C-594F-BCED-C4F0B117DA53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15459" y="8730456"/>
            <a:ext cx="3589370" cy="827087"/>
          </a:xfrm>
        </p:spPr>
        <p:txBody>
          <a:bodyPr/>
          <a:lstStyle/>
          <a:p>
            <a:r>
              <a:rPr lang="en-U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BIG PICTURE</a:t>
            </a:r>
            <a:endParaRPr lang="ru-RU" sz="1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AB3DE532-9B6B-0A4A-86C6-91210D81DDC6}"/>
              </a:ext>
            </a:extLst>
          </p:cNvPr>
          <p:cNvSpPr txBox="1"/>
          <p:nvPr/>
        </p:nvSpPr>
        <p:spPr>
          <a:xfrm>
            <a:off x="52850" y="99578"/>
            <a:ext cx="2400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Design &amp; Technology</a:t>
            </a:r>
          </a:p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5 Year Overview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9F44192D-F081-7F78-57D1-E9B3C5962A1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20C5F90-4F21-A3EB-B5FE-100C327525F4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/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3FFF0C9-58E3-14F3-CBD5-C8BDABF1D56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3E3488BC-479E-70E1-EB23-A6A7BCBCC532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46437F65-4251-0F72-9068-73506EFB963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5A619F08-FB33-DC35-6827-EE91B18CC2A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</p:sp>
      <p:sp>
        <p:nvSpPr>
          <p:cNvPr id="49" name="Picture Placeholder 48">
            <a:extLst>
              <a:ext uri="{FF2B5EF4-FFF2-40B4-BE49-F238E27FC236}">
                <a16:creationId xmlns:a16="http://schemas.microsoft.com/office/drawing/2014/main" id="{A69F7FEC-3EDF-DE0E-CD4D-9502D0C31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</p:sp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44E546C4-0F2D-3032-18C1-6C5CB5C99D2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</p:sp>
      <p:sp>
        <p:nvSpPr>
          <p:cNvPr id="54" name="Picture Placeholder 53">
            <a:extLst>
              <a:ext uri="{FF2B5EF4-FFF2-40B4-BE49-F238E27FC236}">
                <a16:creationId xmlns:a16="http://schemas.microsoft.com/office/drawing/2014/main" id="{35D562DF-03C4-A19F-3A59-623CEB55DCF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id="{2D5A69FC-E0E9-2591-ED89-CA38BCD02C3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</p:sp>
      <p:pic>
        <p:nvPicPr>
          <p:cNvPr id="11" name="Picture 4" descr="28 Textiles GCSE final piece ideas | textiles, textiles projects, a level  textiles">
            <a:extLst>
              <a:ext uri="{FF2B5EF4-FFF2-40B4-BE49-F238E27FC236}">
                <a16:creationId xmlns:a16="http://schemas.microsoft.com/office/drawing/2014/main" id="{EA050ADB-8612-4A81-30AA-A9D15BC775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15" b="16127"/>
          <a:stretch/>
        </p:blipFill>
        <p:spPr bwMode="auto">
          <a:xfrm>
            <a:off x="2397176" y="2319870"/>
            <a:ext cx="918824" cy="9432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avid Trubridge unveils new lights inspired by deep sea creatures">
            <a:extLst>
              <a:ext uri="{FF2B5EF4-FFF2-40B4-BE49-F238E27FC236}">
                <a16:creationId xmlns:a16="http://schemas.microsoft.com/office/drawing/2014/main" id="{197116CF-E110-EE53-DEC6-600042C811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9" r="7003"/>
          <a:stretch/>
        </p:blipFill>
        <p:spPr bwMode="auto">
          <a:xfrm>
            <a:off x="3558062" y="3041764"/>
            <a:ext cx="918824" cy="9116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Pin on Lighting Designs">
            <a:extLst>
              <a:ext uri="{FF2B5EF4-FFF2-40B4-BE49-F238E27FC236}">
                <a16:creationId xmlns:a16="http://schemas.microsoft.com/office/drawing/2014/main" id="{82205B7E-A4C2-1EFC-C3DF-A3CDB9A380D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32998"/>
          <a:stretch>
            <a:fillRect/>
          </a:stretch>
        </p:blipFill>
        <p:spPr>
          <a:xfrm>
            <a:off x="2339781" y="3822529"/>
            <a:ext cx="969909" cy="86587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10" descr="How to Master Basic Knife Skills - Knife Cuts 101 - YouTube">
            <a:extLst>
              <a:ext uri="{FF2B5EF4-FFF2-40B4-BE49-F238E27FC236}">
                <a16:creationId xmlns:a16="http://schemas.microsoft.com/office/drawing/2014/main" id="{23B85FEE-A4C2-72E7-025F-3A2B8E53ADA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743" r="36314"/>
          <a:stretch>
            <a:fillRect/>
          </a:stretch>
        </p:blipFill>
        <p:spPr>
          <a:xfrm>
            <a:off x="3584920" y="4528360"/>
            <a:ext cx="891965" cy="8370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14" descr="Year 8 Pewter Casting Creations Unveiled – Bridgnorth Endowed School">
            <a:extLst>
              <a:ext uri="{FF2B5EF4-FFF2-40B4-BE49-F238E27FC236}">
                <a16:creationId xmlns:a16="http://schemas.microsoft.com/office/drawing/2014/main" id="{B11AA1A6-DD2B-9387-D181-FDAF5F31B61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25951"/>
          <a:stretch>
            <a:fillRect/>
          </a:stretch>
        </p:blipFill>
        <p:spPr>
          <a:xfrm rot="21442284">
            <a:off x="2327397" y="5189291"/>
            <a:ext cx="963451" cy="95427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22" descr="The 7 Best Embroidery Machines of 2022">
            <a:extLst>
              <a:ext uri="{FF2B5EF4-FFF2-40B4-BE49-F238E27FC236}">
                <a16:creationId xmlns:a16="http://schemas.microsoft.com/office/drawing/2014/main" id="{95D0A303-C29B-D9D0-AAC6-89C7A5E5F10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2500" r="4327"/>
          <a:stretch>
            <a:fillRect/>
          </a:stretch>
        </p:blipFill>
        <p:spPr>
          <a:xfrm rot="21442284">
            <a:off x="3473011" y="5835028"/>
            <a:ext cx="1088925" cy="10140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20" descr="Design &amp; Technology / Art Furniture | Klick Technology">
            <a:extLst>
              <a:ext uri="{FF2B5EF4-FFF2-40B4-BE49-F238E27FC236}">
                <a16:creationId xmlns:a16="http://schemas.microsoft.com/office/drawing/2014/main" id="{99E9F93E-7131-EA21-D5F2-18C85FAFBA61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0489" r="22064"/>
          <a:stretch>
            <a:fillRect/>
          </a:stretch>
        </p:blipFill>
        <p:spPr>
          <a:xfrm rot="21442284">
            <a:off x="2319198" y="6685266"/>
            <a:ext cx="979848" cy="9437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12" descr="Introduction to Design for the Makerspace Laser Cutter">
            <a:extLst>
              <a:ext uri="{FF2B5EF4-FFF2-40B4-BE49-F238E27FC236}">
                <a16:creationId xmlns:a16="http://schemas.microsoft.com/office/drawing/2014/main" id="{BAE3C5AE-917E-15EA-7FBF-AD05DB71B47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4674" r="7500"/>
          <a:stretch>
            <a:fillRect/>
          </a:stretch>
        </p:blipFill>
        <p:spPr>
          <a:xfrm rot="21442284">
            <a:off x="3522946" y="7421293"/>
            <a:ext cx="974714" cy="8703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9" name="TextBox 11">
            <a:extLst>
              <a:ext uri="{FF2B5EF4-FFF2-40B4-BE49-F238E27FC236}">
                <a16:creationId xmlns:a16="http://schemas.microsoft.com/office/drawing/2014/main" id="{D2368640-BF3A-8798-A37F-77BB04432370}"/>
              </a:ext>
            </a:extLst>
          </p:cNvPr>
          <p:cNvSpPr txBox="1"/>
          <p:nvPr/>
        </p:nvSpPr>
        <p:spPr>
          <a:xfrm>
            <a:off x="24261929" y="8295555"/>
            <a:ext cx="2093872" cy="1788174"/>
          </a:xfrm>
          <a:prstGeom prst="rect">
            <a:avLst/>
          </a:prstGeom>
          <a:solidFill>
            <a:srgbClr val="171C26"/>
          </a:solidFill>
          <a:ln cap="flat">
            <a:noFill/>
          </a:ln>
        </p:spPr>
        <p:txBody>
          <a:bodyPr vert="horz" wrap="square" lIns="384041" tIns="192020" rIns="384041" bIns="192020" anchor="t" anchorCtr="0" compatLnSpc="1">
            <a:spAutoFit/>
          </a:bodyPr>
          <a:lstStyle/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solidFill>
                  <a:srgbClr val="00B0F0"/>
                </a:solidFill>
                <a:latin typeface="Century Gothic" pitchFamily="34"/>
              </a:rPr>
              <a:t>Revision</a:t>
            </a:r>
          </a:p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Pupils undertake core knowledge revision based on Y10 theory learning in preparation for exam</a:t>
            </a:r>
          </a:p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00" dirty="0">
              <a:solidFill>
                <a:srgbClr val="FFFFFF"/>
              </a:solidFill>
              <a:latin typeface="Century Gothic" pitchFamily="34"/>
            </a:endParaRPr>
          </a:p>
        </p:txBody>
      </p:sp>
      <p:sp>
        <p:nvSpPr>
          <p:cNvPr id="82" name="TextBox 14">
            <a:extLst>
              <a:ext uri="{FF2B5EF4-FFF2-40B4-BE49-F238E27FC236}">
                <a16:creationId xmlns:a16="http://schemas.microsoft.com/office/drawing/2014/main" id="{0363F30E-07FC-1469-5242-234F955ADB06}"/>
              </a:ext>
            </a:extLst>
          </p:cNvPr>
          <p:cNvSpPr txBox="1"/>
          <p:nvPr/>
        </p:nvSpPr>
        <p:spPr>
          <a:xfrm>
            <a:off x="24179001" y="13206967"/>
            <a:ext cx="2093872" cy="4665885"/>
          </a:xfrm>
          <a:prstGeom prst="rect">
            <a:avLst/>
          </a:prstGeom>
          <a:solidFill>
            <a:srgbClr val="171C26"/>
          </a:solidFill>
          <a:ln cap="flat">
            <a:noFill/>
          </a:ln>
        </p:spPr>
        <p:txBody>
          <a:bodyPr vert="horz" wrap="square" lIns="384041" tIns="192020" rIns="384041" bIns="192020" anchor="t" anchorCtr="0" compatLnSpc="1">
            <a:spAutoFit/>
          </a:bodyPr>
          <a:lstStyle/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solidFill>
                  <a:srgbClr val="92D050"/>
                </a:solidFill>
                <a:latin typeface="Century Gothic" pitchFamily="34"/>
              </a:rPr>
              <a:t>NEA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Introduction to briefs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Research and investigation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Client profiles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Specifications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Designing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Manufacturing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Portfolio Evidence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Photographic evidence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Evaluations</a:t>
            </a:r>
          </a:p>
        </p:txBody>
      </p:sp>
      <p:sp>
        <p:nvSpPr>
          <p:cNvPr id="83" name="TextBox 15">
            <a:extLst>
              <a:ext uri="{FF2B5EF4-FFF2-40B4-BE49-F238E27FC236}">
                <a16:creationId xmlns:a16="http://schemas.microsoft.com/office/drawing/2014/main" id="{6A3428F1-3F27-D1E3-F3DD-51A23970A898}"/>
              </a:ext>
            </a:extLst>
          </p:cNvPr>
          <p:cNvSpPr txBox="1"/>
          <p:nvPr/>
        </p:nvSpPr>
        <p:spPr>
          <a:xfrm>
            <a:off x="24179009" y="41027395"/>
            <a:ext cx="2065037" cy="4327330"/>
          </a:xfrm>
          <a:prstGeom prst="rect">
            <a:avLst/>
          </a:prstGeom>
          <a:solidFill>
            <a:srgbClr val="171C26"/>
          </a:solidFill>
          <a:ln cap="flat">
            <a:noFill/>
          </a:ln>
        </p:spPr>
        <p:txBody>
          <a:bodyPr vert="horz" wrap="square" lIns="384041" tIns="192020" rIns="384041" bIns="192020" anchor="t" anchorCtr="0" compatLnSpc="1">
            <a:spAutoFit/>
          </a:bodyPr>
          <a:lstStyle/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solidFill>
                  <a:srgbClr val="FF0066"/>
                </a:solidFill>
                <a:latin typeface="Century Gothic"/>
              </a:rPr>
              <a:t>Year 7 </a:t>
            </a:r>
          </a:p>
          <a:p>
            <a:pPr marL="720037" indent="-720037" defTabSz="1920093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/>
              </a:rPr>
              <a:t>Textiles: African Culture Cushion project</a:t>
            </a:r>
          </a:p>
          <a:p>
            <a:pPr defTabSz="1920093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kern="0" dirty="0">
                <a:solidFill>
                  <a:srgbClr val="FFFFFF"/>
                </a:solidFill>
                <a:latin typeface="Century Gothic"/>
              </a:rPr>
              <a:t>Pupils have the opportunity to use culture to inspire their designs following a brief and using CAD/CAM and sewing machines </a:t>
            </a:r>
          </a:p>
          <a:p>
            <a:pPr marL="720100" indent="-720100" defTabSz="1920093">
              <a:buSzPct val="10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kern="0" dirty="0">
                <a:solidFill>
                  <a:srgbClr val="FFFFFF"/>
                </a:solidFill>
                <a:latin typeface="Century Gothic"/>
              </a:rPr>
              <a:t>Food: Nutrients</a:t>
            </a:r>
          </a:p>
          <a:p>
            <a:pPr defTabSz="1920093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kern="0" dirty="0">
                <a:solidFill>
                  <a:srgbClr val="FFFFFF"/>
                </a:solidFill>
                <a:latin typeface="Century Gothic"/>
              </a:rPr>
              <a:t>Pupils use basic ingredients to build essential cooking skills and discover the Eatwell guide and nutrients</a:t>
            </a:r>
          </a:p>
        </p:txBody>
      </p:sp>
      <p:sp>
        <p:nvSpPr>
          <p:cNvPr id="84" name="TextBox 16">
            <a:extLst>
              <a:ext uri="{FF2B5EF4-FFF2-40B4-BE49-F238E27FC236}">
                <a16:creationId xmlns:a16="http://schemas.microsoft.com/office/drawing/2014/main" id="{F26B2EFC-0D12-33CD-0376-CA90B5EC8E41}"/>
              </a:ext>
            </a:extLst>
          </p:cNvPr>
          <p:cNvSpPr txBox="1"/>
          <p:nvPr/>
        </p:nvSpPr>
        <p:spPr>
          <a:xfrm>
            <a:off x="24198683" y="21445483"/>
            <a:ext cx="2093872" cy="5173716"/>
          </a:xfrm>
          <a:prstGeom prst="rect">
            <a:avLst/>
          </a:prstGeom>
          <a:solidFill>
            <a:srgbClr val="171C26"/>
          </a:solidFill>
          <a:ln cap="flat">
            <a:noFill/>
          </a:ln>
        </p:spPr>
        <p:txBody>
          <a:bodyPr vert="horz" wrap="square" lIns="384041" tIns="192020" rIns="384041" bIns="192020" anchor="t" anchorCtr="0" compatLnSpc="1">
            <a:spAutoFit/>
          </a:bodyPr>
          <a:lstStyle/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solidFill>
                  <a:srgbClr val="FFC000"/>
                </a:solidFill>
                <a:latin typeface="Century Gothic" pitchFamily="34"/>
              </a:rPr>
              <a:t>Year 9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Textiles: Denim Upcycle</a:t>
            </a:r>
          </a:p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Environmental effects of the industry and recognising the 6 Rs to manufacture a product made out of scraps of denim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Food: Skill development</a:t>
            </a:r>
          </a:p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Introduction to knife skills, sauces, fresh mayonnaise and high level cooking skills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Workshop: Pewter casting</a:t>
            </a:r>
          </a:p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Discover of metals and their properties and uses. </a:t>
            </a:r>
          </a:p>
        </p:txBody>
      </p:sp>
      <p:sp>
        <p:nvSpPr>
          <p:cNvPr id="85" name="TextBox 17">
            <a:extLst>
              <a:ext uri="{FF2B5EF4-FFF2-40B4-BE49-F238E27FC236}">
                <a16:creationId xmlns:a16="http://schemas.microsoft.com/office/drawing/2014/main" id="{5BAD63D3-ABCD-0F52-7E9A-0C6C2F8AE6F4}"/>
              </a:ext>
            </a:extLst>
          </p:cNvPr>
          <p:cNvSpPr txBox="1"/>
          <p:nvPr/>
        </p:nvSpPr>
        <p:spPr>
          <a:xfrm>
            <a:off x="24179006" y="31996395"/>
            <a:ext cx="2093872" cy="4327330"/>
          </a:xfrm>
          <a:prstGeom prst="rect">
            <a:avLst/>
          </a:prstGeom>
          <a:solidFill>
            <a:srgbClr val="171C26"/>
          </a:solidFill>
          <a:ln cap="flat">
            <a:noFill/>
          </a:ln>
        </p:spPr>
        <p:txBody>
          <a:bodyPr vert="horz" wrap="square" lIns="384041" tIns="192020" rIns="384041" bIns="192020" anchor="t" anchorCtr="0" compatLnSpc="1">
            <a:spAutoFit/>
          </a:bodyPr>
          <a:lstStyle/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solidFill>
                  <a:srgbClr val="FF6600"/>
                </a:solidFill>
                <a:latin typeface="Century Gothic" pitchFamily="34"/>
              </a:rPr>
              <a:t>Year 8</a:t>
            </a: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Workshop: Memphis Milano project</a:t>
            </a:r>
          </a:p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Using design movements to inspire products. Pupils follow a brief and create a specification to underpin their practical skills</a:t>
            </a:r>
            <a:endParaRPr lang="en-GB" sz="1100" b="1" dirty="0">
              <a:solidFill>
                <a:srgbClr val="FFFFFF"/>
              </a:solidFill>
              <a:latin typeface="Century Gothic" pitchFamily="34"/>
            </a:endParaRPr>
          </a:p>
          <a:p>
            <a:pPr marL="720100" indent="-720100" defTabSz="1920093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Superhero graphics</a:t>
            </a:r>
          </a:p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Introduction to polymers and vacuum forming and the importance of branding </a:t>
            </a:r>
          </a:p>
        </p:txBody>
      </p:sp>
      <p:sp>
        <p:nvSpPr>
          <p:cNvPr id="87" name="TextBox 19">
            <a:extLst>
              <a:ext uri="{FF2B5EF4-FFF2-40B4-BE49-F238E27FC236}">
                <a16:creationId xmlns:a16="http://schemas.microsoft.com/office/drawing/2014/main" id="{81EAE53B-3D4F-BA29-43CF-2F6B9E21024F}"/>
              </a:ext>
            </a:extLst>
          </p:cNvPr>
          <p:cNvSpPr txBox="1"/>
          <p:nvPr/>
        </p:nvSpPr>
        <p:spPr>
          <a:xfrm>
            <a:off x="-4833155" y="38343453"/>
            <a:ext cx="2197581" cy="5342993"/>
          </a:xfrm>
          <a:prstGeom prst="rect">
            <a:avLst/>
          </a:prstGeom>
          <a:solidFill>
            <a:srgbClr val="171C26"/>
          </a:solidFill>
          <a:ln cap="flat">
            <a:noFill/>
          </a:ln>
        </p:spPr>
        <p:txBody>
          <a:bodyPr vert="horz" wrap="square" lIns="384041" tIns="192020" rIns="384041" bIns="192020" anchor="t" anchorCtr="0" compatLnSpc="1">
            <a:spAutoFit/>
          </a:bodyPr>
          <a:lstStyle/>
          <a:p>
            <a:pPr defTabSz="19200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solidFill>
                  <a:srgbClr val="FF3300"/>
                </a:solidFill>
                <a:latin typeface="Century Gothic" pitchFamily="34"/>
              </a:rPr>
              <a:t>Year 7</a:t>
            </a:r>
          </a:p>
          <a:p>
            <a:pPr marL="720037" indent="-720037" defTabSz="1920093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Workshop: Wooden Phone Holder </a:t>
            </a:r>
          </a:p>
          <a:p>
            <a:pPr defTabSz="1920093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Pupils discover different tools and machines to manufacture a wooden phone holder in an animal theme. They investigate timbers and their properties and uses to underpin their practical skills.</a:t>
            </a:r>
          </a:p>
          <a:p>
            <a:pPr marL="720100" indent="-720100" defTabSz="1920093">
              <a:buSzPct val="10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b="1" dirty="0">
                <a:solidFill>
                  <a:srgbClr val="FFFFFF"/>
                </a:solidFill>
                <a:latin typeface="Century Gothic" pitchFamily="34"/>
              </a:rPr>
              <a:t>CAD/CAM: Laser cut keyring</a:t>
            </a:r>
          </a:p>
          <a:p>
            <a:pPr defTabSz="1920093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100" dirty="0">
                <a:solidFill>
                  <a:srgbClr val="FFFFFF"/>
                </a:solidFill>
                <a:latin typeface="Century Gothic" pitchFamily="34"/>
              </a:rPr>
              <a:t>Introduction to 2D Design and laser cutting to manufacture a keyring gift. Pupils become familiar with client profiles and selecting materials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286F451-60B8-3EF5-7A02-E725A1E9AD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339" y="3277711"/>
            <a:ext cx="1517876" cy="175551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AE44DB4-A7CF-A124-2134-43E635BCDC9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089" y="4648835"/>
            <a:ext cx="1614671" cy="197691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743C6B2-3567-EEC9-2789-96F2A4C8867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321" y="6622604"/>
            <a:ext cx="1566894" cy="2056733"/>
          </a:xfrm>
          <a:prstGeom prst="rect">
            <a:avLst/>
          </a:prstGeom>
        </p:spPr>
      </p:pic>
      <p:pic>
        <p:nvPicPr>
          <p:cNvPr id="25" name="Picture 24" descr="A picture containing arrow&#10;&#10;Description automatically generated">
            <a:extLst>
              <a:ext uri="{FF2B5EF4-FFF2-40B4-BE49-F238E27FC236}">
                <a16:creationId xmlns:a16="http://schemas.microsoft.com/office/drawing/2014/main" id="{44C878F5-E5F1-096B-FD4A-BE1D65CC041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24182" y1="38089" x2="24264" y2="51016"/>
                        <a14:foregroundMark x1="24264" y1="51057" x2="24755" y2="62602"/>
                        <a14:foregroundMark x1="24755" y1="62602" x2="27005" y2="67520"/>
                        <a14:foregroundMark x1="27578" y1="68577" x2="31547" y2="74268"/>
                        <a14:foregroundMark x1="31547" y1="74268" x2="33020" y2="75407"/>
                        <a14:foregroundMark x1="34124" y1="77236" x2="49632" y2="84878"/>
                        <a14:foregroundMark x1="38789" y1="80203" x2="44313" y2="82927"/>
                        <a14:foregroundMark x1="24182" y1="22033" x2="24714" y2="36951"/>
                        <a14:foregroundMark x1="27046" y1="22480" x2="36211" y2="24431"/>
                        <a14:foregroundMark x1="36211" y1="24431" x2="41980" y2="22236"/>
                        <a14:foregroundMark x1="41980" y1="22236" x2="49509" y2="15894"/>
                        <a14:foregroundMark x1="49509" y1="15894" x2="54133" y2="198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123" y="-53403"/>
            <a:ext cx="1057502" cy="10643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BBE080A-97DB-CB78-9642-EE14DDA1ABC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2850" y="3904413"/>
            <a:ext cx="1624782" cy="188764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BB3B313-C427-A38A-8DA1-D45D881365F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33218" y="5852745"/>
            <a:ext cx="1614671" cy="16210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681BC5F-9ED7-B6D2-E251-E2941B86A2B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33218" y="7430664"/>
            <a:ext cx="1516044" cy="16573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8D6575-066B-775F-4D7E-30A0F09496EF}"/>
              </a:ext>
            </a:extLst>
          </p:cNvPr>
          <p:cNvSpPr txBox="1"/>
          <p:nvPr/>
        </p:nvSpPr>
        <p:spPr>
          <a:xfrm>
            <a:off x="1797925" y="1893979"/>
            <a:ext cx="800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Century Gothic" panose="020B0502020202020204" pitchFamily="34" charset="0"/>
              </a:rPr>
              <a:t>Y10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93FA268-F517-675C-63E8-29BFF00B3E20}"/>
              </a:ext>
            </a:extLst>
          </p:cNvPr>
          <p:cNvSpPr txBox="1"/>
          <p:nvPr/>
        </p:nvSpPr>
        <p:spPr>
          <a:xfrm>
            <a:off x="4643603" y="1042543"/>
            <a:ext cx="800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F0"/>
                </a:solidFill>
                <a:latin typeface="Century Gothic" panose="020B0502020202020204" pitchFamily="34" charset="0"/>
              </a:rPr>
              <a:t>Y11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A35B886-307A-F2D3-2DA5-059822439C89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031563" y="8031903"/>
            <a:ext cx="937769" cy="1012519"/>
          </a:xfrm>
          <a:prstGeom prst="rect">
            <a:avLst/>
          </a:prstGeom>
        </p:spPr>
      </p:pic>
      <p:pic>
        <p:nvPicPr>
          <p:cNvPr id="1026" name="Picture 2" descr="AQA Three Dimensional Design Exam Prep Lesson. | Teaching Resources">
            <a:extLst>
              <a:ext uri="{FF2B5EF4-FFF2-40B4-BE49-F238E27FC236}">
                <a16:creationId xmlns:a16="http://schemas.microsoft.com/office/drawing/2014/main" id="{41F9DBDA-46AC-4B70-D5C7-C3871065D6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55" r="30400" b="16755"/>
          <a:stretch/>
        </p:blipFill>
        <p:spPr bwMode="auto">
          <a:xfrm>
            <a:off x="3503501" y="1638067"/>
            <a:ext cx="1073149" cy="8440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D00A895-115B-773B-3935-2752763CC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6000" r="95778">
                        <a14:foregroundMark x1="20333" y1="53000" x2="20333" y2="53000"/>
                        <a14:foregroundMark x1="6111" y1="59800" x2="6111" y2="59800"/>
                        <a14:foregroundMark x1="66778" y1="47400" x2="66778" y2="47400"/>
                        <a14:foregroundMark x1="89889" y1="22600" x2="89889" y2="22600"/>
                        <a14:foregroundMark x1="83111" y1="20800" x2="88889" y2="49200"/>
                        <a14:foregroundMark x1="94667" y1="17000" x2="95778" y2="43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482" y="38287"/>
            <a:ext cx="1203807" cy="66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chemes of Work (Art &amp; Design Textiles GCSE) - Textiles Skills Centre">
            <a:extLst>
              <a:ext uri="{FF2B5EF4-FFF2-40B4-BE49-F238E27FC236}">
                <a16:creationId xmlns:a16="http://schemas.microsoft.com/office/drawing/2014/main" id="{71C852F3-E719-AEE5-0BDE-E8EA2EDCF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680" y="857765"/>
            <a:ext cx="1086269" cy="902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98CFF691-FAAA-864B-0B58-E8388646FC5F}"/>
              </a:ext>
            </a:extLst>
          </p:cNvPr>
          <p:cNvSpPr txBox="1"/>
          <p:nvPr/>
        </p:nvSpPr>
        <p:spPr>
          <a:xfrm>
            <a:off x="-27207" y="1730504"/>
            <a:ext cx="1974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92D050"/>
                </a:solidFill>
                <a:latin typeface="Century Gothic" panose="020B0502020202020204" pitchFamily="34" charset="0"/>
              </a:rPr>
              <a:t>WJEC Construction/Hospitality &amp; Catering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C5F612C-4CE0-95F3-C397-F19874F7BE75}"/>
              </a:ext>
            </a:extLst>
          </p:cNvPr>
          <p:cNvSpPr txBox="1"/>
          <p:nvPr/>
        </p:nvSpPr>
        <p:spPr>
          <a:xfrm>
            <a:off x="4762" y="861666"/>
            <a:ext cx="1768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Pupils will complete their practical assessments throughout the year in controlled conditions and then begin revision for their final theory exam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7BCCE2F-28A8-6B03-94D0-079EA4F610B8}"/>
              </a:ext>
            </a:extLst>
          </p:cNvPr>
          <p:cNvSpPr txBox="1"/>
          <p:nvPr/>
        </p:nvSpPr>
        <p:spPr>
          <a:xfrm>
            <a:off x="-17620" y="2090362"/>
            <a:ext cx="1733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Pupils are introduced to the Level ½ Course which involves a 60% non exam assessment and 40% written exam at the end of Y11. The coursework will consist of building knowledge on practical skills and theory while working on coursework to be submitted in Y11.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81619CE-00D4-DE53-8E5B-C1EE68EFB4C1}"/>
              </a:ext>
            </a:extLst>
          </p:cNvPr>
          <p:cNvSpPr txBox="1"/>
          <p:nvPr/>
        </p:nvSpPr>
        <p:spPr>
          <a:xfrm>
            <a:off x="21962" y="672745"/>
            <a:ext cx="15178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Y11: WJEC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D3048B7-9ED7-2624-ED53-CAE1398B8CB0}"/>
              </a:ext>
            </a:extLst>
          </p:cNvPr>
          <p:cNvSpPr txBox="1"/>
          <p:nvPr/>
        </p:nvSpPr>
        <p:spPr>
          <a:xfrm>
            <a:off x="5047792" y="2548425"/>
            <a:ext cx="189984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92D050"/>
                </a:solidFill>
                <a:latin typeface="Century Gothic" panose="020B0502020202020204" pitchFamily="34" charset="0"/>
              </a:rPr>
              <a:t>Y10 AQA: 3D Design/Textiles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17A4654-D6AC-FA3C-CD9F-7AEC62AA34D8}"/>
              </a:ext>
            </a:extLst>
          </p:cNvPr>
          <p:cNvSpPr txBox="1"/>
          <p:nvPr/>
        </p:nvSpPr>
        <p:spPr>
          <a:xfrm>
            <a:off x="5154078" y="2708340"/>
            <a:ext cx="1733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Pupils are introduced to the  course which is broken down into two components.</a:t>
            </a:r>
          </a:p>
          <a:p>
            <a:r>
              <a:rPr lang="en-GB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Component 1 will consist of an initial key skills project, alongside a mini project surrounding a brief and a large sustained project in preparation for coursework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9032039-3814-153D-395E-62FD0DAED9C2}"/>
              </a:ext>
            </a:extLst>
          </p:cNvPr>
          <p:cNvSpPr txBox="1"/>
          <p:nvPr/>
        </p:nvSpPr>
        <p:spPr>
          <a:xfrm>
            <a:off x="5162230" y="902742"/>
            <a:ext cx="15178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Y11 Plan: AQA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4685F34-1039-F1CE-1FC3-CC4466CDD5E5}"/>
              </a:ext>
            </a:extLst>
          </p:cNvPr>
          <p:cNvSpPr txBox="1"/>
          <p:nvPr/>
        </p:nvSpPr>
        <p:spPr>
          <a:xfrm>
            <a:off x="5130774" y="1133574"/>
            <a:ext cx="17338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January of Y11 – pupils are handed their exam brief </a:t>
            </a:r>
            <a:r>
              <a:rPr lang="en-GB" sz="8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an;d</a:t>
            </a:r>
            <a:r>
              <a:rPr lang="en-GB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 choose a theme to follow for their preparatory period before their 10-hour exam for a final piece/product They  need to ensure Moodboards, designer research, experiments and designs are complete by Easter holidays. </a:t>
            </a:r>
          </a:p>
        </p:txBody>
      </p:sp>
      <p:pic>
        <p:nvPicPr>
          <p:cNvPr id="1032" name="Picture 8" descr="WJEC (exam board) - Wikipedia">
            <a:extLst>
              <a:ext uri="{FF2B5EF4-FFF2-40B4-BE49-F238E27FC236}">
                <a16:creationId xmlns:a16="http://schemas.microsoft.com/office/drawing/2014/main" id="{096EB99B-D370-000F-5F90-31B4320E9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749" y="213270"/>
            <a:ext cx="611712" cy="61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44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9253B6-8750-4AE7-9310-C85B843486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69BB5DF-A591-4D29-BE35-88A9CE3D2EA6}">
  <ds:schemaRefs>
    <ds:schemaRef ds:uri="http://purl.org/dc/terms/"/>
    <ds:schemaRef ds:uri="http://schemas.microsoft.com/office/2006/metadata/properties"/>
    <ds:schemaRef ds:uri="http://purl.org/dc/elements/1.1/"/>
    <ds:schemaRef ds:uri="71af3243-3dd4-4a8d-8c0d-dd76da1f02a5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16c05727-aa75-4e4a-9b5f-8a80a1165891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B497774-A265-4891-A41E-034F9A8FA7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437</Words>
  <Application>Microsoft Office PowerPoint</Application>
  <PresentationFormat>On-screen Show (4:3)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2020-04-16T15:16:16Z</dcterms:created>
  <dcterms:modified xsi:type="dcterms:W3CDTF">2023-07-03T09:00:12Z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