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7"/>
  </p:notesMasterIdLst>
  <p:sldIdLst>
    <p:sldId id="256" r:id="rId5"/>
    <p:sldId id="357" r:id="rId6"/>
    <p:sldId id="358" r:id="rId7"/>
    <p:sldId id="360" r:id="rId8"/>
    <p:sldId id="359" r:id="rId9"/>
    <p:sldId id="361" r:id="rId10"/>
    <p:sldId id="362" r:id="rId11"/>
    <p:sldId id="363" r:id="rId12"/>
    <p:sldId id="364" r:id="rId13"/>
    <p:sldId id="365" r:id="rId14"/>
    <p:sldId id="366" r:id="rId15"/>
    <p:sldId id="283" r:id="rId16"/>
    <p:sldId id="370" r:id="rId17"/>
    <p:sldId id="369" r:id="rId18"/>
    <p:sldId id="257" r:id="rId19"/>
    <p:sldId id="367" r:id="rId20"/>
    <p:sldId id="258" r:id="rId21"/>
    <p:sldId id="371" r:id="rId22"/>
    <p:sldId id="372" r:id="rId23"/>
    <p:sldId id="260" r:id="rId24"/>
    <p:sldId id="374" r:id="rId25"/>
    <p:sldId id="373" r:id="rId26"/>
    <p:sldId id="375" r:id="rId27"/>
    <p:sldId id="377" r:id="rId28"/>
    <p:sldId id="376" r:id="rId29"/>
    <p:sldId id="378" r:id="rId30"/>
    <p:sldId id="259" r:id="rId31"/>
    <p:sldId id="379" r:id="rId32"/>
    <p:sldId id="380" r:id="rId33"/>
    <p:sldId id="263" r:id="rId34"/>
    <p:sldId id="382" r:id="rId35"/>
    <p:sldId id="381" r:id="rId36"/>
    <p:sldId id="383" r:id="rId37"/>
    <p:sldId id="385" r:id="rId38"/>
    <p:sldId id="384" r:id="rId39"/>
    <p:sldId id="261" r:id="rId40"/>
    <p:sldId id="386" r:id="rId41"/>
    <p:sldId id="280" r:id="rId42"/>
    <p:sldId id="387" r:id="rId43"/>
    <p:sldId id="388" r:id="rId44"/>
    <p:sldId id="389" r:id="rId45"/>
    <p:sldId id="265" r:id="rId46"/>
    <p:sldId id="262" r:id="rId47"/>
    <p:sldId id="390" r:id="rId48"/>
    <p:sldId id="264" r:id="rId49"/>
    <p:sldId id="268" r:id="rId50"/>
    <p:sldId id="391" r:id="rId51"/>
    <p:sldId id="392" r:id="rId52"/>
    <p:sldId id="393" r:id="rId53"/>
    <p:sldId id="394" r:id="rId54"/>
    <p:sldId id="396" r:id="rId55"/>
    <p:sldId id="395" r:id="rId56"/>
    <p:sldId id="398" r:id="rId57"/>
    <p:sldId id="399" r:id="rId58"/>
    <p:sldId id="400" r:id="rId59"/>
    <p:sldId id="401" r:id="rId60"/>
    <p:sldId id="402" r:id="rId61"/>
    <p:sldId id="403" r:id="rId62"/>
    <p:sldId id="404" r:id="rId63"/>
    <p:sldId id="405" r:id="rId64"/>
    <p:sldId id="406" r:id="rId65"/>
    <p:sldId id="407"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6C278B-0EF3-45D3-94AB-20F84C49E72B}" v="173" dt="2021-04-22T13:45:16.9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lin Hawk" userId="41dd9e6a-c326-41b9-bd76-b8834de8f7e0" providerId="ADAL" clId="{8F6C278B-0EF3-45D3-94AB-20F84C49E72B}"/>
    <pc:docChg chg="undo custSel addSld delSld modSld sldOrd">
      <pc:chgData name="Colin Hawk" userId="41dd9e6a-c326-41b9-bd76-b8834de8f7e0" providerId="ADAL" clId="{8F6C278B-0EF3-45D3-94AB-20F84C49E72B}" dt="2021-04-22T13:45:16.983" v="5111" actId="6549"/>
      <pc:docMkLst>
        <pc:docMk/>
      </pc:docMkLst>
      <pc:sldChg chg="addSp delSp modSp mod">
        <pc:chgData name="Colin Hawk" userId="41dd9e6a-c326-41b9-bd76-b8834de8f7e0" providerId="ADAL" clId="{8F6C278B-0EF3-45D3-94AB-20F84C49E72B}" dt="2021-04-21T08:36:04.932" v="386" actId="1037"/>
        <pc:sldMkLst>
          <pc:docMk/>
          <pc:sldMk cId="655199339" sldId="256"/>
        </pc:sldMkLst>
        <pc:spChg chg="mod">
          <ac:chgData name="Colin Hawk" userId="41dd9e6a-c326-41b9-bd76-b8834de8f7e0" providerId="ADAL" clId="{8F6C278B-0EF3-45D3-94AB-20F84C49E72B}" dt="2021-04-21T07:50:42.658" v="26" actId="20577"/>
          <ac:spMkLst>
            <pc:docMk/>
            <pc:sldMk cId="655199339" sldId="256"/>
            <ac:spMk id="4" creationId="{00000000-0000-0000-0000-000000000000}"/>
          </ac:spMkLst>
        </pc:spChg>
        <pc:picChg chg="add mod">
          <ac:chgData name="Colin Hawk" userId="41dd9e6a-c326-41b9-bd76-b8834de8f7e0" providerId="ADAL" clId="{8F6C278B-0EF3-45D3-94AB-20F84C49E72B}" dt="2021-04-21T08:36:04.932" v="386" actId="1037"/>
          <ac:picMkLst>
            <pc:docMk/>
            <pc:sldMk cId="655199339" sldId="256"/>
            <ac:picMk id="5" creationId="{ED943BEF-A056-4871-A805-644530AD9451}"/>
          </ac:picMkLst>
        </pc:picChg>
        <pc:picChg chg="del">
          <ac:chgData name="Colin Hawk" userId="41dd9e6a-c326-41b9-bd76-b8834de8f7e0" providerId="ADAL" clId="{8F6C278B-0EF3-45D3-94AB-20F84C49E72B}" dt="2021-04-21T07:50:45.242" v="27" actId="478"/>
          <ac:picMkLst>
            <pc:docMk/>
            <pc:sldMk cId="655199339" sldId="256"/>
            <ac:picMk id="4098" creationId="{00000000-0000-0000-0000-000000000000}"/>
          </ac:picMkLst>
        </pc:picChg>
      </pc:sldChg>
      <pc:sldChg chg="del">
        <pc:chgData name="Colin Hawk" userId="41dd9e6a-c326-41b9-bd76-b8834de8f7e0" providerId="ADAL" clId="{8F6C278B-0EF3-45D3-94AB-20F84C49E72B}" dt="2021-04-21T09:00:13.406" v="1241" actId="47"/>
        <pc:sldMkLst>
          <pc:docMk/>
          <pc:sldMk cId="367400012" sldId="257"/>
        </pc:sldMkLst>
      </pc:sldChg>
      <pc:sldChg chg="modSp add mod">
        <pc:chgData name="Colin Hawk" userId="41dd9e6a-c326-41b9-bd76-b8834de8f7e0" providerId="ADAL" clId="{8F6C278B-0EF3-45D3-94AB-20F84C49E72B}" dt="2021-04-21T09:16:56.690" v="1610" actId="27636"/>
        <pc:sldMkLst>
          <pc:docMk/>
          <pc:sldMk cId="3756412821" sldId="257"/>
        </pc:sldMkLst>
        <pc:spChg chg="mod">
          <ac:chgData name="Colin Hawk" userId="41dd9e6a-c326-41b9-bd76-b8834de8f7e0" providerId="ADAL" clId="{8F6C278B-0EF3-45D3-94AB-20F84C49E72B}" dt="2021-04-21T09:16:56.681" v="1609" actId="27636"/>
          <ac:spMkLst>
            <pc:docMk/>
            <pc:sldMk cId="3756412821" sldId="257"/>
            <ac:spMk id="2" creationId="{5C94F8EA-ECF1-43A3-9922-DB1A42C871B0}"/>
          </ac:spMkLst>
        </pc:spChg>
        <pc:spChg chg="mod">
          <ac:chgData name="Colin Hawk" userId="41dd9e6a-c326-41b9-bd76-b8834de8f7e0" providerId="ADAL" clId="{8F6C278B-0EF3-45D3-94AB-20F84C49E72B}" dt="2021-04-21T09:16:56.690" v="1610" actId="27636"/>
          <ac:spMkLst>
            <pc:docMk/>
            <pc:sldMk cId="3756412821" sldId="257"/>
            <ac:spMk id="3" creationId="{1A7B8639-CA54-4E16-9BEB-795CB036FCC3}"/>
          </ac:spMkLst>
        </pc:spChg>
      </pc:sldChg>
      <pc:sldChg chg="modSp add mod">
        <pc:chgData name="Colin Hawk" userId="41dd9e6a-c326-41b9-bd76-b8834de8f7e0" providerId="ADAL" clId="{8F6C278B-0EF3-45D3-94AB-20F84C49E72B}" dt="2021-04-21T09:20:05.347" v="1722" actId="403"/>
        <pc:sldMkLst>
          <pc:docMk/>
          <pc:sldMk cId="2945964359" sldId="258"/>
        </pc:sldMkLst>
        <pc:spChg chg="mod">
          <ac:chgData name="Colin Hawk" userId="41dd9e6a-c326-41b9-bd76-b8834de8f7e0" providerId="ADAL" clId="{8F6C278B-0EF3-45D3-94AB-20F84C49E72B}" dt="2021-04-21T09:19:56.583" v="1720" actId="27636"/>
          <ac:spMkLst>
            <pc:docMk/>
            <pc:sldMk cId="2945964359" sldId="258"/>
            <ac:spMk id="3" creationId="{67E3FDAE-B5E3-4673-A302-0842F8D8007C}"/>
          </ac:spMkLst>
        </pc:spChg>
        <pc:spChg chg="mod">
          <ac:chgData name="Colin Hawk" userId="41dd9e6a-c326-41b9-bd76-b8834de8f7e0" providerId="ADAL" clId="{8F6C278B-0EF3-45D3-94AB-20F84C49E72B}" dt="2021-04-21T09:20:05.347" v="1722" actId="403"/>
          <ac:spMkLst>
            <pc:docMk/>
            <pc:sldMk cId="2945964359" sldId="258"/>
            <ac:spMk id="4" creationId="{07F5BBEB-285F-477C-AD25-DC1AD714A810}"/>
          </ac:spMkLst>
        </pc:spChg>
      </pc:sldChg>
      <pc:sldChg chg="modSp add mod">
        <pc:chgData name="Colin Hawk" userId="41dd9e6a-c326-41b9-bd76-b8834de8f7e0" providerId="ADAL" clId="{8F6C278B-0EF3-45D3-94AB-20F84C49E72B}" dt="2021-04-21T09:55:42.085" v="2820" actId="27636"/>
        <pc:sldMkLst>
          <pc:docMk/>
          <pc:sldMk cId="1085699518" sldId="259"/>
        </pc:sldMkLst>
        <pc:spChg chg="mod">
          <ac:chgData name="Colin Hawk" userId="41dd9e6a-c326-41b9-bd76-b8834de8f7e0" providerId="ADAL" clId="{8F6C278B-0EF3-45D3-94AB-20F84C49E72B}" dt="2021-04-21T09:55:42.085" v="2820" actId="27636"/>
          <ac:spMkLst>
            <pc:docMk/>
            <pc:sldMk cId="1085699518" sldId="259"/>
            <ac:spMk id="3" creationId="{8A58D8E5-4732-4CDB-A0FB-0588B7751F01}"/>
          </ac:spMkLst>
        </pc:spChg>
      </pc:sldChg>
      <pc:sldChg chg="del">
        <pc:chgData name="Colin Hawk" userId="41dd9e6a-c326-41b9-bd76-b8834de8f7e0" providerId="ADAL" clId="{8F6C278B-0EF3-45D3-94AB-20F84C49E72B}" dt="2021-04-21T09:21:07.646" v="1735" actId="47"/>
        <pc:sldMkLst>
          <pc:docMk/>
          <pc:sldMk cId="2390767182" sldId="259"/>
        </pc:sldMkLst>
      </pc:sldChg>
      <pc:sldChg chg="del">
        <pc:chgData name="Colin Hawk" userId="41dd9e6a-c326-41b9-bd76-b8834de8f7e0" providerId="ADAL" clId="{8F6C278B-0EF3-45D3-94AB-20F84C49E72B}" dt="2021-04-21T09:21:07.646" v="1735" actId="47"/>
        <pc:sldMkLst>
          <pc:docMk/>
          <pc:sldMk cId="2952790839" sldId="260"/>
        </pc:sldMkLst>
      </pc:sldChg>
      <pc:sldChg chg="addSp delSp modSp add mod">
        <pc:chgData name="Colin Hawk" userId="41dd9e6a-c326-41b9-bd76-b8834de8f7e0" providerId="ADAL" clId="{8F6C278B-0EF3-45D3-94AB-20F84C49E72B}" dt="2021-04-21T09:24:44.973" v="1757" actId="1076"/>
        <pc:sldMkLst>
          <pc:docMk/>
          <pc:sldMk cId="3857264992" sldId="260"/>
        </pc:sldMkLst>
        <pc:spChg chg="del">
          <ac:chgData name="Colin Hawk" userId="41dd9e6a-c326-41b9-bd76-b8834de8f7e0" providerId="ADAL" clId="{8F6C278B-0EF3-45D3-94AB-20F84C49E72B}" dt="2021-04-21T09:21:42.750" v="1739" actId="478"/>
          <ac:spMkLst>
            <pc:docMk/>
            <pc:sldMk cId="3857264992" sldId="260"/>
            <ac:spMk id="2" creationId="{398ABFBC-096C-422A-B84B-E6D79A831AA2}"/>
          </ac:spMkLst>
        </pc:spChg>
        <pc:spChg chg="mod">
          <ac:chgData name="Colin Hawk" userId="41dd9e6a-c326-41b9-bd76-b8834de8f7e0" providerId="ADAL" clId="{8F6C278B-0EF3-45D3-94AB-20F84C49E72B}" dt="2021-04-21T09:23:53.486" v="1747" actId="1076"/>
          <ac:spMkLst>
            <pc:docMk/>
            <pc:sldMk cId="3857264992" sldId="260"/>
            <ac:spMk id="3" creationId="{7CFDBF30-DB1A-4F8E-BA33-F485E6336476}"/>
          </ac:spMkLst>
        </pc:spChg>
        <pc:picChg chg="add mod">
          <ac:chgData name="Colin Hawk" userId="41dd9e6a-c326-41b9-bd76-b8834de8f7e0" providerId="ADAL" clId="{8F6C278B-0EF3-45D3-94AB-20F84C49E72B}" dt="2021-04-21T09:24:44.973" v="1757" actId="1076"/>
          <ac:picMkLst>
            <pc:docMk/>
            <pc:sldMk cId="3857264992" sldId="260"/>
            <ac:picMk id="3074" creationId="{A1790E15-0493-421F-B776-84212C9A8D47}"/>
          </ac:picMkLst>
        </pc:picChg>
      </pc:sldChg>
      <pc:sldChg chg="addSp modSp add mod">
        <pc:chgData name="Colin Hawk" userId="41dd9e6a-c326-41b9-bd76-b8834de8f7e0" providerId="ADAL" clId="{8F6C278B-0EF3-45D3-94AB-20F84C49E72B}" dt="2021-04-22T12:29:44.426" v="3619"/>
        <pc:sldMkLst>
          <pc:docMk/>
          <pc:sldMk cId="758221120" sldId="261"/>
        </pc:sldMkLst>
        <pc:spChg chg="mod">
          <ac:chgData name="Colin Hawk" userId="41dd9e6a-c326-41b9-bd76-b8834de8f7e0" providerId="ADAL" clId="{8F6C278B-0EF3-45D3-94AB-20F84C49E72B}" dt="2021-04-22T12:25:38.192" v="3618" actId="1076"/>
          <ac:spMkLst>
            <pc:docMk/>
            <pc:sldMk cId="758221120" sldId="261"/>
            <ac:spMk id="2" creationId="{2C5F6E19-D796-4F61-B8CD-BF769ADA2695}"/>
          </ac:spMkLst>
        </pc:spChg>
        <pc:spChg chg="mod">
          <ac:chgData name="Colin Hawk" userId="41dd9e6a-c326-41b9-bd76-b8834de8f7e0" providerId="ADAL" clId="{8F6C278B-0EF3-45D3-94AB-20F84C49E72B}" dt="2021-04-22T12:25:33.179" v="3617" actId="27636"/>
          <ac:spMkLst>
            <pc:docMk/>
            <pc:sldMk cId="758221120" sldId="261"/>
            <ac:spMk id="3" creationId="{0680F20E-C6AE-42DE-BDF2-BDC245F1F221}"/>
          </ac:spMkLst>
        </pc:spChg>
        <pc:spChg chg="add">
          <ac:chgData name="Colin Hawk" userId="41dd9e6a-c326-41b9-bd76-b8834de8f7e0" providerId="ADAL" clId="{8F6C278B-0EF3-45D3-94AB-20F84C49E72B}" dt="2021-04-22T12:29:44.426" v="3619"/>
          <ac:spMkLst>
            <pc:docMk/>
            <pc:sldMk cId="758221120" sldId="261"/>
            <ac:spMk id="4" creationId="{F90F5913-FEF5-455D-A38D-C1491594314D}"/>
          </ac:spMkLst>
        </pc:spChg>
      </pc:sldChg>
      <pc:sldChg chg="del">
        <pc:chgData name="Colin Hawk" userId="41dd9e6a-c326-41b9-bd76-b8834de8f7e0" providerId="ADAL" clId="{8F6C278B-0EF3-45D3-94AB-20F84C49E72B}" dt="2021-04-21T09:04:09.958" v="1544" actId="47"/>
        <pc:sldMkLst>
          <pc:docMk/>
          <pc:sldMk cId="1158807590" sldId="261"/>
        </pc:sldMkLst>
      </pc:sldChg>
      <pc:sldChg chg="del">
        <pc:chgData name="Colin Hawk" userId="41dd9e6a-c326-41b9-bd76-b8834de8f7e0" providerId="ADAL" clId="{8F6C278B-0EF3-45D3-94AB-20F84C49E72B}" dt="2021-04-21T09:21:07.646" v="1735" actId="47"/>
        <pc:sldMkLst>
          <pc:docMk/>
          <pc:sldMk cId="1399449587" sldId="262"/>
        </pc:sldMkLst>
      </pc:sldChg>
      <pc:sldChg chg="modSp add mod">
        <pc:chgData name="Colin Hawk" userId="41dd9e6a-c326-41b9-bd76-b8834de8f7e0" providerId="ADAL" clId="{8F6C278B-0EF3-45D3-94AB-20F84C49E72B}" dt="2021-04-22T12:42:02.234" v="3755" actId="14100"/>
        <pc:sldMkLst>
          <pc:docMk/>
          <pc:sldMk cId="2492457568" sldId="262"/>
        </pc:sldMkLst>
        <pc:spChg chg="mod">
          <ac:chgData name="Colin Hawk" userId="41dd9e6a-c326-41b9-bd76-b8834de8f7e0" providerId="ADAL" clId="{8F6C278B-0EF3-45D3-94AB-20F84C49E72B}" dt="2021-04-22T12:42:02.234" v="3755" actId="14100"/>
          <ac:spMkLst>
            <pc:docMk/>
            <pc:sldMk cId="2492457568" sldId="262"/>
            <ac:spMk id="2" creationId="{00000000-0000-0000-0000-000000000000}"/>
          </ac:spMkLst>
        </pc:spChg>
        <pc:spChg chg="mod">
          <ac:chgData name="Colin Hawk" userId="41dd9e6a-c326-41b9-bd76-b8834de8f7e0" providerId="ADAL" clId="{8F6C278B-0EF3-45D3-94AB-20F84C49E72B}" dt="2021-04-22T12:40:15.840" v="3694" actId="27636"/>
          <ac:spMkLst>
            <pc:docMk/>
            <pc:sldMk cId="2492457568" sldId="262"/>
            <ac:spMk id="3" creationId="{00000000-0000-0000-0000-000000000000}"/>
          </ac:spMkLst>
        </pc:spChg>
      </pc:sldChg>
      <pc:sldChg chg="modSp add mod">
        <pc:chgData name="Colin Hawk" userId="41dd9e6a-c326-41b9-bd76-b8834de8f7e0" providerId="ADAL" clId="{8F6C278B-0EF3-45D3-94AB-20F84C49E72B}" dt="2021-04-22T11:40:37.887" v="3025" actId="20577"/>
        <pc:sldMkLst>
          <pc:docMk/>
          <pc:sldMk cId="585856947" sldId="263"/>
        </pc:sldMkLst>
        <pc:spChg chg="mod">
          <ac:chgData name="Colin Hawk" userId="41dd9e6a-c326-41b9-bd76-b8834de8f7e0" providerId="ADAL" clId="{8F6C278B-0EF3-45D3-94AB-20F84C49E72B}" dt="2021-04-22T11:40:14.373" v="3016" actId="404"/>
          <ac:spMkLst>
            <pc:docMk/>
            <pc:sldMk cId="585856947" sldId="263"/>
            <ac:spMk id="2" creationId="{D2986398-12E6-4EFE-970B-56EC81E562CE}"/>
          </ac:spMkLst>
        </pc:spChg>
        <pc:spChg chg="mod">
          <ac:chgData name="Colin Hawk" userId="41dd9e6a-c326-41b9-bd76-b8834de8f7e0" providerId="ADAL" clId="{8F6C278B-0EF3-45D3-94AB-20F84C49E72B}" dt="2021-04-22T11:40:37.887" v="3025" actId="20577"/>
          <ac:spMkLst>
            <pc:docMk/>
            <pc:sldMk cId="585856947" sldId="263"/>
            <ac:spMk id="3" creationId="{C0031709-09DD-4FA1-A2D0-2E175DCF4C85}"/>
          </ac:spMkLst>
        </pc:spChg>
      </pc:sldChg>
      <pc:sldChg chg="del">
        <pc:chgData name="Colin Hawk" userId="41dd9e6a-c326-41b9-bd76-b8834de8f7e0" providerId="ADAL" clId="{8F6C278B-0EF3-45D3-94AB-20F84C49E72B}" dt="2021-04-21T09:21:07.646" v="1735" actId="47"/>
        <pc:sldMkLst>
          <pc:docMk/>
          <pc:sldMk cId="2579456070" sldId="263"/>
        </pc:sldMkLst>
      </pc:sldChg>
      <pc:sldChg chg="modSp add mod">
        <pc:chgData name="Colin Hawk" userId="41dd9e6a-c326-41b9-bd76-b8834de8f7e0" providerId="ADAL" clId="{8F6C278B-0EF3-45D3-94AB-20F84C49E72B}" dt="2021-04-22T12:42:16.866" v="3759" actId="14100"/>
        <pc:sldMkLst>
          <pc:docMk/>
          <pc:sldMk cId="2240391929" sldId="264"/>
        </pc:sldMkLst>
        <pc:spChg chg="mod">
          <ac:chgData name="Colin Hawk" userId="41dd9e6a-c326-41b9-bd76-b8834de8f7e0" providerId="ADAL" clId="{8F6C278B-0EF3-45D3-94AB-20F84C49E72B}" dt="2021-04-22T12:42:16.866" v="3759" actId="14100"/>
          <ac:spMkLst>
            <pc:docMk/>
            <pc:sldMk cId="2240391929" sldId="264"/>
            <ac:spMk id="2" creationId="{00000000-0000-0000-0000-000000000000}"/>
          </ac:spMkLst>
        </pc:spChg>
      </pc:sldChg>
      <pc:sldChg chg="del">
        <pc:chgData name="Colin Hawk" userId="41dd9e6a-c326-41b9-bd76-b8834de8f7e0" providerId="ADAL" clId="{8F6C278B-0EF3-45D3-94AB-20F84C49E72B}" dt="2021-04-21T09:21:07.646" v="1735" actId="47"/>
        <pc:sldMkLst>
          <pc:docMk/>
          <pc:sldMk cId="2919380129" sldId="264"/>
        </pc:sldMkLst>
      </pc:sldChg>
      <pc:sldChg chg="modSp add mod">
        <pc:chgData name="Colin Hawk" userId="41dd9e6a-c326-41b9-bd76-b8834de8f7e0" providerId="ADAL" clId="{8F6C278B-0EF3-45D3-94AB-20F84C49E72B}" dt="2021-04-22T12:41:45.942" v="3753" actId="20577"/>
        <pc:sldMkLst>
          <pc:docMk/>
          <pc:sldMk cId="483075374" sldId="265"/>
        </pc:sldMkLst>
        <pc:spChg chg="mod ord">
          <ac:chgData name="Colin Hawk" userId="41dd9e6a-c326-41b9-bd76-b8834de8f7e0" providerId="ADAL" clId="{8F6C278B-0EF3-45D3-94AB-20F84C49E72B}" dt="2021-04-22T12:41:45.942" v="3753" actId="20577"/>
          <ac:spMkLst>
            <pc:docMk/>
            <pc:sldMk cId="483075374" sldId="265"/>
            <ac:spMk id="2" creationId="{00000000-0000-0000-0000-000000000000}"/>
          </ac:spMkLst>
        </pc:spChg>
      </pc:sldChg>
      <pc:sldChg chg="del">
        <pc:chgData name="Colin Hawk" userId="41dd9e6a-c326-41b9-bd76-b8834de8f7e0" providerId="ADAL" clId="{8F6C278B-0EF3-45D3-94AB-20F84C49E72B}" dt="2021-04-21T09:21:07.646" v="1735" actId="47"/>
        <pc:sldMkLst>
          <pc:docMk/>
          <pc:sldMk cId="1208693094" sldId="265"/>
        </pc:sldMkLst>
      </pc:sldChg>
      <pc:sldChg chg="del">
        <pc:chgData name="Colin Hawk" userId="41dd9e6a-c326-41b9-bd76-b8834de8f7e0" providerId="ADAL" clId="{8F6C278B-0EF3-45D3-94AB-20F84C49E72B}" dt="2021-04-21T09:00:13.406" v="1241" actId="47"/>
        <pc:sldMkLst>
          <pc:docMk/>
          <pc:sldMk cId="3085436414" sldId="267"/>
        </pc:sldMkLst>
      </pc:sldChg>
      <pc:sldChg chg="modSp add mod">
        <pc:chgData name="Colin Hawk" userId="41dd9e6a-c326-41b9-bd76-b8834de8f7e0" providerId="ADAL" clId="{8F6C278B-0EF3-45D3-94AB-20F84C49E72B}" dt="2021-04-22T12:40:15.879" v="3699" actId="27636"/>
        <pc:sldMkLst>
          <pc:docMk/>
          <pc:sldMk cId="801900254" sldId="268"/>
        </pc:sldMkLst>
        <pc:spChg chg="mod">
          <ac:chgData name="Colin Hawk" userId="41dd9e6a-c326-41b9-bd76-b8834de8f7e0" providerId="ADAL" clId="{8F6C278B-0EF3-45D3-94AB-20F84C49E72B}" dt="2021-04-22T12:40:15.862" v="3698" actId="27636"/>
          <ac:spMkLst>
            <pc:docMk/>
            <pc:sldMk cId="801900254" sldId="268"/>
            <ac:spMk id="2" creationId="{00000000-0000-0000-0000-000000000000}"/>
          </ac:spMkLst>
        </pc:spChg>
        <pc:spChg chg="mod">
          <ac:chgData name="Colin Hawk" userId="41dd9e6a-c326-41b9-bd76-b8834de8f7e0" providerId="ADAL" clId="{8F6C278B-0EF3-45D3-94AB-20F84C49E72B}" dt="2021-04-22T12:40:15.879" v="3699" actId="27636"/>
          <ac:spMkLst>
            <pc:docMk/>
            <pc:sldMk cId="801900254" sldId="268"/>
            <ac:spMk id="3" creationId="{00000000-0000-0000-0000-000000000000}"/>
          </ac:spMkLst>
        </pc:spChg>
      </pc:sldChg>
      <pc:sldChg chg="del">
        <pc:chgData name="Colin Hawk" userId="41dd9e6a-c326-41b9-bd76-b8834de8f7e0" providerId="ADAL" clId="{8F6C278B-0EF3-45D3-94AB-20F84C49E72B}" dt="2021-04-21T09:00:13.406" v="1241" actId="47"/>
        <pc:sldMkLst>
          <pc:docMk/>
          <pc:sldMk cId="3199165444" sldId="273"/>
        </pc:sldMkLst>
      </pc:sldChg>
      <pc:sldChg chg="del">
        <pc:chgData name="Colin Hawk" userId="41dd9e6a-c326-41b9-bd76-b8834de8f7e0" providerId="ADAL" clId="{8F6C278B-0EF3-45D3-94AB-20F84C49E72B}" dt="2021-04-21T09:04:09.958" v="1544" actId="47"/>
        <pc:sldMkLst>
          <pc:docMk/>
          <pc:sldMk cId="1934075698" sldId="275"/>
        </pc:sldMkLst>
      </pc:sldChg>
      <pc:sldChg chg="modSp add mod ord">
        <pc:chgData name="Colin Hawk" userId="41dd9e6a-c326-41b9-bd76-b8834de8f7e0" providerId="ADAL" clId="{8F6C278B-0EF3-45D3-94AB-20F84C49E72B}" dt="2021-04-22T12:31:51.901" v="3659"/>
        <pc:sldMkLst>
          <pc:docMk/>
          <pc:sldMk cId="931396774" sldId="280"/>
        </pc:sldMkLst>
        <pc:spChg chg="mod">
          <ac:chgData name="Colin Hawk" userId="41dd9e6a-c326-41b9-bd76-b8834de8f7e0" providerId="ADAL" clId="{8F6C278B-0EF3-45D3-94AB-20F84C49E72B}" dt="2021-04-22T12:30:26.826" v="3626" actId="14100"/>
          <ac:spMkLst>
            <pc:docMk/>
            <pc:sldMk cId="931396774" sldId="280"/>
            <ac:spMk id="2" creationId="{64FD4B00-474B-4D2A-B0B6-C155B408BA6A}"/>
          </ac:spMkLst>
        </pc:spChg>
        <pc:spChg chg="mod">
          <ac:chgData name="Colin Hawk" userId="41dd9e6a-c326-41b9-bd76-b8834de8f7e0" providerId="ADAL" clId="{8F6C278B-0EF3-45D3-94AB-20F84C49E72B}" dt="2021-04-22T12:31:30.636" v="3655" actId="20577"/>
          <ac:spMkLst>
            <pc:docMk/>
            <pc:sldMk cId="931396774" sldId="280"/>
            <ac:spMk id="3" creationId="{4E0489DD-55F6-4E4A-B66E-64C5C3E14D51}"/>
          </ac:spMkLst>
        </pc:spChg>
      </pc:sldChg>
      <pc:sldChg chg="addSp delSp modSp mod">
        <pc:chgData name="Colin Hawk" userId="41dd9e6a-c326-41b9-bd76-b8834de8f7e0" providerId="ADAL" clId="{8F6C278B-0EF3-45D3-94AB-20F84C49E72B}" dt="2021-04-21T09:04:05.626" v="1543" actId="1076"/>
        <pc:sldMkLst>
          <pc:docMk/>
          <pc:sldMk cId="3878166976" sldId="283"/>
        </pc:sldMkLst>
        <pc:spChg chg="del">
          <ac:chgData name="Colin Hawk" userId="41dd9e6a-c326-41b9-bd76-b8834de8f7e0" providerId="ADAL" clId="{8F6C278B-0EF3-45D3-94AB-20F84C49E72B}" dt="2021-04-21T09:00:38.664" v="1245" actId="478"/>
          <ac:spMkLst>
            <pc:docMk/>
            <pc:sldMk cId="3878166976" sldId="283"/>
            <ac:spMk id="2" creationId="{DD303A73-7F85-41C0-BE3B-0E12B0FC8984}"/>
          </ac:spMkLst>
        </pc:spChg>
        <pc:spChg chg="mod">
          <ac:chgData name="Colin Hawk" userId="41dd9e6a-c326-41b9-bd76-b8834de8f7e0" providerId="ADAL" clId="{8F6C278B-0EF3-45D3-94AB-20F84C49E72B}" dt="2021-04-21T09:04:05.626" v="1543" actId="1076"/>
          <ac:spMkLst>
            <pc:docMk/>
            <pc:sldMk cId="3878166976" sldId="283"/>
            <ac:spMk id="3" creationId="{6819CABF-03FB-42A5-9108-D9AEAC050773}"/>
          </ac:spMkLst>
        </pc:spChg>
        <pc:spChg chg="add del mod">
          <ac:chgData name="Colin Hawk" userId="41dd9e6a-c326-41b9-bd76-b8834de8f7e0" providerId="ADAL" clId="{8F6C278B-0EF3-45D3-94AB-20F84C49E72B}" dt="2021-04-21T09:00:41.089" v="1246" actId="478"/>
          <ac:spMkLst>
            <pc:docMk/>
            <pc:sldMk cId="3878166976" sldId="283"/>
            <ac:spMk id="5" creationId="{C3809A75-6118-4523-8B25-CE434E25283B}"/>
          </ac:spMkLst>
        </pc:spChg>
      </pc:sldChg>
      <pc:sldChg chg="del">
        <pc:chgData name="Colin Hawk" userId="41dd9e6a-c326-41b9-bd76-b8834de8f7e0" providerId="ADAL" clId="{8F6C278B-0EF3-45D3-94AB-20F84C49E72B}" dt="2021-04-21T08:52:32.743" v="1118" actId="47"/>
        <pc:sldMkLst>
          <pc:docMk/>
          <pc:sldMk cId="3727260536" sldId="285"/>
        </pc:sldMkLst>
      </pc:sldChg>
      <pc:sldChg chg="del">
        <pc:chgData name="Colin Hawk" userId="41dd9e6a-c326-41b9-bd76-b8834de8f7e0" providerId="ADAL" clId="{8F6C278B-0EF3-45D3-94AB-20F84C49E72B}" dt="2021-04-21T09:21:07.646" v="1735" actId="47"/>
        <pc:sldMkLst>
          <pc:docMk/>
          <pc:sldMk cId="0" sldId="286"/>
        </pc:sldMkLst>
      </pc:sldChg>
      <pc:sldChg chg="del">
        <pc:chgData name="Colin Hawk" userId="41dd9e6a-c326-41b9-bd76-b8834de8f7e0" providerId="ADAL" clId="{8F6C278B-0EF3-45D3-94AB-20F84C49E72B}" dt="2021-04-21T09:21:07.646" v="1735" actId="47"/>
        <pc:sldMkLst>
          <pc:docMk/>
          <pc:sldMk cId="0" sldId="287"/>
        </pc:sldMkLst>
      </pc:sldChg>
      <pc:sldChg chg="del">
        <pc:chgData name="Colin Hawk" userId="41dd9e6a-c326-41b9-bd76-b8834de8f7e0" providerId="ADAL" clId="{8F6C278B-0EF3-45D3-94AB-20F84C49E72B}" dt="2021-04-21T09:21:07.646" v="1735" actId="47"/>
        <pc:sldMkLst>
          <pc:docMk/>
          <pc:sldMk cId="427625887" sldId="288"/>
        </pc:sldMkLst>
      </pc:sldChg>
      <pc:sldChg chg="del">
        <pc:chgData name="Colin Hawk" userId="41dd9e6a-c326-41b9-bd76-b8834de8f7e0" providerId="ADAL" clId="{8F6C278B-0EF3-45D3-94AB-20F84C49E72B}" dt="2021-04-21T09:21:07.646" v="1735" actId="47"/>
        <pc:sldMkLst>
          <pc:docMk/>
          <pc:sldMk cId="2782608830" sldId="289"/>
        </pc:sldMkLst>
      </pc:sldChg>
      <pc:sldChg chg="del">
        <pc:chgData name="Colin Hawk" userId="41dd9e6a-c326-41b9-bd76-b8834de8f7e0" providerId="ADAL" clId="{8F6C278B-0EF3-45D3-94AB-20F84C49E72B}" dt="2021-04-21T09:21:07.646" v="1735" actId="47"/>
        <pc:sldMkLst>
          <pc:docMk/>
          <pc:sldMk cId="1352614182" sldId="290"/>
        </pc:sldMkLst>
      </pc:sldChg>
      <pc:sldChg chg="del">
        <pc:chgData name="Colin Hawk" userId="41dd9e6a-c326-41b9-bd76-b8834de8f7e0" providerId="ADAL" clId="{8F6C278B-0EF3-45D3-94AB-20F84C49E72B}" dt="2021-04-21T09:21:07.646" v="1735" actId="47"/>
        <pc:sldMkLst>
          <pc:docMk/>
          <pc:sldMk cId="691559135" sldId="291"/>
        </pc:sldMkLst>
      </pc:sldChg>
      <pc:sldChg chg="del">
        <pc:chgData name="Colin Hawk" userId="41dd9e6a-c326-41b9-bd76-b8834de8f7e0" providerId="ADAL" clId="{8F6C278B-0EF3-45D3-94AB-20F84C49E72B}" dt="2021-04-21T09:21:07.646" v="1735" actId="47"/>
        <pc:sldMkLst>
          <pc:docMk/>
          <pc:sldMk cId="3480836341" sldId="292"/>
        </pc:sldMkLst>
      </pc:sldChg>
      <pc:sldChg chg="del">
        <pc:chgData name="Colin Hawk" userId="41dd9e6a-c326-41b9-bd76-b8834de8f7e0" providerId="ADAL" clId="{8F6C278B-0EF3-45D3-94AB-20F84C49E72B}" dt="2021-04-21T09:21:07.646" v="1735" actId="47"/>
        <pc:sldMkLst>
          <pc:docMk/>
          <pc:sldMk cId="3211180709" sldId="293"/>
        </pc:sldMkLst>
      </pc:sldChg>
      <pc:sldChg chg="del">
        <pc:chgData name="Colin Hawk" userId="41dd9e6a-c326-41b9-bd76-b8834de8f7e0" providerId="ADAL" clId="{8F6C278B-0EF3-45D3-94AB-20F84C49E72B}" dt="2021-04-21T09:21:07.646" v="1735" actId="47"/>
        <pc:sldMkLst>
          <pc:docMk/>
          <pc:sldMk cId="3379634233" sldId="295"/>
        </pc:sldMkLst>
      </pc:sldChg>
      <pc:sldChg chg="del">
        <pc:chgData name="Colin Hawk" userId="41dd9e6a-c326-41b9-bd76-b8834de8f7e0" providerId="ADAL" clId="{8F6C278B-0EF3-45D3-94AB-20F84C49E72B}" dt="2021-04-21T09:21:07.646" v="1735" actId="47"/>
        <pc:sldMkLst>
          <pc:docMk/>
          <pc:sldMk cId="761619775" sldId="297"/>
        </pc:sldMkLst>
      </pc:sldChg>
      <pc:sldChg chg="del">
        <pc:chgData name="Colin Hawk" userId="41dd9e6a-c326-41b9-bd76-b8834de8f7e0" providerId="ADAL" clId="{8F6C278B-0EF3-45D3-94AB-20F84C49E72B}" dt="2021-04-21T09:21:07.646" v="1735" actId="47"/>
        <pc:sldMkLst>
          <pc:docMk/>
          <pc:sldMk cId="654360631" sldId="298"/>
        </pc:sldMkLst>
      </pc:sldChg>
      <pc:sldChg chg="del">
        <pc:chgData name="Colin Hawk" userId="41dd9e6a-c326-41b9-bd76-b8834de8f7e0" providerId="ADAL" clId="{8F6C278B-0EF3-45D3-94AB-20F84C49E72B}" dt="2021-04-21T09:21:07.646" v="1735" actId="47"/>
        <pc:sldMkLst>
          <pc:docMk/>
          <pc:sldMk cId="378666666" sldId="299"/>
        </pc:sldMkLst>
      </pc:sldChg>
      <pc:sldChg chg="del">
        <pc:chgData name="Colin Hawk" userId="41dd9e6a-c326-41b9-bd76-b8834de8f7e0" providerId="ADAL" clId="{8F6C278B-0EF3-45D3-94AB-20F84C49E72B}" dt="2021-04-21T09:21:07.646" v="1735" actId="47"/>
        <pc:sldMkLst>
          <pc:docMk/>
          <pc:sldMk cId="3393700367" sldId="300"/>
        </pc:sldMkLst>
      </pc:sldChg>
      <pc:sldChg chg="del">
        <pc:chgData name="Colin Hawk" userId="41dd9e6a-c326-41b9-bd76-b8834de8f7e0" providerId="ADAL" clId="{8F6C278B-0EF3-45D3-94AB-20F84C49E72B}" dt="2021-04-21T09:21:07.646" v="1735" actId="47"/>
        <pc:sldMkLst>
          <pc:docMk/>
          <pc:sldMk cId="3852198989" sldId="302"/>
        </pc:sldMkLst>
      </pc:sldChg>
      <pc:sldChg chg="del">
        <pc:chgData name="Colin Hawk" userId="41dd9e6a-c326-41b9-bd76-b8834de8f7e0" providerId="ADAL" clId="{8F6C278B-0EF3-45D3-94AB-20F84C49E72B}" dt="2021-04-21T09:21:07.646" v="1735" actId="47"/>
        <pc:sldMkLst>
          <pc:docMk/>
          <pc:sldMk cId="578880141" sldId="303"/>
        </pc:sldMkLst>
      </pc:sldChg>
      <pc:sldChg chg="del">
        <pc:chgData name="Colin Hawk" userId="41dd9e6a-c326-41b9-bd76-b8834de8f7e0" providerId="ADAL" clId="{8F6C278B-0EF3-45D3-94AB-20F84C49E72B}" dt="2021-04-21T09:21:07.646" v="1735" actId="47"/>
        <pc:sldMkLst>
          <pc:docMk/>
          <pc:sldMk cId="3821268561" sldId="304"/>
        </pc:sldMkLst>
      </pc:sldChg>
      <pc:sldChg chg="del">
        <pc:chgData name="Colin Hawk" userId="41dd9e6a-c326-41b9-bd76-b8834de8f7e0" providerId="ADAL" clId="{8F6C278B-0EF3-45D3-94AB-20F84C49E72B}" dt="2021-04-21T09:21:07.646" v="1735" actId="47"/>
        <pc:sldMkLst>
          <pc:docMk/>
          <pc:sldMk cId="1361870572" sldId="305"/>
        </pc:sldMkLst>
      </pc:sldChg>
      <pc:sldChg chg="del">
        <pc:chgData name="Colin Hawk" userId="41dd9e6a-c326-41b9-bd76-b8834de8f7e0" providerId="ADAL" clId="{8F6C278B-0EF3-45D3-94AB-20F84C49E72B}" dt="2021-04-21T09:21:07.646" v="1735" actId="47"/>
        <pc:sldMkLst>
          <pc:docMk/>
          <pc:sldMk cId="1000434080" sldId="306"/>
        </pc:sldMkLst>
      </pc:sldChg>
      <pc:sldChg chg="del">
        <pc:chgData name="Colin Hawk" userId="41dd9e6a-c326-41b9-bd76-b8834de8f7e0" providerId="ADAL" clId="{8F6C278B-0EF3-45D3-94AB-20F84C49E72B}" dt="2021-04-21T09:21:07.646" v="1735" actId="47"/>
        <pc:sldMkLst>
          <pc:docMk/>
          <pc:sldMk cId="949184487" sldId="307"/>
        </pc:sldMkLst>
      </pc:sldChg>
      <pc:sldChg chg="del">
        <pc:chgData name="Colin Hawk" userId="41dd9e6a-c326-41b9-bd76-b8834de8f7e0" providerId="ADAL" clId="{8F6C278B-0EF3-45D3-94AB-20F84C49E72B}" dt="2021-04-21T07:59:19.816" v="28" actId="47"/>
        <pc:sldMkLst>
          <pc:docMk/>
          <pc:sldMk cId="2450669890" sldId="308"/>
        </pc:sldMkLst>
      </pc:sldChg>
      <pc:sldChg chg="modSp mod">
        <pc:chgData name="Colin Hawk" userId="41dd9e6a-c326-41b9-bd76-b8834de8f7e0" providerId="ADAL" clId="{8F6C278B-0EF3-45D3-94AB-20F84C49E72B}" dt="2021-04-21T08:33:57.662" v="378" actId="20577"/>
        <pc:sldMkLst>
          <pc:docMk/>
          <pc:sldMk cId="2592165446" sldId="357"/>
        </pc:sldMkLst>
        <pc:spChg chg="mod">
          <ac:chgData name="Colin Hawk" userId="41dd9e6a-c326-41b9-bd76-b8834de8f7e0" providerId="ADAL" clId="{8F6C278B-0EF3-45D3-94AB-20F84C49E72B}" dt="2021-04-21T08:32:37.266" v="337" actId="20577"/>
          <ac:spMkLst>
            <pc:docMk/>
            <pc:sldMk cId="2592165446" sldId="357"/>
            <ac:spMk id="70" creationId="{B391C723-16E8-4324-95F2-A302DBF90CD2}"/>
          </ac:spMkLst>
        </pc:spChg>
        <pc:spChg chg="mod">
          <ac:chgData name="Colin Hawk" userId="41dd9e6a-c326-41b9-bd76-b8834de8f7e0" providerId="ADAL" clId="{8F6C278B-0EF3-45D3-94AB-20F84C49E72B}" dt="2021-04-21T08:33:57.662" v="378" actId="20577"/>
          <ac:spMkLst>
            <pc:docMk/>
            <pc:sldMk cId="2592165446" sldId="357"/>
            <ac:spMk id="72" creationId="{15753C29-7FC0-4059-BE24-0AE668B392BA}"/>
          </ac:spMkLst>
        </pc:spChg>
        <pc:spChg chg="mod">
          <ac:chgData name="Colin Hawk" userId="41dd9e6a-c326-41b9-bd76-b8834de8f7e0" providerId="ADAL" clId="{8F6C278B-0EF3-45D3-94AB-20F84C49E72B}" dt="2021-04-21T08:31:58.704" v="308" actId="20577"/>
          <ac:spMkLst>
            <pc:docMk/>
            <pc:sldMk cId="2592165446" sldId="357"/>
            <ac:spMk id="73" creationId="{A1713C65-CD69-4BDC-88E1-A96D2D25FCE2}"/>
          </ac:spMkLst>
        </pc:spChg>
        <pc:spChg chg="mod">
          <ac:chgData name="Colin Hawk" userId="41dd9e6a-c326-41b9-bd76-b8834de8f7e0" providerId="ADAL" clId="{8F6C278B-0EF3-45D3-94AB-20F84C49E72B}" dt="2021-04-21T08:03:02.657" v="55" actId="20577"/>
          <ac:spMkLst>
            <pc:docMk/>
            <pc:sldMk cId="2592165446" sldId="357"/>
            <ac:spMk id="87" creationId="{B8E9FA09-5260-4878-99CA-62F77573EAA5}"/>
          </ac:spMkLst>
        </pc:spChg>
        <pc:spChg chg="mod">
          <ac:chgData name="Colin Hawk" userId="41dd9e6a-c326-41b9-bd76-b8834de8f7e0" providerId="ADAL" clId="{8F6C278B-0EF3-45D3-94AB-20F84C49E72B}" dt="2021-04-21T08:30:15.911" v="71" actId="20577"/>
          <ac:spMkLst>
            <pc:docMk/>
            <pc:sldMk cId="2592165446" sldId="357"/>
            <ac:spMk id="97" creationId="{5BFEC42A-F708-4C21-BB57-DBF1AD2A8B07}"/>
          </ac:spMkLst>
        </pc:spChg>
      </pc:sldChg>
      <pc:sldChg chg="addSp modSp new mod">
        <pc:chgData name="Colin Hawk" userId="41dd9e6a-c326-41b9-bd76-b8834de8f7e0" providerId="ADAL" clId="{8F6C278B-0EF3-45D3-94AB-20F84C49E72B}" dt="2021-04-21T08:36:33.690" v="388" actId="14100"/>
        <pc:sldMkLst>
          <pc:docMk/>
          <pc:sldMk cId="1262803252" sldId="358"/>
        </pc:sldMkLst>
        <pc:picChg chg="add mod modCrop">
          <ac:chgData name="Colin Hawk" userId="41dd9e6a-c326-41b9-bd76-b8834de8f7e0" providerId="ADAL" clId="{8F6C278B-0EF3-45D3-94AB-20F84C49E72B}" dt="2021-04-21T08:36:33.690" v="388" actId="14100"/>
          <ac:picMkLst>
            <pc:docMk/>
            <pc:sldMk cId="1262803252" sldId="358"/>
            <ac:picMk id="3" creationId="{8AE983EC-B3E8-4786-8340-993C69FFAC94}"/>
          </ac:picMkLst>
        </pc:picChg>
      </pc:sldChg>
      <pc:sldChg chg="addSp delSp modSp new mod ord">
        <pc:chgData name="Colin Hawk" userId="41dd9e6a-c326-41b9-bd76-b8834de8f7e0" providerId="ADAL" clId="{8F6C278B-0EF3-45D3-94AB-20F84C49E72B}" dt="2021-04-21T08:37:05.495" v="394"/>
        <pc:sldMkLst>
          <pc:docMk/>
          <pc:sldMk cId="2414035227" sldId="359"/>
        </pc:sldMkLst>
        <pc:spChg chg="del">
          <ac:chgData name="Colin Hawk" userId="41dd9e6a-c326-41b9-bd76-b8834de8f7e0" providerId="ADAL" clId="{8F6C278B-0EF3-45D3-94AB-20F84C49E72B}" dt="2021-04-21T08:37:03.175" v="392" actId="478"/>
          <ac:spMkLst>
            <pc:docMk/>
            <pc:sldMk cId="2414035227" sldId="359"/>
            <ac:spMk id="2" creationId="{28EFBD0A-0DAC-4AA7-942C-3D02E5C91FD3}"/>
          </ac:spMkLst>
        </pc:spChg>
        <pc:spChg chg="del">
          <ac:chgData name="Colin Hawk" userId="41dd9e6a-c326-41b9-bd76-b8834de8f7e0" providerId="ADAL" clId="{8F6C278B-0EF3-45D3-94AB-20F84C49E72B}" dt="2021-04-21T08:37:04.563" v="393" actId="478"/>
          <ac:spMkLst>
            <pc:docMk/>
            <pc:sldMk cId="2414035227" sldId="359"/>
            <ac:spMk id="3" creationId="{25CCDCEF-1EF7-4129-9B3D-5A92D8D2F02F}"/>
          </ac:spMkLst>
        </pc:spChg>
        <pc:picChg chg="add mod">
          <ac:chgData name="Colin Hawk" userId="41dd9e6a-c326-41b9-bd76-b8834de8f7e0" providerId="ADAL" clId="{8F6C278B-0EF3-45D3-94AB-20F84C49E72B}" dt="2021-04-21T08:37:05.495" v="394"/>
          <ac:picMkLst>
            <pc:docMk/>
            <pc:sldMk cId="2414035227" sldId="359"/>
            <ac:picMk id="4" creationId="{ADFE261A-EE0A-47C1-82F1-8DCFC8E0D303}"/>
          </ac:picMkLst>
        </pc:picChg>
      </pc:sldChg>
      <pc:sldChg chg="addSp delSp modSp new mod ord">
        <pc:chgData name="Colin Hawk" userId="41dd9e6a-c326-41b9-bd76-b8834de8f7e0" providerId="ADAL" clId="{8F6C278B-0EF3-45D3-94AB-20F84C49E72B}" dt="2021-04-21T08:41:35.245" v="1115" actId="113"/>
        <pc:sldMkLst>
          <pc:docMk/>
          <pc:sldMk cId="1921291958" sldId="360"/>
        </pc:sldMkLst>
        <pc:spChg chg="del">
          <ac:chgData name="Colin Hawk" userId="41dd9e6a-c326-41b9-bd76-b8834de8f7e0" providerId="ADAL" clId="{8F6C278B-0EF3-45D3-94AB-20F84C49E72B}" dt="2021-04-21T08:37:13.820" v="396" actId="478"/>
          <ac:spMkLst>
            <pc:docMk/>
            <pc:sldMk cId="1921291958" sldId="360"/>
            <ac:spMk id="2" creationId="{42A6305F-CA57-4B87-BF70-46B96FA084F0}"/>
          </ac:spMkLst>
        </pc:spChg>
        <pc:spChg chg="del">
          <ac:chgData name="Colin Hawk" userId="41dd9e6a-c326-41b9-bd76-b8834de8f7e0" providerId="ADAL" clId="{8F6C278B-0EF3-45D3-94AB-20F84C49E72B}" dt="2021-04-21T08:37:15.185" v="397" actId="478"/>
          <ac:spMkLst>
            <pc:docMk/>
            <pc:sldMk cId="1921291958" sldId="360"/>
            <ac:spMk id="3" creationId="{9074CA9D-754F-4B3D-B962-487FFFCE3777}"/>
          </ac:spMkLst>
        </pc:spChg>
        <pc:spChg chg="add mod">
          <ac:chgData name="Colin Hawk" userId="41dd9e6a-c326-41b9-bd76-b8834de8f7e0" providerId="ADAL" clId="{8F6C278B-0EF3-45D3-94AB-20F84C49E72B}" dt="2021-04-21T08:41:35.245" v="1115" actId="113"/>
          <ac:spMkLst>
            <pc:docMk/>
            <pc:sldMk cId="1921291958" sldId="360"/>
            <ac:spMk id="4" creationId="{A2DF1C1E-E2B5-45CF-924E-945F111C758D}"/>
          </ac:spMkLst>
        </pc:spChg>
      </pc:sldChg>
      <pc:sldChg chg="modSp add mod">
        <pc:chgData name="Colin Hawk" userId="41dd9e6a-c326-41b9-bd76-b8834de8f7e0" providerId="ADAL" clId="{8F6C278B-0EF3-45D3-94AB-20F84C49E72B}" dt="2021-04-21T08:57:05.272" v="1141" actId="27636"/>
        <pc:sldMkLst>
          <pc:docMk/>
          <pc:sldMk cId="3162736627" sldId="361"/>
        </pc:sldMkLst>
        <pc:spChg chg="mod">
          <ac:chgData name="Colin Hawk" userId="41dd9e6a-c326-41b9-bd76-b8834de8f7e0" providerId="ADAL" clId="{8F6C278B-0EF3-45D3-94AB-20F84C49E72B}" dt="2021-04-21T08:57:05.272" v="1141" actId="27636"/>
          <ac:spMkLst>
            <pc:docMk/>
            <pc:sldMk cId="3162736627" sldId="361"/>
            <ac:spMk id="3" creationId="{00000000-0000-0000-0000-000000000000}"/>
          </ac:spMkLst>
        </pc:spChg>
      </pc:sldChg>
      <pc:sldChg chg="modSp add mod ord">
        <pc:chgData name="Colin Hawk" userId="41dd9e6a-c326-41b9-bd76-b8834de8f7e0" providerId="ADAL" clId="{8F6C278B-0EF3-45D3-94AB-20F84C49E72B}" dt="2021-04-21T08:59:30.160" v="1237" actId="20577"/>
        <pc:sldMkLst>
          <pc:docMk/>
          <pc:sldMk cId="1187761770" sldId="362"/>
        </pc:sldMkLst>
        <pc:spChg chg="mod">
          <ac:chgData name="Colin Hawk" userId="41dd9e6a-c326-41b9-bd76-b8834de8f7e0" providerId="ADAL" clId="{8F6C278B-0EF3-45D3-94AB-20F84C49E72B}" dt="2021-04-21T08:59:30.160" v="1237" actId="20577"/>
          <ac:spMkLst>
            <pc:docMk/>
            <pc:sldMk cId="1187761770" sldId="362"/>
            <ac:spMk id="3" creationId="{E70C0AD1-CA2B-4921-BA57-EF3E5EE664FC}"/>
          </ac:spMkLst>
        </pc:spChg>
      </pc:sldChg>
      <pc:sldChg chg="addSp delSp modSp new mod">
        <pc:chgData name="Colin Hawk" userId="41dd9e6a-c326-41b9-bd76-b8834de8f7e0" providerId="ADAL" clId="{8F6C278B-0EF3-45D3-94AB-20F84C49E72B}" dt="2021-04-21T08:58:08.814" v="1142" actId="14100"/>
        <pc:sldMkLst>
          <pc:docMk/>
          <pc:sldMk cId="878489570" sldId="363"/>
        </pc:sldMkLst>
        <pc:spChg chg="del">
          <ac:chgData name="Colin Hawk" userId="41dd9e6a-c326-41b9-bd76-b8834de8f7e0" providerId="ADAL" clId="{8F6C278B-0EF3-45D3-94AB-20F84C49E72B}" dt="2021-04-21T08:52:38" v="1120" actId="478"/>
          <ac:spMkLst>
            <pc:docMk/>
            <pc:sldMk cId="878489570" sldId="363"/>
            <ac:spMk id="2" creationId="{47802C84-262B-45E6-AB05-9B15F98C9044}"/>
          </ac:spMkLst>
        </pc:spChg>
        <pc:spChg chg="del">
          <ac:chgData name="Colin Hawk" userId="41dd9e6a-c326-41b9-bd76-b8834de8f7e0" providerId="ADAL" clId="{8F6C278B-0EF3-45D3-94AB-20F84C49E72B}" dt="2021-04-21T08:52:40.814" v="1121" actId="478"/>
          <ac:spMkLst>
            <pc:docMk/>
            <pc:sldMk cId="878489570" sldId="363"/>
            <ac:spMk id="3" creationId="{DE8EA398-A8B9-4EDF-80C4-0E43C1677EE3}"/>
          </ac:spMkLst>
        </pc:spChg>
        <pc:picChg chg="add mod modCrop">
          <ac:chgData name="Colin Hawk" userId="41dd9e6a-c326-41b9-bd76-b8834de8f7e0" providerId="ADAL" clId="{8F6C278B-0EF3-45D3-94AB-20F84C49E72B}" dt="2021-04-21T08:58:08.814" v="1142" actId="14100"/>
          <ac:picMkLst>
            <pc:docMk/>
            <pc:sldMk cId="878489570" sldId="363"/>
            <ac:picMk id="4" creationId="{8F5327DD-BA5C-45B4-8F2A-FA9EC5C5393A}"/>
          </ac:picMkLst>
        </pc:picChg>
      </pc:sldChg>
      <pc:sldChg chg="addSp modSp new ord">
        <pc:chgData name="Colin Hawk" userId="41dd9e6a-c326-41b9-bd76-b8834de8f7e0" providerId="ADAL" clId="{8F6C278B-0EF3-45D3-94AB-20F84C49E72B}" dt="2021-04-21T09:00:07.504" v="1240"/>
        <pc:sldMkLst>
          <pc:docMk/>
          <pc:sldMk cId="2609004144" sldId="364"/>
        </pc:sldMkLst>
        <pc:picChg chg="add mod">
          <ac:chgData name="Colin Hawk" userId="41dd9e6a-c326-41b9-bd76-b8834de8f7e0" providerId="ADAL" clId="{8F6C278B-0EF3-45D3-94AB-20F84C49E72B}" dt="2021-04-21T08:56:43.159" v="1139" actId="14100"/>
          <ac:picMkLst>
            <pc:docMk/>
            <pc:sldMk cId="2609004144" sldId="364"/>
            <ac:picMk id="1026" creationId="{101B4BAA-BF70-42D7-AF05-D5242E57BCAB}"/>
          </ac:picMkLst>
        </pc:picChg>
      </pc:sldChg>
      <pc:sldChg chg="add">
        <pc:chgData name="Colin Hawk" userId="41dd9e6a-c326-41b9-bd76-b8834de8f7e0" providerId="ADAL" clId="{8F6C278B-0EF3-45D3-94AB-20F84C49E72B}" dt="2021-04-21T09:00:01.844" v="1238"/>
        <pc:sldMkLst>
          <pc:docMk/>
          <pc:sldMk cId="686680706" sldId="365"/>
        </pc:sldMkLst>
      </pc:sldChg>
      <pc:sldChg chg="add">
        <pc:chgData name="Colin Hawk" userId="41dd9e6a-c326-41b9-bd76-b8834de8f7e0" providerId="ADAL" clId="{8F6C278B-0EF3-45D3-94AB-20F84C49E72B}" dt="2021-04-21T09:00:27.889" v="1242"/>
        <pc:sldMkLst>
          <pc:docMk/>
          <pc:sldMk cId="3617806713" sldId="366"/>
        </pc:sldMkLst>
      </pc:sldChg>
      <pc:sldChg chg="addSp delSp modSp new mod">
        <pc:chgData name="Colin Hawk" userId="41dd9e6a-c326-41b9-bd76-b8834de8f7e0" providerId="ADAL" clId="{8F6C278B-0EF3-45D3-94AB-20F84C49E72B}" dt="2021-04-21T09:19:20.285" v="1706" actId="403"/>
        <pc:sldMkLst>
          <pc:docMk/>
          <pc:sldMk cId="2372837002" sldId="367"/>
        </pc:sldMkLst>
        <pc:spChg chg="del">
          <ac:chgData name="Colin Hawk" userId="41dd9e6a-c326-41b9-bd76-b8834de8f7e0" providerId="ADAL" clId="{8F6C278B-0EF3-45D3-94AB-20F84C49E72B}" dt="2021-04-21T09:08:56.102" v="1546" actId="478"/>
          <ac:spMkLst>
            <pc:docMk/>
            <pc:sldMk cId="2372837002" sldId="367"/>
            <ac:spMk id="2" creationId="{7BF69171-63D7-4177-B472-47B10CA5C7DB}"/>
          </ac:spMkLst>
        </pc:spChg>
        <pc:spChg chg="del">
          <ac:chgData name="Colin Hawk" userId="41dd9e6a-c326-41b9-bd76-b8834de8f7e0" providerId="ADAL" clId="{8F6C278B-0EF3-45D3-94AB-20F84C49E72B}" dt="2021-04-21T09:08:57.918" v="1547" actId="478"/>
          <ac:spMkLst>
            <pc:docMk/>
            <pc:sldMk cId="2372837002" sldId="367"/>
            <ac:spMk id="3" creationId="{B5C0695A-9E75-41D5-BDB1-D94F1E5B2DB7}"/>
          </ac:spMkLst>
        </pc:spChg>
        <pc:spChg chg="add mod">
          <ac:chgData name="Colin Hawk" userId="41dd9e6a-c326-41b9-bd76-b8834de8f7e0" providerId="ADAL" clId="{8F6C278B-0EF3-45D3-94AB-20F84C49E72B}" dt="2021-04-21T09:19:20.285" v="1706" actId="403"/>
          <ac:spMkLst>
            <pc:docMk/>
            <pc:sldMk cId="2372837002" sldId="367"/>
            <ac:spMk id="4" creationId="{8069E9EE-15AD-4E7C-B806-E189B541C290}"/>
          </ac:spMkLst>
        </pc:spChg>
        <pc:picChg chg="add mod">
          <ac:chgData name="Colin Hawk" userId="41dd9e6a-c326-41b9-bd76-b8834de8f7e0" providerId="ADAL" clId="{8F6C278B-0EF3-45D3-94AB-20F84C49E72B}" dt="2021-04-21T09:10:46.060" v="1559" actId="14100"/>
          <ac:picMkLst>
            <pc:docMk/>
            <pc:sldMk cId="2372837002" sldId="367"/>
            <ac:picMk id="2050" creationId="{37A50D02-657E-4C11-A528-BB911E6E4AB4}"/>
          </ac:picMkLst>
        </pc:picChg>
      </pc:sldChg>
      <pc:sldChg chg="new del">
        <pc:chgData name="Colin Hawk" userId="41dd9e6a-c326-41b9-bd76-b8834de8f7e0" providerId="ADAL" clId="{8F6C278B-0EF3-45D3-94AB-20F84C49E72B}" dt="2021-04-21T09:12:42.919" v="1607" actId="47"/>
        <pc:sldMkLst>
          <pc:docMk/>
          <pc:sldMk cId="3272287190" sldId="368"/>
        </pc:sldMkLst>
      </pc:sldChg>
      <pc:sldChg chg="modSp add mod">
        <pc:chgData name="Colin Hawk" userId="41dd9e6a-c326-41b9-bd76-b8834de8f7e0" providerId="ADAL" clId="{8F6C278B-0EF3-45D3-94AB-20F84C49E72B}" dt="2021-04-21T09:12:13.123" v="1602" actId="20577"/>
        <pc:sldMkLst>
          <pc:docMk/>
          <pc:sldMk cId="215470175" sldId="369"/>
        </pc:sldMkLst>
        <pc:spChg chg="mod">
          <ac:chgData name="Colin Hawk" userId="41dd9e6a-c326-41b9-bd76-b8834de8f7e0" providerId="ADAL" clId="{8F6C278B-0EF3-45D3-94AB-20F84C49E72B}" dt="2021-04-21T09:11:16.560" v="1565" actId="1076"/>
          <ac:spMkLst>
            <pc:docMk/>
            <pc:sldMk cId="215470175" sldId="369"/>
            <ac:spMk id="4" creationId="{9143DD52-93C6-4930-9C47-8C63C6330218}"/>
          </ac:spMkLst>
        </pc:spChg>
        <pc:spChg chg="mod">
          <ac:chgData name="Colin Hawk" userId="41dd9e6a-c326-41b9-bd76-b8834de8f7e0" providerId="ADAL" clId="{8F6C278B-0EF3-45D3-94AB-20F84C49E72B}" dt="2021-04-21T09:12:13.123" v="1602" actId="20577"/>
          <ac:spMkLst>
            <pc:docMk/>
            <pc:sldMk cId="215470175" sldId="369"/>
            <ac:spMk id="5" creationId="{FD44B09A-B64F-4F9A-A461-898159BC8FD9}"/>
          </ac:spMkLst>
        </pc:spChg>
      </pc:sldChg>
      <pc:sldChg chg="modSp add mod">
        <pc:chgData name="Colin Hawk" userId="41dd9e6a-c326-41b9-bd76-b8834de8f7e0" providerId="ADAL" clId="{8F6C278B-0EF3-45D3-94AB-20F84C49E72B}" dt="2021-04-21T09:12:40.996" v="1606" actId="14100"/>
        <pc:sldMkLst>
          <pc:docMk/>
          <pc:sldMk cId="4241418028" sldId="370"/>
        </pc:sldMkLst>
        <pc:spChg chg="mod">
          <ac:chgData name="Colin Hawk" userId="41dd9e6a-c326-41b9-bd76-b8834de8f7e0" providerId="ADAL" clId="{8F6C278B-0EF3-45D3-94AB-20F84C49E72B}" dt="2021-04-21T09:12:35.951" v="1604" actId="1076"/>
          <ac:spMkLst>
            <pc:docMk/>
            <pc:sldMk cId="4241418028" sldId="370"/>
            <ac:spMk id="2" creationId="{26B4689B-29D6-4F72-B14D-8802D5347DB8}"/>
          </ac:spMkLst>
        </pc:spChg>
        <pc:picChg chg="mod">
          <ac:chgData name="Colin Hawk" userId="41dd9e6a-c326-41b9-bd76-b8834de8f7e0" providerId="ADAL" clId="{8F6C278B-0EF3-45D3-94AB-20F84C49E72B}" dt="2021-04-21T09:12:40.996" v="1606" actId="14100"/>
          <ac:picMkLst>
            <pc:docMk/>
            <pc:sldMk cId="4241418028" sldId="370"/>
            <ac:picMk id="2050" creationId="{B8A63F00-9A5F-45F6-8E02-4495AE83AB68}"/>
          </ac:picMkLst>
        </pc:picChg>
      </pc:sldChg>
      <pc:sldChg chg="modSp add mod">
        <pc:chgData name="Colin Hawk" userId="41dd9e6a-c326-41b9-bd76-b8834de8f7e0" providerId="ADAL" clId="{8F6C278B-0EF3-45D3-94AB-20F84C49E72B}" dt="2021-04-21T09:20:45.742" v="1733" actId="27636"/>
        <pc:sldMkLst>
          <pc:docMk/>
          <pc:sldMk cId="2066989526" sldId="371"/>
        </pc:sldMkLst>
        <pc:spChg chg="mod">
          <ac:chgData name="Colin Hawk" userId="41dd9e6a-c326-41b9-bd76-b8834de8f7e0" providerId="ADAL" clId="{8F6C278B-0EF3-45D3-94AB-20F84C49E72B}" dt="2021-04-21T09:20:45.742" v="1733" actId="27636"/>
          <ac:spMkLst>
            <pc:docMk/>
            <pc:sldMk cId="2066989526" sldId="371"/>
            <ac:spMk id="3" creationId="{C7011BFF-8A7F-4144-B0DF-04F1391617F3}"/>
          </ac:spMkLst>
        </pc:spChg>
      </pc:sldChg>
      <pc:sldChg chg="modSp add mod">
        <pc:chgData name="Colin Hawk" userId="41dd9e6a-c326-41b9-bd76-b8834de8f7e0" providerId="ADAL" clId="{8F6C278B-0EF3-45D3-94AB-20F84C49E72B}" dt="2021-04-21T09:21:20.453" v="1737" actId="115"/>
        <pc:sldMkLst>
          <pc:docMk/>
          <pc:sldMk cId="243110630" sldId="372"/>
        </pc:sldMkLst>
        <pc:spChg chg="mod">
          <ac:chgData name="Colin Hawk" userId="41dd9e6a-c326-41b9-bd76-b8834de8f7e0" providerId="ADAL" clId="{8F6C278B-0EF3-45D3-94AB-20F84C49E72B}" dt="2021-04-21T09:21:20.453" v="1737" actId="115"/>
          <ac:spMkLst>
            <pc:docMk/>
            <pc:sldMk cId="243110630" sldId="372"/>
            <ac:spMk id="3" creationId="{6819CABF-03FB-42A5-9108-D9AEAC050773}"/>
          </ac:spMkLst>
        </pc:spChg>
      </pc:sldChg>
      <pc:sldChg chg="modSp add mod ord">
        <pc:chgData name="Colin Hawk" userId="41dd9e6a-c326-41b9-bd76-b8834de8f7e0" providerId="ADAL" clId="{8F6C278B-0EF3-45D3-94AB-20F84C49E72B}" dt="2021-04-21T09:34:11.335" v="2766" actId="1076"/>
        <pc:sldMkLst>
          <pc:docMk/>
          <pc:sldMk cId="1738739776" sldId="373"/>
        </pc:sldMkLst>
        <pc:spChg chg="mod">
          <ac:chgData name="Colin Hawk" userId="41dd9e6a-c326-41b9-bd76-b8834de8f7e0" providerId="ADAL" clId="{8F6C278B-0EF3-45D3-94AB-20F84C49E72B}" dt="2021-04-21T09:32:05.998" v="2228" actId="1076"/>
          <ac:spMkLst>
            <pc:docMk/>
            <pc:sldMk cId="1738739776" sldId="373"/>
            <ac:spMk id="2" creationId="{DE576CCD-3B79-4C72-87A3-EE489E9AE5D4}"/>
          </ac:spMkLst>
        </pc:spChg>
        <pc:spChg chg="mod">
          <ac:chgData name="Colin Hawk" userId="41dd9e6a-c326-41b9-bd76-b8834de8f7e0" providerId="ADAL" clId="{8F6C278B-0EF3-45D3-94AB-20F84C49E72B}" dt="2021-04-21T09:34:11.335" v="2766" actId="1076"/>
          <ac:spMkLst>
            <pc:docMk/>
            <pc:sldMk cId="1738739776" sldId="373"/>
            <ac:spMk id="3" creationId="{8C4493E7-4A9E-4617-BE01-D6CE6D2BFB74}"/>
          </ac:spMkLst>
        </pc:spChg>
      </pc:sldChg>
      <pc:sldChg chg="addSp modSp add mod ord">
        <pc:chgData name="Colin Hawk" userId="41dd9e6a-c326-41b9-bd76-b8834de8f7e0" providerId="ADAL" clId="{8F6C278B-0EF3-45D3-94AB-20F84C49E72B}" dt="2021-04-21T09:31:54.068" v="2227" actId="20577"/>
        <pc:sldMkLst>
          <pc:docMk/>
          <pc:sldMk cId="101742257" sldId="374"/>
        </pc:sldMkLst>
        <pc:spChg chg="mod">
          <ac:chgData name="Colin Hawk" userId="41dd9e6a-c326-41b9-bd76-b8834de8f7e0" providerId="ADAL" clId="{8F6C278B-0EF3-45D3-94AB-20F84C49E72B}" dt="2021-04-21T09:30:56.248" v="1771" actId="14100"/>
          <ac:spMkLst>
            <pc:docMk/>
            <pc:sldMk cId="101742257" sldId="374"/>
            <ac:spMk id="2" creationId="{DB414BB1-96A8-4D51-BAE2-4EEDCF645164}"/>
          </ac:spMkLst>
        </pc:spChg>
        <pc:spChg chg="mod">
          <ac:chgData name="Colin Hawk" userId="41dd9e6a-c326-41b9-bd76-b8834de8f7e0" providerId="ADAL" clId="{8F6C278B-0EF3-45D3-94AB-20F84C49E72B}" dt="2021-04-21T09:31:17.320" v="1775" actId="14100"/>
          <ac:spMkLst>
            <pc:docMk/>
            <pc:sldMk cId="101742257" sldId="374"/>
            <ac:spMk id="3" creationId="{2B0AFB79-A635-45BE-870D-E2C4ADA80283}"/>
          </ac:spMkLst>
        </pc:spChg>
        <pc:spChg chg="add mod">
          <ac:chgData name="Colin Hawk" userId="41dd9e6a-c326-41b9-bd76-b8834de8f7e0" providerId="ADAL" clId="{8F6C278B-0EF3-45D3-94AB-20F84C49E72B}" dt="2021-04-21T09:31:54.068" v="2227" actId="20577"/>
          <ac:spMkLst>
            <pc:docMk/>
            <pc:sldMk cId="101742257" sldId="374"/>
            <ac:spMk id="4" creationId="{05122EC7-CD62-4068-8C0A-6D8E8B3B6233}"/>
          </ac:spMkLst>
        </pc:spChg>
        <pc:picChg chg="mod">
          <ac:chgData name="Colin Hawk" userId="41dd9e6a-c326-41b9-bd76-b8834de8f7e0" providerId="ADAL" clId="{8F6C278B-0EF3-45D3-94AB-20F84C49E72B}" dt="2021-04-21T09:31:19.324" v="1776" actId="1076"/>
          <ac:picMkLst>
            <pc:docMk/>
            <pc:sldMk cId="101742257" sldId="374"/>
            <ac:picMk id="1026" creationId="{A8BF5D0F-39FB-45A5-AD29-74E19C4FB7A5}"/>
          </ac:picMkLst>
        </pc:picChg>
      </pc:sldChg>
      <pc:sldChg chg="addSp modSp new mod">
        <pc:chgData name="Colin Hawk" userId="41dd9e6a-c326-41b9-bd76-b8834de8f7e0" providerId="ADAL" clId="{8F6C278B-0EF3-45D3-94AB-20F84C49E72B}" dt="2021-04-21T09:37:25.974" v="2773" actId="20577"/>
        <pc:sldMkLst>
          <pc:docMk/>
          <pc:sldMk cId="1692687240" sldId="375"/>
        </pc:sldMkLst>
        <pc:spChg chg="add mod">
          <ac:chgData name="Colin Hawk" userId="41dd9e6a-c326-41b9-bd76-b8834de8f7e0" providerId="ADAL" clId="{8F6C278B-0EF3-45D3-94AB-20F84C49E72B}" dt="2021-04-21T09:37:25.974" v="2773" actId="20577"/>
          <ac:spMkLst>
            <pc:docMk/>
            <pc:sldMk cId="1692687240" sldId="375"/>
            <ac:spMk id="3" creationId="{BF32EFBC-2F67-451B-B13F-C3FCFE2DB2D2}"/>
          </ac:spMkLst>
        </pc:spChg>
      </pc:sldChg>
      <pc:sldChg chg="addSp delSp modSp new mod ord">
        <pc:chgData name="Colin Hawk" userId="41dd9e6a-c326-41b9-bd76-b8834de8f7e0" providerId="ADAL" clId="{8F6C278B-0EF3-45D3-94AB-20F84C49E72B}" dt="2021-04-21T09:56:09.026" v="2822"/>
        <pc:sldMkLst>
          <pc:docMk/>
          <pc:sldMk cId="3379785722" sldId="376"/>
        </pc:sldMkLst>
        <pc:spChg chg="add del">
          <ac:chgData name="Colin Hawk" userId="41dd9e6a-c326-41b9-bd76-b8834de8f7e0" providerId="ADAL" clId="{8F6C278B-0EF3-45D3-94AB-20F84C49E72B}" dt="2021-04-21T09:39:37.954" v="2780"/>
          <ac:spMkLst>
            <pc:docMk/>
            <pc:sldMk cId="3379785722" sldId="376"/>
            <ac:spMk id="2" creationId="{CDDB26BB-7AF5-41C4-9FF6-740683921DB6}"/>
          </ac:spMkLst>
        </pc:spChg>
        <pc:spChg chg="add del mod">
          <ac:chgData name="Colin Hawk" userId="41dd9e6a-c326-41b9-bd76-b8834de8f7e0" providerId="ADAL" clId="{8F6C278B-0EF3-45D3-94AB-20F84C49E72B}" dt="2021-04-21T09:47:46.681" v="2797" actId="478"/>
          <ac:spMkLst>
            <pc:docMk/>
            <pc:sldMk cId="3379785722" sldId="376"/>
            <ac:spMk id="3" creationId="{6DD6BC4A-374A-42F8-AE10-6D0E7AC69389}"/>
          </ac:spMkLst>
        </pc:spChg>
        <pc:spChg chg="add del mod">
          <ac:chgData name="Colin Hawk" userId="41dd9e6a-c326-41b9-bd76-b8834de8f7e0" providerId="ADAL" clId="{8F6C278B-0EF3-45D3-94AB-20F84C49E72B}" dt="2021-04-21T09:56:09.026" v="2822"/>
          <ac:spMkLst>
            <pc:docMk/>
            <pc:sldMk cId="3379785722" sldId="376"/>
            <ac:spMk id="10" creationId="{41C8D84C-56AC-49A9-ACE2-C450A91AEE90}"/>
          </ac:spMkLst>
        </pc:spChg>
        <pc:picChg chg="add del">
          <ac:chgData name="Colin Hawk" userId="41dd9e6a-c326-41b9-bd76-b8834de8f7e0" providerId="ADAL" clId="{8F6C278B-0EF3-45D3-94AB-20F84C49E72B}" dt="2021-04-21T09:39:37.954" v="2780"/>
          <ac:picMkLst>
            <pc:docMk/>
            <pc:sldMk cId="3379785722" sldId="376"/>
            <ac:picMk id="4098" creationId="{80E34420-79C9-4AAB-94A0-5863428D6F7E}"/>
          </ac:picMkLst>
        </pc:picChg>
        <pc:picChg chg="add del">
          <ac:chgData name="Colin Hawk" userId="41dd9e6a-c326-41b9-bd76-b8834de8f7e0" providerId="ADAL" clId="{8F6C278B-0EF3-45D3-94AB-20F84C49E72B}" dt="2021-04-21T09:39:37.954" v="2780"/>
          <ac:picMkLst>
            <pc:docMk/>
            <pc:sldMk cId="3379785722" sldId="376"/>
            <ac:picMk id="4099" creationId="{45A563C8-2FDA-46C3-8F8D-E36B3BAB1EF7}"/>
          </ac:picMkLst>
        </pc:picChg>
        <pc:picChg chg="add del">
          <ac:chgData name="Colin Hawk" userId="41dd9e6a-c326-41b9-bd76-b8834de8f7e0" providerId="ADAL" clId="{8F6C278B-0EF3-45D3-94AB-20F84C49E72B}" dt="2021-04-21T09:39:37.954" v="2780"/>
          <ac:picMkLst>
            <pc:docMk/>
            <pc:sldMk cId="3379785722" sldId="376"/>
            <ac:picMk id="4100" creationId="{27C026B6-98AA-44A1-92DC-E19EF3107550}"/>
          </ac:picMkLst>
        </pc:picChg>
        <pc:picChg chg="add mod">
          <ac:chgData name="Colin Hawk" userId="41dd9e6a-c326-41b9-bd76-b8834de8f7e0" providerId="ADAL" clId="{8F6C278B-0EF3-45D3-94AB-20F84C49E72B}" dt="2021-04-21T09:54:29.338" v="2807" actId="14100"/>
          <ac:picMkLst>
            <pc:docMk/>
            <pc:sldMk cId="3379785722" sldId="376"/>
            <ac:picMk id="4101" creationId="{C37946A8-7158-451D-886A-1CC1D271E927}"/>
          </ac:picMkLst>
        </pc:picChg>
        <pc:picChg chg="add mod">
          <ac:chgData name="Colin Hawk" userId="41dd9e6a-c326-41b9-bd76-b8834de8f7e0" providerId="ADAL" clId="{8F6C278B-0EF3-45D3-94AB-20F84C49E72B}" dt="2021-04-21T09:54:35.575" v="2809" actId="14100"/>
          <ac:picMkLst>
            <pc:docMk/>
            <pc:sldMk cId="3379785722" sldId="376"/>
            <ac:picMk id="4102" creationId="{D7B67B5D-F7C0-4718-B6ED-B0D1B2D53CA0}"/>
          </ac:picMkLst>
        </pc:picChg>
        <pc:picChg chg="add mod">
          <ac:chgData name="Colin Hawk" userId="41dd9e6a-c326-41b9-bd76-b8834de8f7e0" providerId="ADAL" clId="{8F6C278B-0EF3-45D3-94AB-20F84C49E72B}" dt="2021-04-21T09:55:14.688" v="2816" actId="14100"/>
          <ac:picMkLst>
            <pc:docMk/>
            <pc:sldMk cId="3379785722" sldId="376"/>
            <ac:picMk id="4103" creationId="{A708974B-9803-4859-81E5-19497E1BAC57}"/>
          </ac:picMkLst>
        </pc:picChg>
      </pc:sldChg>
      <pc:sldChg chg="modSp add mod ord">
        <pc:chgData name="Colin Hawk" userId="41dd9e6a-c326-41b9-bd76-b8834de8f7e0" providerId="ADAL" clId="{8F6C278B-0EF3-45D3-94AB-20F84C49E72B}" dt="2021-04-21T09:46:22.380" v="2787"/>
        <pc:sldMkLst>
          <pc:docMk/>
          <pc:sldMk cId="2532275330" sldId="377"/>
        </pc:sldMkLst>
        <pc:spChg chg="mod">
          <ac:chgData name="Colin Hawk" userId="41dd9e6a-c326-41b9-bd76-b8834de8f7e0" providerId="ADAL" clId="{8F6C278B-0EF3-45D3-94AB-20F84C49E72B}" dt="2021-04-21T09:38:35.015" v="2776" actId="27636"/>
          <ac:spMkLst>
            <pc:docMk/>
            <pc:sldMk cId="2532275330" sldId="377"/>
            <ac:spMk id="3" creationId="{8FFB394F-3B8D-4239-BBB7-7C009BE1B6C1}"/>
          </ac:spMkLst>
        </pc:spChg>
      </pc:sldChg>
      <pc:sldChg chg="addSp modSp new mod">
        <pc:chgData name="Colin Hawk" userId="41dd9e6a-c326-41b9-bd76-b8834de8f7e0" providerId="ADAL" clId="{8F6C278B-0EF3-45D3-94AB-20F84C49E72B}" dt="2021-04-21T09:57:05.271" v="3007" actId="20577"/>
        <pc:sldMkLst>
          <pc:docMk/>
          <pc:sldMk cId="464874447" sldId="378"/>
        </pc:sldMkLst>
        <pc:spChg chg="add mod">
          <ac:chgData name="Colin Hawk" userId="41dd9e6a-c326-41b9-bd76-b8834de8f7e0" providerId="ADAL" clId="{8F6C278B-0EF3-45D3-94AB-20F84C49E72B}" dt="2021-04-21T09:57:05.271" v="3007" actId="20577"/>
          <ac:spMkLst>
            <pc:docMk/>
            <pc:sldMk cId="464874447" sldId="378"/>
            <ac:spMk id="2" creationId="{F7C1B58F-7CC9-4058-8D8F-44B999F07143}"/>
          </ac:spMkLst>
        </pc:spChg>
      </pc:sldChg>
      <pc:sldChg chg="addSp delSp modSp new mod">
        <pc:chgData name="Colin Hawk" userId="41dd9e6a-c326-41b9-bd76-b8834de8f7e0" providerId="ADAL" clId="{8F6C278B-0EF3-45D3-94AB-20F84C49E72B}" dt="2021-04-21T09:57:29.311" v="3011"/>
        <pc:sldMkLst>
          <pc:docMk/>
          <pc:sldMk cId="2173139084" sldId="379"/>
        </pc:sldMkLst>
        <pc:spChg chg="del">
          <ac:chgData name="Colin Hawk" userId="41dd9e6a-c326-41b9-bd76-b8834de8f7e0" providerId="ADAL" clId="{8F6C278B-0EF3-45D3-94AB-20F84C49E72B}" dt="2021-04-21T09:57:26.513" v="3009" actId="478"/>
          <ac:spMkLst>
            <pc:docMk/>
            <pc:sldMk cId="2173139084" sldId="379"/>
            <ac:spMk id="2" creationId="{92A0162F-B451-4BE8-B26A-2DA31ED024D7}"/>
          </ac:spMkLst>
        </pc:spChg>
        <pc:spChg chg="del">
          <ac:chgData name="Colin Hawk" userId="41dd9e6a-c326-41b9-bd76-b8834de8f7e0" providerId="ADAL" clId="{8F6C278B-0EF3-45D3-94AB-20F84C49E72B}" dt="2021-04-21T09:57:28.294" v="3010" actId="478"/>
          <ac:spMkLst>
            <pc:docMk/>
            <pc:sldMk cId="2173139084" sldId="379"/>
            <ac:spMk id="3" creationId="{74E7E33B-E331-47CA-B540-CC790F9C4E3E}"/>
          </ac:spMkLst>
        </pc:spChg>
        <pc:spChg chg="add mod">
          <ac:chgData name="Colin Hawk" userId="41dd9e6a-c326-41b9-bd76-b8834de8f7e0" providerId="ADAL" clId="{8F6C278B-0EF3-45D3-94AB-20F84C49E72B}" dt="2021-04-21T09:57:29.311" v="3011"/>
          <ac:spMkLst>
            <pc:docMk/>
            <pc:sldMk cId="2173139084" sldId="379"/>
            <ac:spMk id="4" creationId="{ABD4BB4D-4452-4110-9A21-6DE7E1E4B69C}"/>
          </ac:spMkLst>
        </pc:spChg>
      </pc:sldChg>
      <pc:sldChg chg="modSp add ord">
        <pc:chgData name="Colin Hawk" userId="41dd9e6a-c326-41b9-bd76-b8834de8f7e0" providerId="ADAL" clId="{8F6C278B-0EF3-45D3-94AB-20F84C49E72B}" dt="2021-04-22T11:41:13.092" v="3029" actId="14100"/>
        <pc:sldMkLst>
          <pc:docMk/>
          <pc:sldMk cId="3141143841" sldId="380"/>
        </pc:sldMkLst>
        <pc:picChg chg="mod">
          <ac:chgData name="Colin Hawk" userId="41dd9e6a-c326-41b9-bd76-b8834de8f7e0" providerId="ADAL" clId="{8F6C278B-0EF3-45D3-94AB-20F84C49E72B}" dt="2021-04-22T11:41:13.092" v="3029" actId="14100"/>
          <ac:picMkLst>
            <pc:docMk/>
            <pc:sldMk cId="3141143841" sldId="380"/>
            <ac:picMk id="3074" creationId="{5676BBD8-6F6F-4E1B-9671-F8DAA798DB70}"/>
          </ac:picMkLst>
        </pc:picChg>
      </pc:sldChg>
      <pc:sldChg chg="addSp delSp modSp new mod">
        <pc:chgData name="Colin Hawk" userId="41dd9e6a-c326-41b9-bd76-b8834de8f7e0" providerId="ADAL" clId="{8F6C278B-0EF3-45D3-94AB-20F84C49E72B}" dt="2021-04-22T11:49:00.991" v="3434" actId="1036"/>
        <pc:sldMkLst>
          <pc:docMk/>
          <pc:sldMk cId="2021720083" sldId="381"/>
        </pc:sldMkLst>
        <pc:spChg chg="del">
          <ac:chgData name="Colin Hawk" userId="41dd9e6a-c326-41b9-bd76-b8834de8f7e0" providerId="ADAL" clId="{8F6C278B-0EF3-45D3-94AB-20F84C49E72B}" dt="2021-04-22T11:44:49.001" v="3031" actId="478"/>
          <ac:spMkLst>
            <pc:docMk/>
            <pc:sldMk cId="2021720083" sldId="381"/>
            <ac:spMk id="2" creationId="{ED42D47E-E919-48A2-8C5B-447EB5967653}"/>
          </ac:spMkLst>
        </pc:spChg>
        <pc:spChg chg="del">
          <ac:chgData name="Colin Hawk" userId="41dd9e6a-c326-41b9-bd76-b8834de8f7e0" providerId="ADAL" clId="{8F6C278B-0EF3-45D3-94AB-20F84C49E72B}" dt="2021-04-22T11:44:51.519" v="3032" actId="478"/>
          <ac:spMkLst>
            <pc:docMk/>
            <pc:sldMk cId="2021720083" sldId="381"/>
            <ac:spMk id="3" creationId="{7B18492F-6626-4747-B593-FBB5A4F2F4F7}"/>
          </ac:spMkLst>
        </pc:spChg>
        <pc:spChg chg="add mod">
          <ac:chgData name="Colin Hawk" userId="41dd9e6a-c326-41b9-bd76-b8834de8f7e0" providerId="ADAL" clId="{8F6C278B-0EF3-45D3-94AB-20F84C49E72B}" dt="2021-04-22T11:48:43.786" v="3429" actId="1035"/>
          <ac:spMkLst>
            <pc:docMk/>
            <pc:sldMk cId="2021720083" sldId="381"/>
            <ac:spMk id="4" creationId="{77E55619-41EC-49EC-9A1E-BE1495A9418C}"/>
          </ac:spMkLst>
        </pc:spChg>
        <pc:spChg chg="add mod">
          <ac:chgData name="Colin Hawk" userId="41dd9e6a-c326-41b9-bd76-b8834de8f7e0" providerId="ADAL" clId="{8F6C278B-0EF3-45D3-94AB-20F84C49E72B}" dt="2021-04-22T11:49:00.991" v="3434" actId="1036"/>
          <ac:spMkLst>
            <pc:docMk/>
            <pc:sldMk cId="2021720083" sldId="381"/>
            <ac:spMk id="6" creationId="{1E1A8974-430E-461F-A6E4-AB6E1ED38B7A}"/>
          </ac:spMkLst>
        </pc:spChg>
        <pc:picChg chg="add mod">
          <ac:chgData name="Colin Hawk" userId="41dd9e6a-c326-41b9-bd76-b8834de8f7e0" providerId="ADAL" clId="{8F6C278B-0EF3-45D3-94AB-20F84C49E72B}" dt="2021-04-22T11:45:32.872" v="3039" actId="1076"/>
          <ac:picMkLst>
            <pc:docMk/>
            <pc:sldMk cId="2021720083" sldId="381"/>
            <ac:picMk id="1026" creationId="{8A3B8C6C-1793-403F-901C-2613BFDA6F2A}"/>
          </ac:picMkLst>
        </pc:picChg>
      </pc:sldChg>
      <pc:sldChg chg="modSp add mod">
        <pc:chgData name="Colin Hawk" userId="41dd9e6a-c326-41b9-bd76-b8834de8f7e0" providerId="ADAL" clId="{8F6C278B-0EF3-45D3-94AB-20F84C49E72B}" dt="2021-04-22T11:49:49.157" v="3441" actId="14100"/>
        <pc:sldMkLst>
          <pc:docMk/>
          <pc:sldMk cId="3437446194" sldId="382"/>
        </pc:sldMkLst>
        <pc:spChg chg="mod">
          <ac:chgData name="Colin Hawk" userId="41dd9e6a-c326-41b9-bd76-b8834de8f7e0" providerId="ADAL" clId="{8F6C278B-0EF3-45D3-94AB-20F84C49E72B}" dt="2021-04-22T11:49:34.130" v="3437" actId="1076"/>
          <ac:spMkLst>
            <pc:docMk/>
            <pc:sldMk cId="3437446194" sldId="382"/>
            <ac:spMk id="2" creationId="{0C455CAE-FF23-417F-862F-43CBB0D596D5}"/>
          </ac:spMkLst>
        </pc:spChg>
        <pc:spChg chg="mod">
          <ac:chgData name="Colin Hawk" userId="41dd9e6a-c326-41b9-bd76-b8834de8f7e0" providerId="ADAL" clId="{8F6C278B-0EF3-45D3-94AB-20F84C49E72B}" dt="2021-04-22T11:49:41.949" v="3439" actId="14100"/>
          <ac:spMkLst>
            <pc:docMk/>
            <pc:sldMk cId="3437446194" sldId="382"/>
            <ac:spMk id="3" creationId="{75AB8FDA-8345-4084-905C-D72E7F0E728E}"/>
          </ac:spMkLst>
        </pc:spChg>
        <pc:picChg chg="mod">
          <ac:chgData name="Colin Hawk" userId="41dd9e6a-c326-41b9-bd76-b8834de8f7e0" providerId="ADAL" clId="{8F6C278B-0EF3-45D3-94AB-20F84C49E72B}" dt="2021-04-22T11:49:49.157" v="3441" actId="14100"/>
          <ac:picMkLst>
            <pc:docMk/>
            <pc:sldMk cId="3437446194" sldId="382"/>
            <ac:picMk id="2050" creationId="{554FFA5A-7375-4E02-9D37-13522A2C235A}"/>
          </ac:picMkLst>
        </pc:picChg>
      </pc:sldChg>
      <pc:sldChg chg="addSp delSp modSp new mod">
        <pc:chgData name="Colin Hawk" userId="41dd9e6a-c326-41b9-bd76-b8834de8f7e0" providerId="ADAL" clId="{8F6C278B-0EF3-45D3-94AB-20F84C49E72B}" dt="2021-04-22T12:09:54.195" v="3463" actId="14100"/>
        <pc:sldMkLst>
          <pc:docMk/>
          <pc:sldMk cId="410385978" sldId="383"/>
        </pc:sldMkLst>
        <pc:spChg chg="del">
          <ac:chgData name="Colin Hawk" userId="41dd9e6a-c326-41b9-bd76-b8834de8f7e0" providerId="ADAL" clId="{8F6C278B-0EF3-45D3-94AB-20F84C49E72B}" dt="2021-04-22T11:53:34.036" v="3443" actId="478"/>
          <ac:spMkLst>
            <pc:docMk/>
            <pc:sldMk cId="410385978" sldId="383"/>
            <ac:spMk id="2" creationId="{9B9DFCE7-439D-46ED-B846-E1237CA597DE}"/>
          </ac:spMkLst>
        </pc:spChg>
        <pc:spChg chg="del">
          <ac:chgData name="Colin Hawk" userId="41dd9e6a-c326-41b9-bd76-b8834de8f7e0" providerId="ADAL" clId="{8F6C278B-0EF3-45D3-94AB-20F84C49E72B}" dt="2021-04-22T11:53:35.033" v="3444" actId="478"/>
          <ac:spMkLst>
            <pc:docMk/>
            <pc:sldMk cId="410385978" sldId="383"/>
            <ac:spMk id="3" creationId="{B0043280-294A-4748-BBD0-2872816F7C1C}"/>
          </ac:spMkLst>
        </pc:spChg>
        <pc:spChg chg="add mod">
          <ac:chgData name="Colin Hawk" userId="41dd9e6a-c326-41b9-bd76-b8834de8f7e0" providerId="ADAL" clId="{8F6C278B-0EF3-45D3-94AB-20F84C49E72B}" dt="2021-04-22T11:58:43.643" v="3447" actId="27636"/>
          <ac:spMkLst>
            <pc:docMk/>
            <pc:sldMk cId="410385978" sldId="383"/>
            <ac:spMk id="4" creationId="{29E0E154-ECF0-45AE-A567-A89008242FCF}"/>
          </ac:spMkLst>
        </pc:spChg>
        <pc:spChg chg="add mod">
          <ac:chgData name="Colin Hawk" userId="41dd9e6a-c326-41b9-bd76-b8834de8f7e0" providerId="ADAL" clId="{8F6C278B-0EF3-45D3-94AB-20F84C49E72B}" dt="2021-04-22T12:09:54.195" v="3463" actId="14100"/>
          <ac:spMkLst>
            <pc:docMk/>
            <pc:sldMk cId="410385978" sldId="383"/>
            <ac:spMk id="5" creationId="{3CEC8D52-6D80-4837-ACA7-B0F4DCD5FE8E}"/>
          </ac:spMkLst>
        </pc:spChg>
        <pc:picChg chg="add del mod">
          <ac:chgData name="Colin Hawk" userId="41dd9e6a-c326-41b9-bd76-b8834de8f7e0" providerId="ADAL" clId="{8F6C278B-0EF3-45D3-94AB-20F84C49E72B}" dt="2021-04-22T12:09:32.952" v="3455" actId="478"/>
          <ac:picMkLst>
            <pc:docMk/>
            <pc:sldMk cId="410385978" sldId="383"/>
            <ac:picMk id="6" creationId="{5F1FE30D-6965-4530-9E3E-A48281A2359D}"/>
          </ac:picMkLst>
        </pc:picChg>
      </pc:sldChg>
      <pc:sldChg chg="addSp delSp modSp new mod ord">
        <pc:chgData name="Colin Hawk" userId="41dd9e6a-c326-41b9-bd76-b8834de8f7e0" providerId="ADAL" clId="{8F6C278B-0EF3-45D3-94AB-20F84C49E72B}" dt="2021-04-22T12:12:50.492" v="3484" actId="1036"/>
        <pc:sldMkLst>
          <pc:docMk/>
          <pc:sldMk cId="273250694" sldId="384"/>
        </pc:sldMkLst>
        <pc:spChg chg="del">
          <ac:chgData name="Colin Hawk" userId="41dd9e6a-c326-41b9-bd76-b8834de8f7e0" providerId="ADAL" clId="{8F6C278B-0EF3-45D3-94AB-20F84C49E72B}" dt="2021-04-22T12:10:00.126" v="3465" actId="478"/>
          <ac:spMkLst>
            <pc:docMk/>
            <pc:sldMk cId="273250694" sldId="384"/>
            <ac:spMk id="2" creationId="{F8A549E1-89BD-4B7F-82CE-11DBD41E970D}"/>
          </ac:spMkLst>
        </pc:spChg>
        <pc:spChg chg="del">
          <ac:chgData name="Colin Hawk" userId="41dd9e6a-c326-41b9-bd76-b8834de8f7e0" providerId="ADAL" clId="{8F6C278B-0EF3-45D3-94AB-20F84C49E72B}" dt="2021-04-22T12:10:01.511" v="3466" actId="478"/>
          <ac:spMkLst>
            <pc:docMk/>
            <pc:sldMk cId="273250694" sldId="384"/>
            <ac:spMk id="3" creationId="{EA6CD48E-1BF3-417E-A5F0-D366D3506820}"/>
          </ac:spMkLst>
        </pc:spChg>
        <pc:graphicFrameChg chg="add del mod modGraphic">
          <ac:chgData name="Colin Hawk" userId="41dd9e6a-c326-41b9-bd76-b8834de8f7e0" providerId="ADAL" clId="{8F6C278B-0EF3-45D3-94AB-20F84C49E72B}" dt="2021-04-22T12:12:00.560" v="3474"/>
          <ac:graphicFrameMkLst>
            <pc:docMk/>
            <pc:sldMk cId="273250694" sldId="384"/>
            <ac:graphicFrameMk id="4" creationId="{C56BD55D-FB7F-4041-ADC3-8A6865CBB111}"/>
          </ac:graphicFrameMkLst>
        </pc:graphicFrameChg>
        <pc:picChg chg="add mod modCrop">
          <ac:chgData name="Colin Hawk" userId="41dd9e6a-c326-41b9-bd76-b8834de8f7e0" providerId="ADAL" clId="{8F6C278B-0EF3-45D3-94AB-20F84C49E72B}" dt="2021-04-22T12:12:50.492" v="3484" actId="1036"/>
          <ac:picMkLst>
            <pc:docMk/>
            <pc:sldMk cId="273250694" sldId="384"/>
            <ac:picMk id="6" creationId="{668BB7B2-A308-4B5F-A87E-5872E8446B49}"/>
          </ac:picMkLst>
        </pc:picChg>
      </pc:sldChg>
      <pc:sldChg chg="modSp add mod">
        <pc:chgData name="Colin Hawk" userId="41dd9e6a-c326-41b9-bd76-b8834de8f7e0" providerId="ADAL" clId="{8F6C278B-0EF3-45D3-94AB-20F84C49E72B}" dt="2021-04-22T12:14:25.152" v="3612" actId="20577"/>
        <pc:sldMkLst>
          <pc:docMk/>
          <pc:sldMk cId="3408419665" sldId="385"/>
        </pc:sldMkLst>
        <pc:spChg chg="mod">
          <ac:chgData name="Colin Hawk" userId="41dd9e6a-c326-41b9-bd76-b8834de8f7e0" providerId="ADAL" clId="{8F6C278B-0EF3-45D3-94AB-20F84C49E72B}" dt="2021-04-22T12:14:25.152" v="3612" actId="20577"/>
          <ac:spMkLst>
            <pc:docMk/>
            <pc:sldMk cId="3408419665" sldId="385"/>
            <ac:spMk id="3" creationId="{2E2A479C-3BCB-4D31-967E-6D06C12DF5FE}"/>
          </ac:spMkLst>
        </pc:spChg>
      </pc:sldChg>
      <pc:sldChg chg="modSp add mod">
        <pc:chgData name="Colin Hawk" userId="41dd9e6a-c326-41b9-bd76-b8834de8f7e0" providerId="ADAL" clId="{8F6C278B-0EF3-45D3-94AB-20F84C49E72B}" dt="2021-04-22T12:32:31.796" v="3665" actId="1076"/>
        <pc:sldMkLst>
          <pc:docMk/>
          <pc:sldMk cId="2212992140" sldId="386"/>
        </pc:sldMkLst>
        <pc:spChg chg="mod">
          <ac:chgData name="Colin Hawk" userId="41dd9e6a-c326-41b9-bd76-b8834de8f7e0" providerId="ADAL" clId="{8F6C278B-0EF3-45D3-94AB-20F84C49E72B}" dt="2021-04-22T12:31:57.024" v="3660" actId="1076"/>
          <ac:spMkLst>
            <pc:docMk/>
            <pc:sldMk cId="2212992140" sldId="386"/>
            <ac:spMk id="2" creationId="{00000000-0000-0000-0000-000000000000}"/>
          </ac:spMkLst>
        </pc:spChg>
        <pc:spChg chg="mod">
          <ac:chgData name="Colin Hawk" userId="41dd9e6a-c326-41b9-bd76-b8834de8f7e0" providerId="ADAL" clId="{8F6C278B-0EF3-45D3-94AB-20F84C49E72B}" dt="2021-04-22T12:32:08.934" v="3663" actId="27636"/>
          <ac:spMkLst>
            <pc:docMk/>
            <pc:sldMk cId="2212992140" sldId="386"/>
            <ac:spMk id="3" creationId="{00000000-0000-0000-0000-000000000000}"/>
          </ac:spMkLst>
        </pc:spChg>
        <pc:spChg chg="mod">
          <ac:chgData name="Colin Hawk" userId="41dd9e6a-c326-41b9-bd76-b8834de8f7e0" providerId="ADAL" clId="{8F6C278B-0EF3-45D3-94AB-20F84C49E72B}" dt="2021-04-22T12:32:17.006" v="3664" actId="1076"/>
          <ac:spMkLst>
            <pc:docMk/>
            <pc:sldMk cId="2212992140" sldId="386"/>
            <ac:spMk id="5" creationId="{00000000-0000-0000-0000-000000000000}"/>
          </ac:spMkLst>
        </pc:spChg>
        <pc:spChg chg="mod">
          <ac:chgData name="Colin Hawk" userId="41dd9e6a-c326-41b9-bd76-b8834de8f7e0" providerId="ADAL" clId="{8F6C278B-0EF3-45D3-94AB-20F84C49E72B}" dt="2021-04-22T12:32:17.006" v="3664" actId="1076"/>
          <ac:spMkLst>
            <pc:docMk/>
            <pc:sldMk cId="2212992140" sldId="386"/>
            <ac:spMk id="8" creationId="{00000000-0000-0000-0000-000000000000}"/>
          </ac:spMkLst>
        </pc:spChg>
        <pc:spChg chg="mod">
          <ac:chgData name="Colin Hawk" userId="41dd9e6a-c326-41b9-bd76-b8834de8f7e0" providerId="ADAL" clId="{8F6C278B-0EF3-45D3-94AB-20F84C49E72B}" dt="2021-04-22T12:32:17.006" v="3664" actId="1076"/>
          <ac:spMkLst>
            <pc:docMk/>
            <pc:sldMk cId="2212992140" sldId="386"/>
            <ac:spMk id="9" creationId="{00000000-0000-0000-0000-000000000000}"/>
          </ac:spMkLst>
        </pc:spChg>
        <pc:spChg chg="mod">
          <ac:chgData name="Colin Hawk" userId="41dd9e6a-c326-41b9-bd76-b8834de8f7e0" providerId="ADAL" clId="{8F6C278B-0EF3-45D3-94AB-20F84C49E72B}" dt="2021-04-22T12:32:17.006" v="3664" actId="1076"/>
          <ac:spMkLst>
            <pc:docMk/>
            <pc:sldMk cId="2212992140" sldId="386"/>
            <ac:spMk id="10" creationId="{00000000-0000-0000-0000-000000000000}"/>
          </ac:spMkLst>
        </pc:spChg>
        <pc:spChg chg="mod">
          <ac:chgData name="Colin Hawk" userId="41dd9e6a-c326-41b9-bd76-b8834de8f7e0" providerId="ADAL" clId="{8F6C278B-0EF3-45D3-94AB-20F84C49E72B}" dt="2021-04-22T12:32:31.796" v="3665" actId="1076"/>
          <ac:spMkLst>
            <pc:docMk/>
            <pc:sldMk cId="2212992140" sldId="386"/>
            <ac:spMk id="11" creationId="{00000000-0000-0000-0000-000000000000}"/>
          </ac:spMkLst>
        </pc:spChg>
        <pc:spChg chg="mod">
          <ac:chgData name="Colin Hawk" userId="41dd9e6a-c326-41b9-bd76-b8834de8f7e0" providerId="ADAL" clId="{8F6C278B-0EF3-45D3-94AB-20F84C49E72B}" dt="2021-04-22T12:32:31.796" v="3665" actId="1076"/>
          <ac:spMkLst>
            <pc:docMk/>
            <pc:sldMk cId="2212992140" sldId="386"/>
            <ac:spMk id="12" creationId="{00000000-0000-0000-0000-000000000000}"/>
          </ac:spMkLst>
        </pc:spChg>
        <pc:spChg chg="mod">
          <ac:chgData name="Colin Hawk" userId="41dd9e6a-c326-41b9-bd76-b8834de8f7e0" providerId="ADAL" clId="{8F6C278B-0EF3-45D3-94AB-20F84C49E72B}" dt="2021-04-22T12:32:31.796" v="3665" actId="1076"/>
          <ac:spMkLst>
            <pc:docMk/>
            <pc:sldMk cId="2212992140" sldId="386"/>
            <ac:spMk id="13" creationId="{00000000-0000-0000-0000-000000000000}"/>
          </ac:spMkLst>
        </pc:spChg>
        <pc:spChg chg="mod">
          <ac:chgData name="Colin Hawk" userId="41dd9e6a-c326-41b9-bd76-b8834de8f7e0" providerId="ADAL" clId="{8F6C278B-0EF3-45D3-94AB-20F84C49E72B}" dt="2021-04-22T12:32:31.796" v="3665" actId="1076"/>
          <ac:spMkLst>
            <pc:docMk/>
            <pc:sldMk cId="2212992140" sldId="386"/>
            <ac:spMk id="14" creationId="{00000000-0000-0000-0000-000000000000}"/>
          </ac:spMkLst>
        </pc:spChg>
      </pc:sldChg>
      <pc:sldChg chg="modSp add mod">
        <pc:chgData name="Colin Hawk" userId="41dd9e6a-c326-41b9-bd76-b8834de8f7e0" providerId="ADAL" clId="{8F6C278B-0EF3-45D3-94AB-20F84C49E72B}" dt="2021-04-22T12:32:44.097" v="3667" actId="27636"/>
        <pc:sldMkLst>
          <pc:docMk/>
          <pc:sldMk cId="3109179337" sldId="387"/>
        </pc:sldMkLst>
        <pc:spChg chg="mod">
          <ac:chgData name="Colin Hawk" userId="41dd9e6a-c326-41b9-bd76-b8834de8f7e0" providerId="ADAL" clId="{8F6C278B-0EF3-45D3-94AB-20F84C49E72B}" dt="2021-04-22T12:32:44.097" v="3667" actId="27636"/>
          <ac:spMkLst>
            <pc:docMk/>
            <pc:sldMk cId="3109179337" sldId="387"/>
            <ac:spMk id="2" creationId="{00000000-0000-0000-0000-000000000000}"/>
          </ac:spMkLst>
        </pc:spChg>
      </pc:sldChg>
      <pc:sldChg chg="delSp modSp add mod">
        <pc:chgData name="Colin Hawk" userId="41dd9e6a-c326-41b9-bd76-b8834de8f7e0" providerId="ADAL" clId="{8F6C278B-0EF3-45D3-94AB-20F84C49E72B}" dt="2021-04-22T12:34:15.662" v="3676" actId="14100"/>
        <pc:sldMkLst>
          <pc:docMk/>
          <pc:sldMk cId="979477435" sldId="388"/>
        </pc:sldMkLst>
        <pc:spChg chg="mod">
          <ac:chgData name="Colin Hawk" userId="41dd9e6a-c326-41b9-bd76-b8834de8f7e0" providerId="ADAL" clId="{8F6C278B-0EF3-45D3-94AB-20F84C49E72B}" dt="2021-04-22T12:33:44.967" v="3669" actId="27636"/>
          <ac:spMkLst>
            <pc:docMk/>
            <pc:sldMk cId="979477435" sldId="388"/>
            <ac:spMk id="2" creationId="{00000000-0000-0000-0000-000000000000}"/>
          </ac:spMkLst>
        </pc:spChg>
        <pc:spChg chg="mod">
          <ac:chgData name="Colin Hawk" userId="41dd9e6a-c326-41b9-bd76-b8834de8f7e0" providerId="ADAL" clId="{8F6C278B-0EF3-45D3-94AB-20F84C49E72B}" dt="2021-04-22T12:34:15.662" v="3676" actId="14100"/>
          <ac:spMkLst>
            <pc:docMk/>
            <pc:sldMk cId="979477435" sldId="388"/>
            <ac:spMk id="3" creationId="{00000000-0000-0000-0000-000000000000}"/>
          </ac:spMkLst>
        </pc:spChg>
        <pc:graphicFrameChg chg="del">
          <ac:chgData name="Colin Hawk" userId="41dd9e6a-c326-41b9-bd76-b8834de8f7e0" providerId="ADAL" clId="{8F6C278B-0EF3-45D3-94AB-20F84C49E72B}" dt="2021-04-22T12:33:53.022" v="3670" actId="478"/>
          <ac:graphicFrameMkLst>
            <pc:docMk/>
            <pc:sldMk cId="979477435" sldId="388"/>
            <ac:graphicFrameMk id="5" creationId="{00000000-0000-0000-0000-000000000000}"/>
          </ac:graphicFrameMkLst>
        </pc:graphicFrameChg>
        <pc:picChg chg="mod">
          <ac:chgData name="Colin Hawk" userId="41dd9e6a-c326-41b9-bd76-b8834de8f7e0" providerId="ADAL" clId="{8F6C278B-0EF3-45D3-94AB-20F84C49E72B}" dt="2021-04-22T12:34:05.784" v="3675" actId="1076"/>
          <ac:picMkLst>
            <pc:docMk/>
            <pc:sldMk cId="979477435" sldId="388"/>
            <ac:picMk id="3074" creationId="{00000000-0000-0000-0000-000000000000}"/>
          </ac:picMkLst>
        </pc:picChg>
      </pc:sldChg>
      <pc:sldChg chg="delSp modSp add mod">
        <pc:chgData name="Colin Hawk" userId="41dd9e6a-c326-41b9-bd76-b8834de8f7e0" providerId="ADAL" clId="{8F6C278B-0EF3-45D3-94AB-20F84C49E72B}" dt="2021-04-22T12:35:57.222" v="3692" actId="478"/>
        <pc:sldMkLst>
          <pc:docMk/>
          <pc:sldMk cId="1621352657" sldId="389"/>
        </pc:sldMkLst>
        <pc:spChg chg="mod">
          <ac:chgData name="Colin Hawk" userId="41dd9e6a-c326-41b9-bd76-b8834de8f7e0" providerId="ADAL" clId="{8F6C278B-0EF3-45D3-94AB-20F84C49E72B}" dt="2021-04-22T12:34:27.344" v="3677" actId="1076"/>
          <ac:spMkLst>
            <pc:docMk/>
            <pc:sldMk cId="1621352657" sldId="389"/>
            <ac:spMk id="2" creationId="{00000000-0000-0000-0000-000000000000}"/>
          </ac:spMkLst>
        </pc:spChg>
        <pc:spChg chg="del">
          <ac:chgData name="Colin Hawk" userId="41dd9e6a-c326-41b9-bd76-b8834de8f7e0" providerId="ADAL" clId="{8F6C278B-0EF3-45D3-94AB-20F84C49E72B}" dt="2021-04-22T12:34:30.811" v="3678" actId="478"/>
          <ac:spMkLst>
            <pc:docMk/>
            <pc:sldMk cId="1621352657" sldId="389"/>
            <ac:spMk id="3" creationId="{00000000-0000-0000-0000-000000000000}"/>
          </ac:spMkLst>
        </pc:spChg>
        <pc:spChg chg="mod">
          <ac:chgData name="Colin Hawk" userId="41dd9e6a-c326-41b9-bd76-b8834de8f7e0" providerId="ADAL" clId="{8F6C278B-0EF3-45D3-94AB-20F84C49E72B}" dt="2021-04-22T12:35:53.668" v="3691" actId="1037"/>
          <ac:spMkLst>
            <pc:docMk/>
            <pc:sldMk cId="1621352657" sldId="389"/>
            <ac:spMk id="5" creationId="{00000000-0000-0000-0000-000000000000}"/>
          </ac:spMkLst>
        </pc:spChg>
        <pc:spChg chg="mod">
          <ac:chgData name="Colin Hawk" userId="41dd9e6a-c326-41b9-bd76-b8834de8f7e0" providerId="ADAL" clId="{8F6C278B-0EF3-45D3-94AB-20F84C49E72B}" dt="2021-04-22T12:35:53.668" v="3691" actId="1037"/>
          <ac:spMkLst>
            <pc:docMk/>
            <pc:sldMk cId="1621352657" sldId="389"/>
            <ac:spMk id="6" creationId="{00000000-0000-0000-0000-000000000000}"/>
          </ac:spMkLst>
        </pc:spChg>
        <pc:spChg chg="mod">
          <ac:chgData name="Colin Hawk" userId="41dd9e6a-c326-41b9-bd76-b8834de8f7e0" providerId="ADAL" clId="{8F6C278B-0EF3-45D3-94AB-20F84C49E72B}" dt="2021-04-22T12:35:53.668" v="3691" actId="1037"/>
          <ac:spMkLst>
            <pc:docMk/>
            <pc:sldMk cId="1621352657" sldId="389"/>
            <ac:spMk id="7" creationId="{00000000-0000-0000-0000-000000000000}"/>
          </ac:spMkLst>
        </pc:spChg>
        <pc:spChg chg="mod">
          <ac:chgData name="Colin Hawk" userId="41dd9e6a-c326-41b9-bd76-b8834de8f7e0" providerId="ADAL" clId="{8F6C278B-0EF3-45D3-94AB-20F84C49E72B}" dt="2021-04-22T12:35:53.668" v="3691" actId="1037"/>
          <ac:spMkLst>
            <pc:docMk/>
            <pc:sldMk cId="1621352657" sldId="389"/>
            <ac:spMk id="8" creationId="{00000000-0000-0000-0000-000000000000}"/>
          </ac:spMkLst>
        </pc:spChg>
        <pc:spChg chg="mod">
          <ac:chgData name="Colin Hawk" userId="41dd9e6a-c326-41b9-bd76-b8834de8f7e0" providerId="ADAL" clId="{8F6C278B-0EF3-45D3-94AB-20F84C49E72B}" dt="2021-04-22T12:35:53.668" v="3691" actId="1037"/>
          <ac:spMkLst>
            <pc:docMk/>
            <pc:sldMk cId="1621352657" sldId="389"/>
            <ac:spMk id="9" creationId="{00000000-0000-0000-0000-000000000000}"/>
          </ac:spMkLst>
        </pc:spChg>
        <pc:spChg chg="del mod">
          <ac:chgData name="Colin Hawk" userId="41dd9e6a-c326-41b9-bd76-b8834de8f7e0" providerId="ADAL" clId="{8F6C278B-0EF3-45D3-94AB-20F84C49E72B}" dt="2021-04-22T12:35:57.222" v="3692" actId="478"/>
          <ac:spMkLst>
            <pc:docMk/>
            <pc:sldMk cId="1621352657" sldId="389"/>
            <ac:spMk id="10" creationId="{B72ADFAA-15D0-4DC8-95B4-57F3CB0F4EC3}"/>
          </ac:spMkLst>
        </pc:spChg>
        <pc:graphicFrameChg chg="mod modGraphic">
          <ac:chgData name="Colin Hawk" userId="41dd9e6a-c326-41b9-bd76-b8834de8f7e0" providerId="ADAL" clId="{8F6C278B-0EF3-45D3-94AB-20F84C49E72B}" dt="2021-04-22T12:35:53.668" v="3691" actId="1037"/>
          <ac:graphicFrameMkLst>
            <pc:docMk/>
            <pc:sldMk cId="1621352657" sldId="389"/>
            <ac:graphicFrameMk id="4" creationId="{00000000-0000-0000-0000-000000000000}"/>
          </ac:graphicFrameMkLst>
        </pc:graphicFrameChg>
      </pc:sldChg>
      <pc:sldChg chg="modSp add mod">
        <pc:chgData name="Colin Hawk" userId="41dd9e6a-c326-41b9-bd76-b8834de8f7e0" providerId="ADAL" clId="{8F6C278B-0EF3-45D3-94AB-20F84C49E72B}" dt="2021-04-22T12:42:10.389" v="3757" actId="14100"/>
        <pc:sldMkLst>
          <pc:docMk/>
          <pc:sldMk cId="742648412" sldId="390"/>
        </pc:sldMkLst>
        <pc:spChg chg="mod">
          <ac:chgData name="Colin Hawk" userId="41dd9e6a-c326-41b9-bd76-b8834de8f7e0" providerId="ADAL" clId="{8F6C278B-0EF3-45D3-94AB-20F84C49E72B}" dt="2021-04-22T12:42:10.389" v="3757" actId="14100"/>
          <ac:spMkLst>
            <pc:docMk/>
            <pc:sldMk cId="742648412" sldId="390"/>
            <ac:spMk id="2" creationId="{00000000-0000-0000-0000-000000000000}"/>
          </ac:spMkLst>
        </pc:spChg>
      </pc:sldChg>
      <pc:sldChg chg="modSp add mod">
        <pc:chgData name="Colin Hawk" userId="41dd9e6a-c326-41b9-bd76-b8834de8f7e0" providerId="ADAL" clId="{8F6C278B-0EF3-45D3-94AB-20F84C49E72B}" dt="2021-04-22T12:43:54.900" v="3764" actId="1076"/>
        <pc:sldMkLst>
          <pc:docMk/>
          <pc:sldMk cId="3435629385" sldId="391"/>
        </pc:sldMkLst>
        <pc:spChg chg="mod">
          <ac:chgData name="Colin Hawk" userId="41dd9e6a-c326-41b9-bd76-b8834de8f7e0" providerId="ADAL" clId="{8F6C278B-0EF3-45D3-94AB-20F84C49E72B}" dt="2021-04-22T12:43:54.900" v="3764" actId="1076"/>
          <ac:spMkLst>
            <pc:docMk/>
            <pc:sldMk cId="3435629385" sldId="391"/>
            <ac:spMk id="2" creationId="{C1053E17-F45C-4750-A0B4-58F005DC5B5C}"/>
          </ac:spMkLst>
        </pc:spChg>
        <pc:picChg chg="mod">
          <ac:chgData name="Colin Hawk" userId="41dd9e6a-c326-41b9-bd76-b8834de8f7e0" providerId="ADAL" clId="{8F6C278B-0EF3-45D3-94AB-20F84C49E72B}" dt="2021-04-22T12:43:49.694" v="3763" actId="14100"/>
          <ac:picMkLst>
            <pc:docMk/>
            <pc:sldMk cId="3435629385" sldId="391"/>
            <ac:picMk id="1026" creationId="{6FF2E152-1FF0-4FB3-983E-38EF1D8578D5}"/>
          </ac:picMkLst>
        </pc:picChg>
      </pc:sldChg>
      <pc:sldChg chg="modSp add mod">
        <pc:chgData name="Colin Hawk" userId="41dd9e6a-c326-41b9-bd76-b8834de8f7e0" providerId="ADAL" clId="{8F6C278B-0EF3-45D3-94AB-20F84C49E72B}" dt="2021-04-22T12:44:15.725" v="3769" actId="1076"/>
        <pc:sldMkLst>
          <pc:docMk/>
          <pc:sldMk cId="1044562194" sldId="392"/>
        </pc:sldMkLst>
        <pc:spChg chg="mod">
          <ac:chgData name="Colin Hawk" userId="41dd9e6a-c326-41b9-bd76-b8834de8f7e0" providerId="ADAL" clId="{8F6C278B-0EF3-45D3-94AB-20F84C49E72B}" dt="2021-04-22T12:44:10.358" v="3768" actId="1076"/>
          <ac:spMkLst>
            <pc:docMk/>
            <pc:sldMk cId="1044562194" sldId="392"/>
            <ac:spMk id="2" creationId="{817892F1-342F-430D-9D2E-E29B7D63F6FE}"/>
          </ac:spMkLst>
        </pc:spChg>
        <pc:spChg chg="mod">
          <ac:chgData name="Colin Hawk" userId="41dd9e6a-c326-41b9-bd76-b8834de8f7e0" providerId="ADAL" clId="{8F6C278B-0EF3-45D3-94AB-20F84C49E72B}" dt="2021-04-22T12:44:15.725" v="3769" actId="1076"/>
          <ac:spMkLst>
            <pc:docMk/>
            <pc:sldMk cId="1044562194" sldId="392"/>
            <ac:spMk id="3" creationId="{66082122-C2DC-4886-AF61-7535A2D61473}"/>
          </ac:spMkLst>
        </pc:spChg>
      </pc:sldChg>
      <pc:sldChg chg="addSp delSp modSp new mod">
        <pc:chgData name="Colin Hawk" userId="41dd9e6a-c326-41b9-bd76-b8834de8f7e0" providerId="ADAL" clId="{8F6C278B-0EF3-45D3-94AB-20F84C49E72B}" dt="2021-04-22T12:48:05.378" v="3780" actId="1076"/>
        <pc:sldMkLst>
          <pc:docMk/>
          <pc:sldMk cId="254999021" sldId="393"/>
        </pc:sldMkLst>
        <pc:spChg chg="del">
          <ac:chgData name="Colin Hawk" userId="41dd9e6a-c326-41b9-bd76-b8834de8f7e0" providerId="ADAL" clId="{8F6C278B-0EF3-45D3-94AB-20F84C49E72B}" dt="2021-04-22T12:46:59.644" v="3771" actId="478"/>
          <ac:spMkLst>
            <pc:docMk/>
            <pc:sldMk cId="254999021" sldId="393"/>
            <ac:spMk id="2" creationId="{15E8D97A-C238-4917-87EE-D47EA98890A9}"/>
          </ac:spMkLst>
        </pc:spChg>
        <pc:spChg chg="del">
          <ac:chgData name="Colin Hawk" userId="41dd9e6a-c326-41b9-bd76-b8834de8f7e0" providerId="ADAL" clId="{8F6C278B-0EF3-45D3-94AB-20F84C49E72B}" dt="2021-04-22T12:47:02.188" v="3772" actId="478"/>
          <ac:spMkLst>
            <pc:docMk/>
            <pc:sldMk cId="254999021" sldId="393"/>
            <ac:spMk id="3" creationId="{4A93CFD4-824F-4E22-B878-0CA83980A513}"/>
          </ac:spMkLst>
        </pc:spChg>
        <pc:picChg chg="add mod">
          <ac:chgData name="Colin Hawk" userId="41dd9e6a-c326-41b9-bd76-b8834de8f7e0" providerId="ADAL" clId="{8F6C278B-0EF3-45D3-94AB-20F84C49E72B}" dt="2021-04-22T12:48:05.378" v="3780" actId="1076"/>
          <ac:picMkLst>
            <pc:docMk/>
            <pc:sldMk cId="254999021" sldId="393"/>
            <ac:picMk id="4098" creationId="{C7203443-A1CD-484A-B932-865C94579631}"/>
          </ac:picMkLst>
        </pc:picChg>
      </pc:sldChg>
      <pc:sldChg chg="addSp delSp modSp new mod">
        <pc:chgData name="Colin Hawk" userId="41dd9e6a-c326-41b9-bd76-b8834de8f7e0" providerId="ADAL" clId="{8F6C278B-0EF3-45D3-94AB-20F84C49E72B}" dt="2021-04-22T13:14:42.300" v="4402" actId="27636"/>
        <pc:sldMkLst>
          <pc:docMk/>
          <pc:sldMk cId="1773782247" sldId="394"/>
        </pc:sldMkLst>
        <pc:spChg chg="add mod">
          <ac:chgData name="Colin Hawk" userId="41dd9e6a-c326-41b9-bd76-b8834de8f7e0" providerId="ADAL" clId="{8F6C278B-0EF3-45D3-94AB-20F84C49E72B}" dt="2021-04-22T13:14:42.300" v="4402" actId="27636"/>
          <ac:spMkLst>
            <pc:docMk/>
            <pc:sldMk cId="1773782247" sldId="394"/>
            <ac:spMk id="4" creationId="{2B1EA9D3-1BED-4AF1-90FC-820FC4D8B00E}"/>
          </ac:spMkLst>
        </pc:spChg>
        <pc:picChg chg="add mod">
          <ac:chgData name="Colin Hawk" userId="41dd9e6a-c326-41b9-bd76-b8834de8f7e0" providerId="ADAL" clId="{8F6C278B-0EF3-45D3-94AB-20F84C49E72B}" dt="2021-04-22T13:11:17.129" v="3789" actId="14100"/>
          <ac:picMkLst>
            <pc:docMk/>
            <pc:sldMk cId="1773782247" sldId="394"/>
            <ac:picMk id="5122" creationId="{17A8DA28-7BB0-4289-9556-A684ACE55626}"/>
          </ac:picMkLst>
        </pc:picChg>
        <pc:picChg chg="add del">
          <ac:chgData name="Colin Hawk" userId="41dd9e6a-c326-41b9-bd76-b8834de8f7e0" providerId="ADAL" clId="{8F6C278B-0EF3-45D3-94AB-20F84C49E72B}" dt="2021-04-22T13:13:17.268" v="3791"/>
          <ac:picMkLst>
            <pc:docMk/>
            <pc:sldMk cId="1773782247" sldId="394"/>
            <ac:picMk id="5123" creationId="{23CD4300-67D8-47CB-B4A5-443FC32BEAB1}"/>
          </ac:picMkLst>
        </pc:picChg>
      </pc:sldChg>
      <pc:sldChg chg="addSp modSp new ord">
        <pc:chgData name="Colin Hawk" userId="41dd9e6a-c326-41b9-bd76-b8834de8f7e0" providerId="ADAL" clId="{8F6C278B-0EF3-45D3-94AB-20F84C49E72B}" dt="2021-04-22T13:20:31.239" v="5053" actId="14100"/>
        <pc:sldMkLst>
          <pc:docMk/>
          <pc:sldMk cId="692024666" sldId="395"/>
        </pc:sldMkLst>
        <pc:picChg chg="add mod">
          <ac:chgData name="Colin Hawk" userId="41dd9e6a-c326-41b9-bd76-b8834de8f7e0" providerId="ADAL" clId="{8F6C278B-0EF3-45D3-94AB-20F84C49E72B}" dt="2021-04-22T13:20:31.239" v="5053" actId="14100"/>
          <ac:picMkLst>
            <pc:docMk/>
            <pc:sldMk cId="692024666" sldId="395"/>
            <ac:picMk id="6146" creationId="{4CA7F7F7-EB83-470F-9490-0A3229849B1A}"/>
          </ac:picMkLst>
        </pc:picChg>
      </pc:sldChg>
      <pc:sldChg chg="modSp add mod">
        <pc:chgData name="Colin Hawk" userId="41dd9e6a-c326-41b9-bd76-b8834de8f7e0" providerId="ADAL" clId="{8F6C278B-0EF3-45D3-94AB-20F84C49E72B}" dt="2021-04-22T13:17:14.566" v="5046" actId="404"/>
        <pc:sldMkLst>
          <pc:docMk/>
          <pc:sldMk cId="1791845663" sldId="396"/>
        </pc:sldMkLst>
        <pc:spChg chg="mod">
          <ac:chgData name="Colin Hawk" userId="41dd9e6a-c326-41b9-bd76-b8834de8f7e0" providerId="ADAL" clId="{8F6C278B-0EF3-45D3-94AB-20F84C49E72B}" dt="2021-04-22T13:15:06.386" v="4406" actId="27636"/>
          <ac:spMkLst>
            <pc:docMk/>
            <pc:sldMk cId="1791845663" sldId="396"/>
            <ac:spMk id="2" creationId="{FCD75BD0-4260-48F9-8DE9-1AB4D517A56C}"/>
          </ac:spMkLst>
        </pc:spChg>
        <pc:spChg chg="mod">
          <ac:chgData name="Colin Hawk" userId="41dd9e6a-c326-41b9-bd76-b8834de8f7e0" providerId="ADAL" clId="{8F6C278B-0EF3-45D3-94AB-20F84C49E72B}" dt="2021-04-22T13:17:14.566" v="5046" actId="404"/>
          <ac:spMkLst>
            <pc:docMk/>
            <pc:sldMk cId="1791845663" sldId="396"/>
            <ac:spMk id="3" creationId="{021276C8-212F-450D-8F22-C74F178C026A}"/>
          </ac:spMkLst>
        </pc:spChg>
      </pc:sldChg>
      <pc:sldChg chg="new del ord">
        <pc:chgData name="Colin Hawk" userId="41dd9e6a-c326-41b9-bd76-b8834de8f7e0" providerId="ADAL" clId="{8F6C278B-0EF3-45D3-94AB-20F84C49E72B}" dt="2021-04-22T13:22:02.244" v="5067" actId="47"/>
        <pc:sldMkLst>
          <pc:docMk/>
          <pc:sldMk cId="3751931009" sldId="397"/>
        </pc:sldMkLst>
      </pc:sldChg>
      <pc:sldChg chg="modSp add mod">
        <pc:chgData name="Colin Hawk" userId="41dd9e6a-c326-41b9-bd76-b8834de8f7e0" providerId="ADAL" clId="{8F6C278B-0EF3-45D3-94AB-20F84C49E72B}" dt="2021-04-22T13:21:45.965" v="5061" actId="27636"/>
        <pc:sldMkLst>
          <pc:docMk/>
          <pc:sldMk cId="1586481118" sldId="398"/>
        </pc:sldMkLst>
        <pc:spChg chg="mod">
          <ac:chgData name="Colin Hawk" userId="41dd9e6a-c326-41b9-bd76-b8834de8f7e0" providerId="ADAL" clId="{8F6C278B-0EF3-45D3-94AB-20F84C49E72B}" dt="2021-04-22T13:21:34.895" v="5058" actId="1076"/>
          <ac:spMkLst>
            <pc:docMk/>
            <pc:sldMk cId="1586481118" sldId="398"/>
            <ac:spMk id="2" creationId="{C2748413-4BB5-4AFE-9C71-4965B13BA35C}"/>
          </ac:spMkLst>
        </pc:spChg>
        <pc:spChg chg="mod">
          <ac:chgData name="Colin Hawk" userId="41dd9e6a-c326-41b9-bd76-b8834de8f7e0" providerId="ADAL" clId="{8F6C278B-0EF3-45D3-94AB-20F84C49E72B}" dt="2021-04-22T13:21:45.965" v="5061" actId="27636"/>
          <ac:spMkLst>
            <pc:docMk/>
            <pc:sldMk cId="1586481118" sldId="398"/>
            <ac:spMk id="3" creationId="{021633ED-0ED5-4C0C-BEEA-7EEAAABFFE2E}"/>
          </ac:spMkLst>
        </pc:spChg>
      </pc:sldChg>
      <pc:sldChg chg="modSp add mod">
        <pc:chgData name="Colin Hawk" userId="41dd9e6a-c326-41b9-bd76-b8834de8f7e0" providerId="ADAL" clId="{8F6C278B-0EF3-45D3-94AB-20F84C49E72B}" dt="2021-04-22T13:22:42.819" v="5075" actId="27636"/>
        <pc:sldMkLst>
          <pc:docMk/>
          <pc:sldMk cId="1110952284" sldId="399"/>
        </pc:sldMkLst>
        <pc:spChg chg="mod">
          <ac:chgData name="Colin Hawk" userId="41dd9e6a-c326-41b9-bd76-b8834de8f7e0" providerId="ADAL" clId="{8F6C278B-0EF3-45D3-94AB-20F84C49E72B}" dt="2021-04-22T13:22:00.179" v="5066" actId="27636"/>
          <ac:spMkLst>
            <pc:docMk/>
            <pc:sldMk cId="1110952284" sldId="399"/>
            <ac:spMk id="2" creationId="{92A37EC9-F830-4580-80E8-81B04DF93193}"/>
          </ac:spMkLst>
        </pc:spChg>
        <pc:spChg chg="mod">
          <ac:chgData name="Colin Hawk" userId="41dd9e6a-c326-41b9-bd76-b8834de8f7e0" providerId="ADAL" clId="{8F6C278B-0EF3-45D3-94AB-20F84C49E72B}" dt="2021-04-22T13:22:42.819" v="5075" actId="27636"/>
          <ac:spMkLst>
            <pc:docMk/>
            <pc:sldMk cId="1110952284" sldId="399"/>
            <ac:spMk id="3" creationId="{94AEEF30-1C43-4545-AB4C-503B997FEF41}"/>
          </ac:spMkLst>
        </pc:spChg>
      </pc:sldChg>
      <pc:sldChg chg="modSp add mod">
        <pc:chgData name="Colin Hawk" userId="41dd9e6a-c326-41b9-bd76-b8834de8f7e0" providerId="ADAL" clId="{8F6C278B-0EF3-45D3-94AB-20F84C49E72B}" dt="2021-04-22T13:22:28.870" v="5070" actId="115"/>
        <pc:sldMkLst>
          <pc:docMk/>
          <pc:sldMk cId="1335316016" sldId="400"/>
        </pc:sldMkLst>
        <pc:spChg chg="mod">
          <ac:chgData name="Colin Hawk" userId="41dd9e6a-c326-41b9-bd76-b8834de8f7e0" providerId="ADAL" clId="{8F6C278B-0EF3-45D3-94AB-20F84C49E72B}" dt="2021-04-22T13:22:28.870" v="5070" actId="115"/>
          <ac:spMkLst>
            <pc:docMk/>
            <pc:sldMk cId="1335316016" sldId="400"/>
            <ac:spMk id="4" creationId="{ABD4BB4D-4452-4110-9A21-6DE7E1E4B69C}"/>
          </ac:spMkLst>
        </pc:spChg>
      </pc:sldChg>
      <pc:sldChg chg="add">
        <pc:chgData name="Colin Hawk" userId="41dd9e6a-c326-41b9-bd76-b8834de8f7e0" providerId="ADAL" clId="{8F6C278B-0EF3-45D3-94AB-20F84C49E72B}" dt="2021-04-22T13:36:34.173" v="5076"/>
        <pc:sldMkLst>
          <pc:docMk/>
          <pc:sldMk cId="0" sldId="401"/>
        </pc:sldMkLst>
      </pc:sldChg>
      <pc:sldChg chg="addSp modSp new mod">
        <pc:chgData name="Colin Hawk" userId="41dd9e6a-c326-41b9-bd76-b8834de8f7e0" providerId="ADAL" clId="{8F6C278B-0EF3-45D3-94AB-20F84C49E72B}" dt="2021-04-22T13:38:13.656" v="5090" actId="1076"/>
        <pc:sldMkLst>
          <pc:docMk/>
          <pc:sldMk cId="2991442017" sldId="402"/>
        </pc:sldMkLst>
        <pc:spChg chg="add mod">
          <ac:chgData name="Colin Hawk" userId="41dd9e6a-c326-41b9-bd76-b8834de8f7e0" providerId="ADAL" clId="{8F6C278B-0EF3-45D3-94AB-20F84C49E72B}" dt="2021-04-22T13:38:03.238" v="5088" actId="1036"/>
          <ac:spMkLst>
            <pc:docMk/>
            <pc:sldMk cId="2991442017" sldId="402"/>
            <ac:spMk id="2" creationId="{635B8AE0-8F52-48B9-B120-EA425F430AA3}"/>
          </ac:spMkLst>
        </pc:spChg>
        <pc:picChg chg="add mod">
          <ac:chgData name="Colin Hawk" userId="41dd9e6a-c326-41b9-bd76-b8834de8f7e0" providerId="ADAL" clId="{8F6C278B-0EF3-45D3-94AB-20F84C49E72B}" dt="2021-04-22T13:38:00.420" v="5083" actId="1076"/>
          <ac:picMkLst>
            <pc:docMk/>
            <pc:sldMk cId="2991442017" sldId="402"/>
            <ac:picMk id="3" creationId="{3860EA34-CC61-44B2-8A44-C38C06F4FDDE}"/>
          </ac:picMkLst>
        </pc:picChg>
        <pc:picChg chg="add mod">
          <ac:chgData name="Colin Hawk" userId="41dd9e6a-c326-41b9-bd76-b8834de8f7e0" providerId="ADAL" clId="{8F6C278B-0EF3-45D3-94AB-20F84C49E72B}" dt="2021-04-22T13:38:13.656" v="5090" actId="1076"/>
          <ac:picMkLst>
            <pc:docMk/>
            <pc:sldMk cId="2991442017" sldId="402"/>
            <ac:picMk id="4" creationId="{A3A7F823-6F64-45E4-B127-270A89EB94FA}"/>
          </ac:picMkLst>
        </pc:picChg>
      </pc:sldChg>
      <pc:sldChg chg="addSp modSp new mod">
        <pc:chgData name="Colin Hawk" userId="41dd9e6a-c326-41b9-bd76-b8834de8f7e0" providerId="ADAL" clId="{8F6C278B-0EF3-45D3-94AB-20F84C49E72B}" dt="2021-04-22T13:41:08.620" v="5099" actId="14100"/>
        <pc:sldMkLst>
          <pc:docMk/>
          <pc:sldMk cId="688634466" sldId="403"/>
        </pc:sldMkLst>
        <pc:spChg chg="add mod">
          <ac:chgData name="Colin Hawk" userId="41dd9e6a-c326-41b9-bd76-b8834de8f7e0" providerId="ADAL" clId="{8F6C278B-0EF3-45D3-94AB-20F84C49E72B}" dt="2021-04-22T13:38:35.946" v="5094" actId="14100"/>
          <ac:spMkLst>
            <pc:docMk/>
            <pc:sldMk cId="688634466" sldId="403"/>
            <ac:spMk id="2" creationId="{17F3A31D-95DF-43FF-8D2B-C4B415803137}"/>
          </ac:spMkLst>
        </pc:spChg>
        <pc:spChg chg="add mod">
          <ac:chgData name="Colin Hawk" userId="41dd9e6a-c326-41b9-bd76-b8834de8f7e0" providerId="ADAL" clId="{8F6C278B-0EF3-45D3-94AB-20F84C49E72B}" dt="2021-04-22T13:41:08.620" v="5099" actId="14100"/>
          <ac:spMkLst>
            <pc:docMk/>
            <pc:sldMk cId="688634466" sldId="403"/>
            <ac:spMk id="4" creationId="{162B1863-471A-45A8-AE4E-3F9AC22FB8A3}"/>
          </ac:spMkLst>
        </pc:spChg>
        <pc:picChg chg="add mod">
          <ac:chgData name="Colin Hawk" userId="41dd9e6a-c326-41b9-bd76-b8834de8f7e0" providerId="ADAL" clId="{8F6C278B-0EF3-45D3-94AB-20F84C49E72B}" dt="2021-04-22T13:38:58.709" v="5096" actId="1076"/>
          <ac:picMkLst>
            <pc:docMk/>
            <pc:sldMk cId="688634466" sldId="403"/>
            <ac:picMk id="3" creationId="{E6D8AE08-43FB-4253-A425-827BFB290AC1}"/>
          </ac:picMkLst>
        </pc:picChg>
      </pc:sldChg>
      <pc:sldChg chg="addSp modSp new mod">
        <pc:chgData name="Colin Hawk" userId="41dd9e6a-c326-41b9-bd76-b8834de8f7e0" providerId="ADAL" clId="{8F6C278B-0EF3-45D3-94AB-20F84C49E72B}" dt="2021-04-22T13:43:08.911" v="5103" actId="14100"/>
        <pc:sldMkLst>
          <pc:docMk/>
          <pc:sldMk cId="1747028573" sldId="404"/>
        </pc:sldMkLst>
        <pc:spChg chg="add mod">
          <ac:chgData name="Colin Hawk" userId="41dd9e6a-c326-41b9-bd76-b8834de8f7e0" providerId="ADAL" clId="{8F6C278B-0EF3-45D3-94AB-20F84C49E72B}" dt="2021-04-22T13:43:08.911" v="5103" actId="14100"/>
          <ac:spMkLst>
            <pc:docMk/>
            <pc:sldMk cId="1747028573" sldId="404"/>
            <ac:spMk id="2" creationId="{5411A6FA-1147-448D-9777-336BB48B27DF}"/>
          </ac:spMkLst>
        </pc:spChg>
      </pc:sldChg>
      <pc:sldChg chg="add">
        <pc:chgData name="Colin Hawk" userId="41dd9e6a-c326-41b9-bd76-b8834de8f7e0" providerId="ADAL" clId="{8F6C278B-0EF3-45D3-94AB-20F84C49E72B}" dt="2021-04-22T13:44:05.298" v="5104"/>
        <pc:sldMkLst>
          <pc:docMk/>
          <pc:sldMk cId="0" sldId="405"/>
        </pc:sldMkLst>
      </pc:sldChg>
      <pc:sldChg chg="add">
        <pc:chgData name="Colin Hawk" userId="41dd9e6a-c326-41b9-bd76-b8834de8f7e0" providerId="ADAL" clId="{8F6C278B-0EF3-45D3-94AB-20F84C49E72B}" dt="2021-04-22T13:44:05.298" v="5104"/>
        <pc:sldMkLst>
          <pc:docMk/>
          <pc:sldMk cId="0" sldId="406"/>
        </pc:sldMkLst>
      </pc:sldChg>
      <pc:sldChg chg="modSp add">
        <pc:chgData name="Colin Hawk" userId="41dd9e6a-c326-41b9-bd76-b8834de8f7e0" providerId="ADAL" clId="{8F6C278B-0EF3-45D3-94AB-20F84C49E72B}" dt="2021-04-22T13:45:16.983" v="5111" actId="6549"/>
        <pc:sldMkLst>
          <pc:docMk/>
          <pc:sldMk cId="0" sldId="407"/>
        </pc:sldMkLst>
        <pc:spChg chg="mod">
          <ac:chgData name="Colin Hawk" userId="41dd9e6a-c326-41b9-bd76-b8834de8f7e0" providerId="ADAL" clId="{8F6C278B-0EF3-45D3-94AB-20F84C49E72B}" dt="2021-04-22T13:45:16.983" v="5111" actId="6549"/>
          <ac:spMkLst>
            <pc:docMk/>
            <pc:sldMk cId="0" sldId="407"/>
            <ac:spMk id="11" creationId="{D7863124-F074-473D-AE65-A9B3546CE596}"/>
          </ac:spMkLst>
        </pc:spChg>
      </pc:sldChg>
      <pc:sldMasterChg chg="delSldLayout">
        <pc:chgData name="Colin Hawk" userId="41dd9e6a-c326-41b9-bd76-b8834de8f7e0" providerId="ADAL" clId="{8F6C278B-0EF3-45D3-94AB-20F84C49E72B}" dt="2021-04-21T09:21:07.646" v="1735" actId="47"/>
        <pc:sldMasterMkLst>
          <pc:docMk/>
          <pc:sldMasterMk cId="3751183570" sldId="2147483648"/>
        </pc:sldMasterMkLst>
        <pc:sldLayoutChg chg="del">
          <pc:chgData name="Colin Hawk" userId="41dd9e6a-c326-41b9-bd76-b8834de8f7e0" providerId="ADAL" clId="{8F6C278B-0EF3-45D3-94AB-20F84C49E72B}" dt="2021-04-21T09:21:07.646" v="1735" actId="47"/>
          <pc:sldLayoutMkLst>
            <pc:docMk/>
            <pc:sldMasterMk cId="3751183570" sldId="2147483648"/>
            <pc:sldLayoutMk cId="1770351167" sldId="214748366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3D60F0-499E-40DE-B36A-05363371AC68}" type="datetimeFigureOut">
              <a:rPr lang="en-GB" smtClean="0"/>
              <a:t>22/04/2021</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86BF53-D425-475A-BDC5-89910B07853C}" type="slidenum">
              <a:rPr lang="en-GB" smtClean="0"/>
              <a:t>‹#›</a:t>
            </a:fld>
            <a:endParaRPr lang="en-GB" dirty="0"/>
          </a:p>
        </p:txBody>
      </p:sp>
    </p:spTree>
    <p:extLst>
      <p:ext uri="{BB962C8B-B14F-4D97-AF65-F5344CB8AC3E}">
        <p14:creationId xmlns:p14="http://schemas.microsoft.com/office/powerpoint/2010/main" val="883515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HBITyBdRv_Q"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82607D-EE83-45E9-B2BD-C7DFDB848587}" type="slidenum">
              <a:rPr lang="en-GB" smtClean="0"/>
              <a:t>11</a:t>
            </a:fld>
            <a:endParaRPr lang="en-GB"/>
          </a:p>
        </p:txBody>
      </p:sp>
    </p:spTree>
    <p:extLst>
      <p:ext uri="{BB962C8B-B14F-4D97-AF65-F5344CB8AC3E}">
        <p14:creationId xmlns:p14="http://schemas.microsoft.com/office/powerpoint/2010/main" val="3849560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1699AEB-82DB-4191-988F-59685855AA25}" type="slidenum">
              <a:rPr lang="en-GB" smtClean="0"/>
              <a:t>37</a:t>
            </a:fld>
            <a:endParaRPr lang="en-GB"/>
          </a:p>
        </p:txBody>
      </p:sp>
    </p:spTree>
    <p:extLst>
      <p:ext uri="{BB962C8B-B14F-4D97-AF65-F5344CB8AC3E}">
        <p14:creationId xmlns:p14="http://schemas.microsoft.com/office/powerpoint/2010/main" val="3974468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https://www.youtube.com/watch?v=HBITyBdRv_Q</a:t>
            </a:r>
            <a:r>
              <a:rPr lang="en-US" dirty="0"/>
              <a:t> – if link is broken search for ‘Industrial</a:t>
            </a:r>
            <a:r>
              <a:rPr lang="en-US" baseline="0" dirty="0"/>
              <a:t> Revolution London Olympics </a:t>
            </a:r>
            <a:r>
              <a:rPr lang="en-US" baseline="0"/>
              <a:t>Opening Ceremony’</a:t>
            </a:r>
            <a:endParaRPr lang="en-GB" dirty="0"/>
          </a:p>
        </p:txBody>
      </p:sp>
      <p:sp>
        <p:nvSpPr>
          <p:cNvPr id="4" name="Slide Number Placeholder 3"/>
          <p:cNvSpPr>
            <a:spLocks noGrp="1"/>
          </p:cNvSpPr>
          <p:nvPr>
            <p:ph type="sldNum" sz="quarter" idx="10"/>
          </p:nvPr>
        </p:nvSpPr>
        <p:spPr/>
        <p:txBody>
          <a:bodyPr/>
          <a:lstStyle/>
          <a:p>
            <a:fld id="{A1699AEB-82DB-4191-988F-59685855AA25}" type="slidenum">
              <a:rPr lang="en-GB" smtClean="0"/>
              <a:t>40</a:t>
            </a:fld>
            <a:endParaRPr lang="en-GB"/>
          </a:p>
        </p:txBody>
      </p:sp>
    </p:spTree>
    <p:extLst>
      <p:ext uri="{BB962C8B-B14F-4D97-AF65-F5344CB8AC3E}">
        <p14:creationId xmlns:p14="http://schemas.microsoft.com/office/powerpoint/2010/main" val="1392141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4031515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495428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1649185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3306336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268243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238570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1664760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1779853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416719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1837095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22/04/2021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3998191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971151-32FE-415D-9190-BFFC103F509B}" type="datetimeFigureOut">
              <a:rPr lang="en-GB" smtClean="0"/>
              <a:t>22/04/2021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779612-6E37-41CE-A801-867C0AF6C0BC}" type="slidenum">
              <a:rPr lang="en-GB" smtClean="0"/>
              <a:t>‹#›</a:t>
            </a:fld>
            <a:endParaRPr lang="en-GB" dirty="0"/>
          </a:p>
        </p:txBody>
      </p:sp>
    </p:spTree>
    <p:extLst>
      <p:ext uri="{BB962C8B-B14F-4D97-AF65-F5344CB8AC3E}">
        <p14:creationId xmlns:p14="http://schemas.microsoft.com/office/powerpoint/2010/main" val="3751183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v=BWtW0gmh3k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youtube.com/watch?v=HBITyBdRv_Q"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6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99392"/>
            <a:ext cx="9144000" cy="1470025"/>
          </a:xfrm>
        </p:spPr>
        <p:txBody>
          <a:bodyPr>
            <a:normAutofit/>
          </a:bodyPr>
          <a:lstStyle/>
          <a:p>
            <a:pPr algn="ctr">
              <a:lnSpc>
                <a:spcPct val="107000"/>
              </a:lnSpc>
              <a:spcAft>
                <a:spcPts val="800"/>
              </a:spcAft>
            </a:pPr>
            <a:r>
              <a:rPr lang="en-GB" sz="2400" b="1" u="sng" dirty="0">
                <a:effectLst/>
                <a:latin typeface="Calibri" panose="020F0502020204030204" pitchFamily="34" charset="0"/>
                <a:ea typeface="Calibri" panose="020F0502020204030204" pitchFamily="34" charset="0"/>
                <a:cs typeface="Times New Roman" panose="02020603050405020304" pitchFamily="18" charset="0"/>
              </a:rPr>
              <a:t>History Year 7 KS3 Summer 2 Blended Learning Booklet</a:t>
            </a:r>
            <a:br>
              <a:rPr lang="en-GB" sz="2400" b="1" u="sng" dirty="0">
                <a:effectLst/>
                <a:latin typeface="Calibri" panose="020F0502020204030204" pitchFamily="34" charset="0"/>
                <a:ea typeface="Calibri" panose="020F0502020204030204" pitchFamily="34" charset="0"/>
                <a:cs typeface="Times New Roman" panose="02020603050405020304" pitchFamily="18" charset="0"/>
              </a:rPr>
            </a:br>
            <a:r>
              <a:rPr lang="en-GB" sz="2400" b="1" u="sng" dirty="0">
                <a:latin typeface="Calibri" panose="020F0502020204030204" pitchFamily="34" charset="0"/>
                <a:ea typeface="Calibri" panose="020F0502020204030204" pitchFamily="34" charset="0"/>
                <a:cs typeface="Times New Roman" panose="02020603050405020304" pitchFamily="18" charset="0"/>
              </a:rPr>
              <a:t>Empire and Trade</a:t>
            </a:r>
            <a:endParaRPr lang="en-GB" sz="2400" b="1" u="sng"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555F2E8-D578-446C-A312-983803674B98}"/>
              </a:ext>
            </a:extLst>
          </p:cNvPr>
          <p:cNvSpPr txBox="1"/>
          <p:nvPr/>
        </p:nvSpPr>
        <p:spPr>
          <a:xfrm>
            <a:off x="0" y="3910129"/>
            <a:ext cx="9144000" cy="3065647"/>
          </a:xfrm>
          <a:prstGeom prst="rect">
            <a:avLst/>
          </a:prstGeom>
          <a:noFill/>
        </p:spPr>
        <p:txBody>
          <a:bodyPr wrap="square" rtlCol="0">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Name:</a:t>
            </a:r>
          </a:p>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Form:</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i="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dirty="0">
                <a:effectLst/>
                <a:latin typeface="Calibri" panose="020F0502020204030204" pitchFamily="34" charset="0"/>
                <a:ea typeface="Calibri" panose="020F0502020204030204" pitchFamily="34" charset="0"/>
                <a:cs typeface="Times New Roman" panose="02020603050405020304" pitchFamily="18" charset="0"/>
              </a:rPr>
              <a:t>Aim to complete one lesson each week. Write out the title and LI and then complete the tasks.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dirty="0">
                <a:effectLst/>
                <a:latin typeface="Calibri" panose="020F0502020204030204" pitchFamily="34" charset="0"/>
                <a:ea typeface="Calibri" panose="020F0502020204030204" pitchFamily="34" charset="0"/>
                <a:cs typeface="Times New Roman" panose="02020603050405020304" pitchFamily="18" charset="0"/>
              </a:rPr>
              <a:t>All video links are online using the </a:t>
            </a:r>
            <a:r>
              <a:rPr lang="en-GB" sz="1800" i="1" dirty="0" err="1">
                <a:effectLst/>
                <a:latin typeface="Calibri" panose="020F0502020204030204" pitchFamily="34" charset="0"/>
                <a:ea typeface="Calibri" panose="020F0502020204030204" pitchFamily="34" charset="0"/>
                <a:cs typeface="Times New Roman" panose="02020603050405020304" pitchFamily="18" charset="0"/>
              </a:rPr>
              <a:t>ClassCharts</a:t>
            </a:r>
            <a:r>
              <a:rPr lang="en-GB" sz="1800" i="1" dirty="0">
                <a:effectLst/>
                <a:latin typeface="Calibri" panose="020F0502020204030204" pitchFamily="34" charset="0"/>
                <a:ea typeface="Calibri" panose="020F0502020204030204" pitchFamily="34" charset="0"/>
                <a:cs typeface="Times New Roman" panose="02020603050405020304" pitchFamily="18" charset="0"/>
              </a:rPr>
              <a:t> link.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dirty="0">
                <a:effectLst/>
                <a:latin typeface="Calibri" panose="020F0502020204030204" pitchFamily="34" charset="0"/>
                <a:ea typeface="Calibri" panose="020F0502020204030204" pitchFamily="34" charset="0"/>
                <a:cs typeface="Times New Roman" panose="02020603050405020304" pitchFamily="18" charset="0"/>
              </a:rPr>
              <a:t>The Knowledge Organiser on page 3 has all the key information and vocabulary to help you with this unit.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descr="Image result for the british empire">
            <a:extLst>
              <a:ext uri="{FF2B5EF4-FFF2-40B4-BE49-F238E27FC236}">
                <a16:creationId xmlns:a16="http://schemas.microsoft.com/office/drawing/2014/main" id="{ED943BEF-A056-4871-A805-644530AD945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196751"/>
            <a:ext cx="4824536" cy="2520281"/>
          </a:xfrm>
          <a:prstGeom prst="rect">
            <a:avLst/>
          </a:prstGeom>
          <a:noFill/>
        </p:spPr>
      </p:pic>
    </p:spTree>
    <p:extLst>
      <p:ext uri="{BB962C8B-B14F-4D97-AF65-F5344CB8AC3E}">
        <p14:creationId xmlns:p14="http://schemas.microsoft.com/office/powerpoint/2010/main" val="655199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endParaRPr lang="en-GB" sz="1350" dirty="0"/>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endParaRPr lang="en-GB" sz="1350" dirty="0"/>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endParaRPr lang="en-GB" sz="1350" dirty="0"/>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endParaRPr lang="en-GB" sz="1350" dirty="0"/>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endParaRPr lang="en-GB" sz="1350" dirty="0"/>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endParaRPr lang="en-GB" sz="1350" dirty="0"/>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algn="l"/>
              <a:endParaRPr lang="en-GB" sz="1350" dirty="0"/>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algn="l"/>
              <a:endParaRPr lang="en-GB" sz="1350" dirty="0"/>
            </a:p>
          </p:txBody>
        </p:sp>
      </p:grpSp>
      <p:sp>
        <p:nvSpPr>
          <p:cNvPr id="87" name="Rectangle 86">
            <a:extLst>
              <a:ext uri="{FF2B5EF4-FFF2-40B4-BE49-F238E27FC236}">
                <a16:creationId xmlns:a16="http://schemas.microsoft.com/office/drawing/2014/main" id="{B8E9FA09-5260-4878-99CA-62F77573EAA5}"/>
              </a:ext>
            </a:extLst>
          </p:cNvPr>
          <p:cNvSpPr/>
          <p:nvPr/>
        </p:nvSpPr>
        <p:spPr>
          <a:xfrm>
            <a:off x="-153658" y="588223"/>
            <a:ext cx="4893480" cy="790956"/>
          </a:xfrm>
          <a:prstGeom prst="rect">
            <a:avLst/>
          </a:prstGeom>
        </p:spPr>
        <p:txBody>
          <a:bodyPr wrap="none" lIns="0" tIns="0" rIns="0" bIns="0" anchor="t">
            <a:normAutofit/>
          </a:bodyPr>
          <a:lstStyle/>
          <a:p>
            <a:pPr algn="ctr"/>
            <a:r>
              <a:rPr lang="da-DK" sz="2800" b="1" dirty="0">
                <a:solidFill>
                  <a:prstClr val="black">
                    <a:lumMod val="75000"/>
                    <a:lumOff val="25000"/>
                  </a:prstClr>
                </a:solidFill>
                <a:ea typeface="+mj-ea"/>
                <a:cs typeface="+mj-cs"/>
              </a:rPr>
              <a:t>MY LEARNING JOURNEY:</a:t>
            </a:r>
          </a:p>
          <a:p>
            <a:pPr algn="ctr"/>
            <a:r>
              <a:rPr lang="en-GB" i="1" dirty="0">
                <a:solidFill>
                  <a:srgbClr val="C00000"/>
                </a:solidFill>
              </a:rPr>
              <a:t>                     Subject: </a:t>
            </a:r>
            <a:r>
              <a:rPr lang="en-GB" sz="1600" i="1" dirty="0"/>
              <a:t>History</a:t>
            </a:r>
            <a:r>
              <a:rPr lang="en-GB" sz="1600" i="1" dirty="0">
                <a:solidFill>
                  <a:srgbClr val="C00000"/>
                </a:solidFill>
              </a:rPr>
              <a:t>  </a:t>
            </a:r>
            <a:r>
              <a:rPr lang="en-GB" i="1" dirty="0">
                <a:solidFill>
                  <a:srgbClr val="C00000"/>
                </a:solidFill>
              </a:rPr>
              <a:t>Year:</a:t>
            </a:r>
            <a:r>
              <a:rPr lang="en-GB" i="1" dirty="0"/>
              <a:t>7</a:t>
            </a:r>
            <a:r>
              <a:rPr lang="en-GB" i="1" dirty="0">
                <a:solidFill>
                  <a:srgbClr val="C00000"/>
                </a:solidFill>
              </a:rPr>
              <a:t>   Unit </a:t>
            </a:r>
            <a:r>
              <a:rPr lang="en-GB" i="1" dirty="0"/>
              <a:t>6</a:t>
            </a:r>
            <a:r>
              <a:rPr lang="en-GB" i="1" dirty="0">
                <a:solidFill>
                  <a:srgbClr val="C00000"/>
                </a:solidFill>
              </a:rPr>
              <a:t>: </a:t>
            </a:r>
            <a:r>
              <a:rPr lang="en-GB" i="1" dirty="0"/>
              <a:t>Empire and Trade</a:t>
            </a:r>
          </a:p>
        </p:txBody>
      </p:sp>
      <p:sp>
        <p:nvSpPr>
          <p:cNvPr id="89" name="TextBox 88">
            <a:extLst>
              <a:ext uri="{FF2B5EF4-FFF2-40B4-BE49-F238E27FC236}">
                <a16:creationId xmlns:a16="http://schemas.microsoft.com/office/drawing/2014/main" id="{96392ED2-2948-4109-9E70-38E4C2C029DD}"/>
              </a:ext>
            </a:extLst>
          </p:cNvPr>
          <p:cNvSpPr txBox="1"/>
          <p:nvPr/>
        </p:nvSpPr>
        <p:spPr>
          <a:xfrm>
            <a:off x="6587123" y="4421664"/>
            <a:ext cx="2369796" cy="2288095"/>
          </a:xfrm>
          <a:prstGeom prst="rect">
            <a:avLst/>
          </a:prstGeom>
          <a:solidFill>
            <a:schemeClr val="bg1">
              <a:lumMod val="95000"/>
            </a:schemeClr>
          </a:solidFill>
          <a:ln w="28575">
            <a:solidFill>
              <a:srgbClr val="C00000"/>
            </a:solidFill>
          </a:ln>
        </p:spPr>
        <p:txBody>
          <a:bodyPr wrap="square" lIns="0" tIns="0" rIns="0" bIns="0" rtlCol="0" anchor="t">
            <a:normAutofit lnSpcReduction="10000"/>
          </a:bodyPr>
          <a:lstStyle/>
          <a:p>
            <a:pPr marL="352425" lvl="0" indent="-268288" algn="ctr"/>
            <a:endParaRPr lang="da-DK" sz="1200" b="1" u="sng" dirty="0">
              <a:solidFill>
                <a:prstClr val="black">
                  <a:lumMod val="75000"/>
                  <a:lumOff val="25000"/>
                </a:prstClr>
              </a:solidFill>
            </a:endParaRPr>
          </a:p>
          <a:p>
            <a:pPr marL="352425" lvl="0" indent="-268288" algn="ctr"/>
            <a:r>
              <a:rPr lang="da-DK" sz="1200" b="1" u="sng" dirty="0">
                <a:solidFill>
                  <a:prstClr val="black">
                    <a:lumMod val="75000"/>
                    <a:lumOff val="25000"/>
                  </a:prstClr>
                </a:solidFill>
              </a:rPr>
              <a:t>PERSONAL OBJECTIVES</a:t>
            </a:r>
          </a:p>
          <a:p>
            <a:pPr marL="450850" indent="-184150">
              <a:buFont typeface="Arial" panose="020B0604020202020204" pitchFamily="34" charset="0"/>
              <a:buChar char="•"/>
            </a:pPr>
            <a:r>
              <a:rPr lang="da-DK" sz="1200" dirty="0">
                <a:solidFill>
                  <a:schemeClr val="tx1">
                    <a:lumMod val="75000"/>
                    <a:lumOff val="25000"/>
                  </a:schemeClr>
                </a:solidFill>
              </a:rPr>
              <a:t>....................................... </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 </a:t>
            </a:r>
          </a:p>
          <a:p>
            <a:pPr marL="266700" indent="-182563">
              <a:buFont typeface="Arial" panose="020B0604020202020204" pitchFamily="34" charset="0"/>
              <a:buChar char="•"/>
            </a:pPr>
            <a:endParaRPr lang="da-DK" sz="1200" dirty="0">
              <a:solidFill>
                <a:schemeClr val="tx1">
                  <a:lumMod val="75000"/>
                  <a:lumOff val="25000"/>
                </a:schemeClr>
              </a:solidFill>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142943" y="1278668"/>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5164787" y="454131"/>
            <a:ext cx="1440867" cy="1827191"/>
          </a:xfrm>
          <a:prstGeom prst="rect">
            <a:avLst/>
          </a:prstGeom>
          <a:noFill/>
        </p:spPr>
        <p:txBody>
          <a:bodyPr wrap="square" lIns="0" tIns="0" rIns="0" bIns="0" rtlCol="0" anchor="t">
            <a:noAutofit/>
          </a:bodyPr>
          <a:lstStyle/>
          <a:p>
            <a:r>
              <a:rPr lang="da-DK" sz="1200" b="1" u="sng" dirty="0">
                <a:solidFill>
                  <a:schemeClr val="tx1">
                    <a:lumMod val="75000"/>
                    <a:lumOff val="25000"/>
                  </a:schemeClr>
                </a:solidFill>
              </a:rPr>
              <a:t>UP NEXT</a:t>
            </a:r>
            <a:endParaRPr lang="en-GB" sz="1200" dirty="0">
              <a:solidFill>
                <a:schemeClr val="tx1">
                  <a:lumMod val="75000"/>
                  <a:lumOff val="25000"/>
                </a:schemeClr>
              </a:solidFill>
            </a:endParaRPr>
          </a:p>
          <a:p>
            <a:r>
              <a:rPr lang="en-GB" sz="1100" dirty="0">
                <a:solidFill>
                  <a:schemeClr val="tx1">
                    <a:lumMod val="75000"/>
                    <a:lumOff val="25000"/>
                  </a:schemeClr>
                </a:solidFill>
              </a:rPr>
              <a:t>Y8 Causes of WW1</a:t>
            </a:r>
          </a:p>
          <a:p>
            <a:pPr algn="r"/>
            <a:endParaRPr lang="da-DK" sz="1000" dirty="0">
              <a:solidFill>
                <a:schemeClr val="tx1">
                  <a:lumMod val="75000"/>
                  <a:lumOff val="25000"/>
                </a:schemeClr>
              </a:solidFill>
            </a:endParaRP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5446121" y="2527930"/>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422786" y="4206734"/>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2070462" y="4170932"/>
            <a:ext cx="1755620" cy="1495289"/>
          </a:xfrm>
          <a:prstGeom prst="rect">
            <a:avLst/>
          </a:prstGeom>
          <a:noFill/>
        </p:spPr>
        <p:txBody>
          <a:bodyPr wrap="square" lIns="0" tIns="0" rIns="0" bIns="0" rtlCol="0" anchor="t">
            <a:normAutofit/>
          </a:bodyPr>
          <a:lstStyle/>
          <a:p>
            <a:pPr marL="182563"/>
            <a:r>
              <a:rPr lang="da-DK" sz="1200" b="1" u="sng" dirty="0">
                <a:solidFill>
                  <a:schemeClr val="tx1">
                    <a:lumMod val="75000"/>
                    <a:lumOff val="25000"/>
                  </a:schemeClr>
                </a:solidFill>
              </a:rPr>
              <a:t>WHAT WE KNOW/</a:t>
            </a:r>
          </a:p>
          <a:p>
            <a:pPr marL="182563"/>
            <a:r>
              <a:rPr lang="da-DK" sz="1200" b="1" u="sng" dirty="0">
                <a:solidFill>
                  <a:schemeClr val="tx1">
                    <a:lumMod val="75000"/>
                    <a:lumOff val="25000"/>
                  </a:schemeClr>
                </a:solidFill>
              </a:rPr>
              <a:t>REMEMBER</a:t>
            </a:r>
          </a:p>
          <a:p>
            <a:pPr marL="182563"/>
            <a:r>
              <a:rPr lang="da-DK" sz="1200" dirty="0">
                <a:solidFill>
                  <a:schemeClr val="tx1">
                    <a:lumMod val="75000"/>
                    <a:lumOff val="25000"/>
                  </a:schemeClr>
                </a:solidFill>
              </a:rPr>
              <a:t>How Elizabeth begun the British Empire.</a:t>
            </a:r>
          </a:p>
          <a:p>
            <a:pPr marL="273050" indent="-93663">
              <a:buFont typeface="Arial" panose="020B0604020202020204" pitchFamily="34" charset="0"/>
              <a:buChar char="•"/>
            </a:pPr>
            <a:endParaRPr lang="da-DK" sz="1200" dirty="0">
              <a:solidFill>
                <a:schemeClr val="tx1">
                  <a:lumMod val="75000"/>
                  <a:lumOff val="25000"/>
                </a:schemeClr>
              </a:solidFill>
            </a:endParaRPr>
          </a:p>
          <a:p>
            <a:pPr marL="273050" indent="-93663">
              <a:buFont typeface="Arial" panose="020B0604020202020204" pitchFamily="34" charset="0"/>
              <a:buChar char="•"/>
            </a:pPr>
            <a:endParaRPr lang="da-DK" sz="1200" dirty="0">
              <a:solidFill>
                <a:schemeClr val="tx1">
                  <a:lumMod val="75000"/>
                  <a:lumOff val="25000"/>
                </a:schemeClr>
              </a:solidFill>
            </a:endParaRPr>
          </a:p>
          <a:p>
            <a:pPr marL="273050" indent="-93663">
              <a:buFont typeface="Arial" panose="020B0604020202020204" pitchFamily="34" charset="0"/>
              <a:buChar char="•"/>
            </a:pPr>
            <a:endParaRPr lang="da-DK" sz="1200" dirty="0">
              <a:solidFill>
                <a:schemeClr val="tx1">
                  <a:lumMod val="75000"/>
                  <a:lumOff val="25000"/>
                </a:schemeClr>
              </a:solidFill>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850661" y="4028529"/>
            <a:ext cx="1699041" cy="321542"/>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dirty="0"/>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2715677" y="6114343"/>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103404" y="3956547"/>
            <a:ext cx="1979034" cy="2123224"/>
          </a:xfrm>
          <a:prstGeom prst="rect">
            <a:avLst/>
          </a:prstGeom>
          <a:noFill/>
        </p:spPr>
        <p:txBody>
          <a:bodyPr wrap="square" lIns="0" tIns="0" rIns="0" bIns="0" rtlCol="0" anchor="t">
            <a:noAutofit/>
          </a:bodyPr>
          <a:lstStyle/>
          <a:p>
            <a:pPr algn="ctr"/>
            <a:r>
              <a:rPr lang="da-DK" sz="1200" b="1" u="sng" dirty="0">
                <a:solidFill>
                  <a:schemeClr val="tx1">
                    <a:lumMod val="75000"/>
                    <a:lumOff val="25000"/>
                  </a:schemeClr>
                </a:solidFill>
              </a:rPr>
              <a:t>PREVIOUS LEARNING</a:t>
            </a:r>
          </a:p>
          <a:p>
            <a:pPr marL="171450" indent="-171450">
              <a:buFontTx/>
              <a:buChar char="-"/>
            </a:pPr>
            <a:r>
              <a:rPr lang="da-DK" sz="1200" dirty="0">
                <a:solidFill>
                  <a:schemeClr val="tx1">
                    <a:lumMod val="75000"/>
                    <a:lumOff val="25000"/>
                  </a:schemeClr>
                </a:solidFill>
              </a:rPr>
              <a:t>Why William won at the Battle of Hastings.</a:t>
            </a:r>
          </a:p>
          <a:p>
            <a:pPr marL="171450" indent="-171450">
              <a:buFontTx/>
              <a:buChar char="-"/>
            </a:pPr>
            <a:r>
              <a:rPr lang="da-DK" sz="1200" dirty="0">
                <a:solidFill>
                  <a:schemeClr val="tx1">
                    <a:lumMod val="75000"/>
                    <a:lumOff val="25000"/>
                  </a:schemeClr>
                </a:solidFill>
              </a:rPr>
              <a:t>How the Normans changed England</a:t>
            </a:r>
          </a:p>
          <a:p>
            <a:pPr marL="171450" indent="-171450">
              <a:buFontTx/>
              <a:buChar char="-"/>
            </a:pPr>
            <a:r>
              <a:rPr lang="da-DK" sz="1200" dirty="0">
                <a:solidFill>
                  <a:schemeClr val="tx1">
                    <a:lumMod val="75000"/>
                    <a:lumOff val="25000"/>
                  </a:schemeClr>
                </a:solidFill>
              </a:rPr>
              <a:t>The Reformation</a:t>
            </a:r>
          </a:p>
          <a:p>
            <a:pPr marL="171450" indent="-171450">
              <a:buFontTx/>
              <a:buChar char="-"/>
            </a:pPr>
            <a:r>
              <a:rPr lang="da-DK" sz="1200" dirty="0">
                <a:solidFill>
                  <a:schemeClr val="tx1">
                    <a:lumMod val="75000"/>
                    <a:lumOff val="25000"/>
                  </a:schemeClr>
                </a:solidFill>
              </a:rPr>
              <a:t>Tudor Kings and Queens</a:t>
            </a:r>
          </a:p>
          <a:p>
            <a:pPr marL="171450" indent="-171450">
              <a:buFontTx/>
              <a:buChar char="-"/>
            </a:pPr>
            <a:r>
              <a:rPr lang="da-DK" sz="1200" dirty="0">
                <a:solidFill>
                  <a:schemeClr val="tx1">
                    <a:lumMod val="75000"/>
                    <a:lumOff val="25000"/>
                  </a:schemeClr>
                </a:solidFill>
              </a:rPr>
              <a:t>Tudor Life</a:t>
            </a:r>
          </a:p>
          <a:p>
            <a:pPr algn="r"/>
            <a:r>
              <a:rPr lang="da-DK" sz="1200" dirty="0">
                <a:solidFill>
                  <a:schemeClr val="tx1">
                    <a:lumMod val="75000"/>
                    <a:lumOff val="25000"/>
                  </a:schemeClr>
                </a:solidFill>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1101081" y="5925661"/>
            <a:ext cx="1749580" cy="311605"/>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dirty="0"/>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888782" y="1035587"/>
            <a:ext cx="392274" cy="382191"/>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dirty="0"/>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55317" y="98738"/>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8761443" y="3569180"/>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614315" y="148618"/>
            <a:ext cx="2122076" cy="742609"/>
          </a:xfrm>
          <a:prstGeom prst="rect">
            <a:avLst/>
          </a:prstGeom>
          <a:noFill/>
        </p:spPr>
        <p:txBody>
          <a:bodyPr wrap="square" lIns="0" tIns="0" rIns="0" bIns="0" rtlCol="0" anchor="t">
            <a:noAutofit/>
          </a:bodyPr>
          <a:lstStyle/>
          <a:p>
            <a:r>
              <a:rPr lang="da-DK" sz="1200" b="1" u="sng" dirty="0">
                <a:solidFill>
                  <a:schemeClr val="tx1">
                    <a:lumMod val="75000"/>
                    <a:lumOff val="25000"/>
                  </a:schemeClr>
                </a:solidFill>
              </a:rPr>
              <a:t>CAREERS</a:t>
            </a:r>
          </a:p>
          <a:p>
            <a:pPr marL="171450" indent="-171450">
              <a:buFont typeface="Arial" panose="020B0604020202020204" pitchFamily="34" charset="0"/>
              <a:buChar char="•"/>
            </a:pPr>
            <a:r>
              <a:rPr lang="en-GB" sz="1100" dirty="0">
                <a:solidFill>
                  <a:schemeClr val="tx1">
                    <a:lumMod val="75000"/>
                    <a:lumOff val="25000"/>
                  </a:schemeClr>
                </a:solidFill>
              </a:rPr>
              <a:t>Journalist reporting on events</a:t>
            </a:r>
          </a:p>
          <a:p>
            <a:pPr marL="171450" indent="-171450">
              <a:buFont typeface="Arial" panose="020B0604020202020204" pitchFamily="34" charset="0"/>
              <a:buChar char="•"/>
            </a:pPr>
            <a:r>
              <a:rPr lang="en-GB" sz="1100" dirty="0"/>
              <a:t>Archaeologist</a:t>
            </a:r>
          </a:p>
          <a:p>
            <a:pPr marL="171450" indent="-171450">
              <a:buFont typeface="Arial" panose="020B0604020202020204" pitchFamily="34" charset="0"/>
              <a:buChar char="•"/>
            </a:pPr>
            <a:r>
              <a:rPr lang="en-GB" sz="1100" dirty="0"/>
              <a:t>History Teacher</a:t>
            </a:r>
          </a:p>
          <a:p>
            <a:pPr marL="171450" indent="-171450">
              <a:buFont typeface="Arial" panose="020B0604020202020204" pitchFamily="34" charset="0"/>
              <a:buChar char="•"/>
            </a:pPr>
            <a:endParaRPr lang="da-DK" sz="1200" dirty="0">
              <a:solidFill>
                <a:schemeClr val="tx1">
                  <a:lumMod val="75000"/>
                  <a:lumOff val="25000"/>
                </a:schemeClr>
              </a:solidFill>
            </a:endParaRPr>
          </a:p>
          <a:p>
            <a:pPr marL="171450" indent="-171450">
              <a:buFont typeface="Arial" panose="020B0604020202020204" pitchFamily="34" charset="0"/>
              <a:buChar char="•"/>
            </a:pPr>
            <a:endParaRPr lang="da-DK" sz="1200" dirty="0">
              <a:solidFill>
                <a:schemeClr val="tx1">
                  <a:lumMod val="75000"/>
                  <a:lumOff val="25000"/>
                </a:schemeClr>
              </a:solidFill>
            </a:endParaRPr>
          </a:p>
          <a:p>
            <a:pPr marL="171450" indent="-171450">
              <a:buFont typeface="Arial" panose="020B0604020202020204" pitchFamily="34" charset="0"/>
              <a:buChar char="•"/>
            </a:pPr>
            <a:endParaRPr lang="da-DK" sz="1200" b="1" u="sng" dirty="0">
              <a:solidFill>
                <a:schemeClr val="tx1">
                  <a:lumMod val="75000"/>
                  <a:lumOff val="25000"/>
                </a:schemeClr>
              </a:solidFill>
            </a:endParaRPr>
          </a:p>
          <a:p>
            <a:pPr marL="171450" indent="-171450">
              <a:buFont typeface="Arial" panose="020B0604020202020204" pitchFamily="34" charset="0"/>
              <a:buChar char="•"/>
            </a:pPr>
            <a:endParaRPr lang="da-DK" sz="1200" b="1" u="sng" dirty="0">
              <a:solidFill>
                <a:schemeClr val="tx1">
                  <a:lumMod val="75000"/>
                  <a:lumOff val="25000"/>
                </a:schemeClr>
              </a:solidFill>
            </a:endParaRPr>
          </a:p>
          <a:p>
            <a:pPr algn="r"/>
            <a:endParaRPr lang="da-DK" sz="1200" dirty="0">
              <a:solidFill>
                <a:schemeClr val="tx1">
                  <a:lumMod val="75000"/>
                  <a:lumOff val="25000"/>
                </a:schemeClr>
              </a:solidFill>
            </a:endParaRPr>
          </a:p>
          <a:p>
            <a:pPr algn="r"/>
            <a:endParaRPr lang="da-DK" sz="1200" dirty="0">
              <a:solidFill>
                <a:schemeClr val="tx1">
                  <a:lumMod val="75000"/>
                  <a:lumOff val="25000"/>
                </a:schemeClr>
              </a:solidFill>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103404" y="1357423"/>
            <a:ext cx="2514738" cy="2339684"/>
          </a:xfrm>
          <a:prstGeom prst="rect">
            <a:avLst/>
          </a:prstGeom>
          <a:noFill/>
          <a:ln w="15875">
            <a:solidFill>
              <a:srgbClr val="C00000"/>
            </a:solidFill>
          </a:ln>
        </p:spPr>
        <p:txBody>
          <a:bodyPr wrap="square" lIns="0" tIns="0" rIns="0" bIns="0" rtlCol="0" anchor="t">
            <a:normAutofit lnSpcReduction="10000"/>
          </a:bodyPr>
          <a:lstStyle/>
          <a:p>
            <a:pPr marL="352425" indent="-268288"/>
            <a:endParaRPr lang="da-DK" sz="500" b="1" u="sng" dirty="0">
              <a:solidFill>
                <a:schemeClr val="tx1">
                  <a:lumMod val="75000"/>
                  <a:lumOff val="25000"/>
                </a:schemeClr>
              </a:solidFill>
            </a:endParaRPr>
          </a:p>
          <a:p>
            <a:pPr marL="352425" indent="-268288"/>
            <a:r>
              <a:rPr lang="da-DK" sz="1200" b="1" u="sng" dirty="0">
                <a:solidFill>
                  <a:schemeClr val="tx1">
                    <a:lumMod val="75000"/>
                    <a:lumOff val="25000"/>
                  </a:schemeClr>
                </a:solidFill>
              </a:rPr>
              <a:t>AIMS</a:t>
            </a:r>
          </a:p>
          <a:p>
            <a:pPr marL="352425" indent="-268288"/>
            <a:endParaRPr lang="da-DK" sz="1200" b="1" u="sng" dirty="0">
              <a:solidFill>
                <a:schemeClr val="tx1">
                  <a:lumMod val="75000"/>
                  <a:lumOff val="25000"/>
                </a:schemeClr>
              </a:solidFill>
            </a:endParaRPr>
          </a:p>
          <a:p>
            <a:pPr marL="180000" fontAlgn="base"/>
            <a:r>
              <a:rPr lang="da-DK" sz="1200" dirty="0">
                <a:solidFill>
                  <a:schemeClr val="tx1">
                    <a:lumMod val="75000"/>
                    <a:lumOff val="25000"/>
                  </a:schemeClr>
                </a:solidFill>
              </a:rPr>
              <a:t> 1. To understand the origins of the British Empire.</a:t>
            </a:r>
          </a:p>
          <a:p>
            <a:pPr marL="180000" fontAlgn="base"/>
            <a:endParaRPr lang="da-DK" sz="1200" dirty="0">
              <a:solidFill>
                <a:schemeClr val="tx1">
                  <a:lumMod val="75000"/>
                  <a:lumOff val="25000"/>
                </a:schemeClr>
              </a:solidFill>
            </a:endParaRPr>
          </a:p>
          <a:p>
            <a:pPr marL="180000" fontAlgn="base"/>
            <a:r>
              <a:rPr lang="da-DK" sz="1200" dirty="0">
                <a:solidFill>
                  <a:schemeClr val="tx1">
                    <a:lumMod val="75000"/>
                    <a:lumOff val="25000"/>
                  </a:schemeClr>
                </a:solidFill>
              </a:rPr>
              <a:t>2. To explain what benefits the Empire brought to Britain.</a:t>
            </a:r>
          </a:p>
          <a:p>
            <a:pPr marL="180000" fontAlgn="base"/>
            <a:endParaRPr lang="da-DK" sz="1200" dirty="0">
              <a:solidFill>
                <a:schemeClr val="tx1">
                  <a:lumMod val="75000"/>
                  <a:lumOff val="25000"/>
                </a:schemeClr>
              </a:solidFill>
            </a:endParaRPr>
          </a:p>
          <a:p>
            <a:pPr marL="180000" fontAlgn="base"/>
            <a:r>
              <a:rPr lang="da-DK" sz="1200" dirty="0">
                <a:solidFill>
                  <a:schemeClr val="tx1">
                    <a:lumMod val="75000"/>
                    <a:lumOff val="25000"/>
                  </a:schemeClr>
                </a:solidFill>
              </a:rPr>
              <a:t>3. To explain how the industrial revolution started in Britain.</a:t>
            </a:r>
          </a:p>
          <a:p>
            <a:pPr marL="180000" fontAlgn="base"/>
            <a:endParaRPr lang="da-DK" sz="1200" dirty="0">
              <a:solidFill>
                <a:schemeClr val="tx1">
                  <a:lumMod val="75000"/>
                  <a:lumOff val="25000"/>
                </a:schemeClr>
              </a:solidFill>
            </a:endParaRPr>
          </a:p>
          <a:p>
            <a:pPr marL="180000" fontAlgn="base"/>
            <a:r>
              <a:rPr lang="da-DK" sz="1200" dirty="0">
                <a:solidFill>
                  <a:schemeClr val="tx1">
                    <a:lumMod val="75000"/>
                    <a:lumOff val="25000"/>
                  </a:schemeClr>
                </a:solidFill>
              </a:rPr>
              <a:t>4. To justify whether the Empire was a force for good.</a:t>
            </a:r>
          </a:p>
        </p:txBody>
      </p:sp>
      <p:sp>
        <p:nvSpPr>
          <p:cNvPr id="71" name="Freeform: Shape 70">
            <a:extLst>
              <a:ext uri="{FF2B5EF4-FFF2-40B4-BE49-F238E27FC236}">
                <a16:creationId xmlns:a16="http://schemas.microsoft.com/office/drawing/2014/main" id="{3AE87E24-0411-45AB-B897-4C934B30FDAD}"/>
              </a:ext>
            </a:extLst>
          </p:cNvPr>
          <p:cNvSpPr/>
          <p:nvPr/>
        </p:nvSpPr>
        <p:spPr bwMode="auto">
          <a:xfrm>
            <a:off x="8329606" y="814271"/>
            <a:ext cx="567161" cy="2835663"/>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dirty="0"/>
          </a:p>
        </p:txBody>
      </p:sp>
      <p:sp>
        <p:nvSpPr>
          <p:cNvPr id="70" name="TextBox 69">
            <a:extLst>
              <a:ext uri="{FF2B5EF4-FFF2-40B4-BE49-F238E27FC236}">
                <a16:creationId xmlns:a16="http://schemas.microsoft.com/office/drawing/2014/main" id="{B391C723-16E8-4324-95F2-A302DBF90CD2}"/>
              </a:ext>
            </a:extLst>
          </p:cNvPr>
          <p:cNvSpPr txBox="1"/>
          <p:nvPr/>
        </p:nvSpPr>
        <p:spPr>
          <a:xfrm>
            <a:off x="2709050" y="1370024"/>
            <a:ext cx="2360513" cy="2421385"/>
          </a:xfrm>
          <a:prstGeom prst="rect">
            <a:avLst/>
          </a:prstGeom>
          <a:noFill/>
          <a:ln w="28575">
            <a:solidFill>
              <a:srgbClr val="C00000"/>
            </a:solidFill>
          </a:ln>
        </p:spPr>
        <p:txBody>
          <a:bodyPr wrap="square" lIns="0" tIns="0" rIns="0" bIns="0" rtlCol="0" anchor="t">
            <a:normAutofit fontScale="70000" lnSpcReduction="20000"/>
          </a:bodyPr>
          <a:lstStyle/>
          <a:p>
            <a:pPr marL="182563" algn="ctr"/>
            <a:endParaRPr lang="da-DK" sz="700" b="1" u="sng" dirty="0">
              <a:solidFill>
                <a:schemeClr val="tx1">
                  <a:lumMod val="75000"/>
                  <a:lumOff val="25000"/>
                </a:schemeClr>
              </a:solidFill>
            </a:endParaRPr>
          </a:p>
          <a:p>
            <a:pPr marL="171450" indent="11113" algn="ctr"/>
            <a:r>
              <a:rPr lang="da-DK" sz="1200" b="1" u="sng" dirty="0">
                <a:solidFill>
                  <a:schemeClr val="tx1">
                    <a:lumMod val="75000"/>
                    <a:lumOff val="25000"/>
                  </a:schemeClr>
                </a:solidFill>
              </a:rPr>
              <a:t>DEVELOPING  COURAGE</a:t>
            </a:r>
            <a:endParaRPr lang="en-GB" sz="1200" b="1" dirty="0">
              <a:solidFill>
                <a:schemeClr val="tx1">
                  <a:lumMod val="75000"/>
                  <a:lumOff val="25000"/>
                </a:schemeClr>
              </a:solidFill>
            </a:endParaRPr>
          </a:p>
          <a:p>
            <a:pPr marL="171450">
              <a:lnSpc>
                <a:spcPct val="170000"/>
              </a:lnSpc>
            </a:pPr>
            <a:r>
              <a:rPr lang="en-GB" sz="1100" b="1" dirty="0">
                <a:solidFill>
                  <a:schemeClr val="tx1">
                    <a:lumMod val="75000"/>
                    <a:lumOff val="25000"/>
                  </a:schemeClr>
                </a:solidFill>
              </a:rPr>
              <a:t>C To confidently share opinion with class on the benefits of Empire.</a:t>
            </a:r>
          </a:p>
          <a:p>
            <a:pPr marL="171450">
              <a:lnSpc>
                <a:spcPct val="170000"/>
              </a:lnSpc>
            </a:pPr>
            <a:r>
              <a:rPr lang="en-GB" sz="1100" b="1" dirty="0">
                <a:solidFill>
                  <a:schemeClr val="tx1">
                    <a:lumMod val="75000"/>
                    <a:lumOff val="25000"/>
                  </a:schemeClr>
                </a:solidFill>
              </a:rPr>
              <a:t>O Given the opportunity to work on extended writing.</a:t>
            </a:r>
          </a:p>
          <a:p>
            <a:pPr marL="171450">
              <a:lnSpc>
                <a:spcPct val="170000"/>
              </a:lnSpc>
            </a:pPr>
            <a:r>
              <a:rPr lang="en-GB" sz="1100" b="1" dirty="0">
                <a:solidFill>
                  <a:schemeClr val="tx1">
                    <a:lumMod val="75000"/>
                    <a:lumOff val="25000"/>
                  </a:schemeClr>
                </a:solidFill>
              </a:rPr>
              <a:t>U </a:t>
            </a:r>
            <a:r>
              <a:rPr lang="da-DK" sz="1100" b="1" dirty="0">
                <a:solidFill>
                  <a:schemeClr val="tx1">
                    <a:lumMod val="75000"/>
                    <a:lumOff val="25000"/>
                  </a:schemeClr>
                </a:solidFill>
              </a:rPr>
              <a:t>Teamwork to compare views about Sources.</a:t>
            </a:r>
            <a:endParaRPr lang="en-GB" sz="1100" b="1" dirty="0">
              <a:solidFill>
                <a:schemeClr val="tx1">
                  <a:lumMod val="75000"/>
                  <a:lumOff val="25000"/>
                </a:schemeClr>
              </a:solidFill>
            </a:endParaRPr>
          </a:p>
          <a:p>
            <a:pPr marL="171450">
              <a:lnSpc>
                <a:spcPct val="170000"/>
              </a:lnSpc>
            </a:pPr>
            <a:r>
              <a:rPr lang="en-GB" sz="1100" b="1" dirty="0">
                <a:solidFill>
                  <a:schemeClr val="tx1">
                    <a:lumMod val="75000"/>
                    <a:lumOff val="25000"/>
                  </a:schemeClr>
                </a:solidFill>
              </a:rPr>
              <a:t>R </a:t>
            </a:r>
            <a:r>
              <a:rPr lang="da-DK" sz="1100" b="1" dirty="0">
                <a:solidFill>
                  <a:schemeClr val="tx1">
                    <a:lumMod val="75000"/>
                    <a:lumOff val="25000"/>
                  </a:schemeClr>
                </a:solidFill>
              </a:rPr>
              <a:t>Showing Resilience when completing extended pieces of writing</a:t>
            </a:r>
            <a:r>
              <a:rPr lang="en-GB" sz="1100" b="1" dirty="0">
                <a:solidFill>
                  <a:schemeClr val="tx1">
                    <a:lumMod val="75000"/>
                    <a:lumOff val="25000"/>
                  </a:schemeClr>
                </a:solidFill>
              </a:rPr>
              <a:t> ​</a:t>
            </a:r>
          </a:p>
          <a:p>
            <a:pPr marL="171450">
              <a:lnSpc>
                <a:spcPct val="170000"/>
              </a:lnSpc>
            </a:pPr>
            <a:r>
              <a:rPr lang="en-GB" sz="1100" b="1" dirty="0">
                <a:solidFill>
                  <a:schemeClr val="tx1">
                    <a:lumMod val="75000"/>
                    <a:lumOff val="25000"/>
                  </a:schemeClr>
                </a:solidFill>
              </a:rPr>
              <a:t>A Learning to appreciate the past</a:t>
            </a:r>
          </a:p>
          <a:p>
            <a:pPr marL="171450">
              <a:lnSpc>
                <a:spcPct val="170000"/>
              </a:lnSpc>
            </a:pPr>
            <a:r>
              <a:rPr lang="en-GB" sz="1100" b="1" dirty="0">
                <a:solidFill>
                  <a:schemeClr val="tx1">
                    <a:lumMod val="75000"/>
                    <a:lumOff val="25000"/>
                  </a:schemeClr>
                </a:solidFill>
              </a:rPr>
              <a:t>G Being generous with Historical detail in writing</a:t>
            </a:r>
          </a:p>
          <a:p>
            <a:pPr marL="171450">
              <a:lnSpc>
                <a:spcPct val="170000"/>
              </a:lnSpc>
            </a:pPr>
            <a:r>
              <a:rPr lang="en-GB" sz="1100" b="1" dirty="0">
                <a:solidFill>
                  <a:schemeClr val="tx1">
                    <a:lumMod val="75000"/>
                    <a:lumOff val="25000"/>
                  </a:schemeClr>
                </a:solidFill>
              </a:rPr>
              <a:t>E </a:t>
            </a:r>
            <a:r>
              <a:rPr lang="da-DK" sz="1100" b="1" dirty="0">
                <a:solidFill>
                  <a:schemeClr val="tx1">
                    <a:lumMod val="75000"/>
                    <a:lumOff val="25000"/>
                  </a:schemeClr>
                </a:solidFill>
              </a:rPr>
              <a:t>Finish a History essay.</a:t>
            </a:r>
            <a:endParaRPr lang="en-GB" sz="1100" b="1" dirty="0">
              <a:solidFill>
                <a:schemeClr val="tx1">
                  <a:lumMod val="75000"/>
                  <a:lumOff val="25000"/>
                </a:schemeClr>
              </a:solidFill>
            </a:endParaRPr>
          </a:p>
        </p:txBody>
      </p:sp>
      <p:sp>
        <p:nvSpPr>
          <p:cNvPr id="2" name="Rectangle 1">
            <a:extLst>
              <a:ext uri="{FF2B5EF4-FFF2-40B4-BE49-F238E27FC236}">
                <a16:creationId xmlns:a16="http://schemas.microsoft.com/office/drawing/2014/main" id="{F7AF5545-8982-425B-ADEF-D282AF48D32E}"/>
              </a:ext>
            </a:extLst>
          </p:cNvPr>
          <p:cNvSpPr/>
          <p:nvPr/>
        </p:nvSpPr>
        <p:spPr>
          <a:xfrm>
            <a:off x="127425" y="-5796"/>
            <a:ext cx="3227165" cy="76944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da-DK" sz="4400" b="1" i="1" cap="none" spc="0" dirty="0">
                <a:ln/>
                <a:solidFill>
                  <a:schemeClr val="accent3"/>
                </a:solidFill>
                <a:effectLst/>
              </a:rPr>
              <a:t>ZOOM IN... </a:t>
            </a:r>
            <a:endParaRPr lang="en-GB" sz="4400" b="1" cap="none" spc="0" dirty="0">
              <a:ln/>
              <a:solidFill>
                <a:schemeClr val="accent3"/>
              </a:solidFill>
              <a:effectLst/>
            </a:endParaRPr>
          </a:p>
        </p:txBody>
      </p:sp>
      <p:sp>
        <p:nvSpPr>
          <p:cNvPr id="72" name="TextBox 71">
            <a:extLst>
              <a:ext uri="{FF2B5EF4-FFF2-40B4-BE49-F238E27FC236}">
                <a16:creationId xmlns:a16="http://schemas.microsoft.com/office/drawing/2014/main" id="{15753C29-7FC0-4059-BE24-0AE668B392BA}"/>
              </a:ext>
            </a:extLst>
          </p:cNvPr>
          <p:cNvSpPr txBox="1"/>
          <p:nvPr/>
        </p:nvSpPr>
        <p:spPr>
          <a:xfrm>
            <a:off x="4374387" y="5957968"/>
            <a:ext cx="2044298" cy="755425"/>
          </a:xfrm>
          <a:prstGeom prst="rect">
            <a:avLst/>
          </a:prstGeom>
          <a:solidFill>
            <a:schemeClr val="bg2"/>
          </a:solidFill>
          <a:ln w="28575">
            <a:solidFill>
              <a:srgbClr val="C00000"/>
            </a:solidFill>
          </a:ln>
        </p:spPr>
        <p:txBody>
          <a:bodyPr wrap="square" lIns="0" tIns="0" rIns="0" bIns="0" rtlCol="0" anchor="t">
            <a:normAutofit/>
          </a:bodyPr>
          <a:lstStyle/>
          <a:p>
            <a:pPr marL="352425" indent="-267970" algn="ctr"/>
            <a:r>
              <a:rPr lang="da-DK" sz="1200" b="1" u="sng" dirty="0">
                <a:solidFill>
                  <a:schemeClr val="tx1">
                    <a:lumMod val="75000"/>
                    <a:lumOff val="25000"/>
                  </a:schemeClr>
                </a:solidFill>
              </a:rPr>
              <a:t>RECOMMENDED  READING</a:t>
            </a:r>
            <a:endParaRPr lang="en-US" dirty="0"/>
          </a:p>
          <a:p>
            <a:pPr marL="266700" indent="-182245">
              <a:buFont typeface="Arial" panose="020B0604020202020204" pitchFamily="34" charset="0"/>
              <a:buChar char="•"/>
            </a:pPr>
            <a:r>
              <a:rPr lang="da-DK" sz="1200" dirty="0">
                <a:solidFill>
                  <a:schemeClr val="tx1">
                    <a:lumMod val="75000"/>
                    <a:lumOff val="25000"/>
                  </a:schemeClr>
                </a:solidFill>
              </a:rPr>
              <a:t>BBC learning zone</a:t>
            </a:r>
          </a:p>
          <a:p>
            <a:pPr marL="266700" indent="-182245">
              <a:buFont typeface="Arial" panose="020B0604020202020204" pitchFamily="34" charset="0"/>
              <a:buChar char="•"/>
            </a:pPr>
            <a:r>
              <a:rPr lang="da-DK" sz="1200" dirty="0">
                <a:solidFill>
                  <a:schemeClr val="tx1">
                    <a:lumMod val="75000"/>
                    <a:lumOff val="25000"/>
                  </a:schemeClr>
                </a:solidFill>
              </a:rPr>
              <a:t>YouTube Documentaries</a:t>
            </a:r>
          </a:p>
          <a:p>
            <a:pPr marL="266700" indent="-182245">
              <a:buFont typeface="Arial" panose="020B0604020202020204" pitchFamily="34" charset="0"/>
              <a:buChar char="•"/>
            </a:pPr>
            <a:r>
              <a:rPr lang="da-DK" sz="1200" dirty="0">
                <a:solidFill>
                  <a:schemeClr val="tx1">
                    <a:lumMod val="75000"/>
                    <a:lumOff val="25000"/>
                  </a:schemeClr>
                </a:solidFill>
              </a:rPr>
              <a:t>History Learning Site</a:t>
            </a:r>
          </a:p>
        </p:txBody>
      </p:sp>
      <p:pic>
        <p:nvPicPr>
          <p:cNvPr id="6" name="Picture 5">
            <a:extLst>
              <a:ext uri="{FF2B5EF4-FFF2-40B4-BE49-F238E27FC236}">
                <a16:creationId xmlns:a16="http://schemas.microsoft.com/office/drawing/2014/main" id="{77FD83FC-61BC-452A-88D4-E774DEEF5CCE}"/>
              </a:ext>
            </a:extLst>
          </p:cNvPr>
          <p:cNvPicPr>
            <a:picLocks noChangeAspect="1"/>
          </p:cNvPicPr>
          <p:nvPr/>
        </p:nvPicPr>
        <p:blipFill>
          <a:blip r:embed="rId3"/>
          <a:stretch>
            <a:fillRect/>
          </a:stretch>
        </p:blipFill>
        <p:spPr>
          <a:xfrm>
            <a:off x="5118305" y="2340827"/>
            <a:ext cx="477127" cy="354954"/>
          </a:xfrm>
          <a:prstGeom prst="rect">
            <a:avLst/>
          </a:prstGeom>
        </p:spPr>
      </p:pic>
    </p:spTree>
    <p:extLst>
      <p:ext uri="{BB962C8B-B14F-4D97-AF65-F5344CB8AC3E}">
        <p14:creationId xmlns:p14="http://schemas.microsoft.com/office/powerpoint/2010/main" val="2592165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E983EC-B3E8-4786-8340-993C69FFAC94}"/>
              </a:ext>
            </a:extLst>
          </p:cNvPr>
          <p:cNvPicPr>
            <a:picLocks noChangeAspect="1"/>
          </p:cNvPicPr>
          <p:nvPr/>
        </p:nvPicPr>
        <p:blipFill rotWithShape="1">
          <a:blip r:embed="rId2"/>
          <a:srcRect l="16137" t="10781" r="17714" b="7985"/>
          <a:stretch/>
        </p:blipFill>
        <p:spPr>
          <a:xfrm>
            <a:off x="0" y="0"/>
            <a:ext cx="9085278" cy="6858000"/>
          </a:xfrm>
          <a:prstGeom prst="rect">
            <a:avLst/>
          </a:prstGeom>
        </p:spPr>
      </p:pic>
    </p:spTree>
    <p:extLst>
      <p:ext uri="{BB962C8B-B14F-4D97-AF65-F5344CB8AC3E}">
        <p14:creationId xmlns:p14="http://schemas.microsoft.com/office/powerpoint/2010/main" val="1262803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DF1C1E-E2B5-45CF-924E-945F111C758D}"/>
              </a:ext>
            </a:extLst>
          </p:cNvPr>
          <p:cNvSpPr txBox="1"/>
          <p:nvPr/>
        </p:nvSpPr>
        <p:spPr>
          <a:xfrm>
            <a:off x="251520" y="620688"/>
            <a:ext cx="8640960" cy="6001643"/>
          </a:xfrm>
          <a:prstGeom prst="rect">
            <a:avLst/>
          </a:prstGeom>
          <a:noFill/>
        </p:spPr>
        <p:txBody>
          <a:bodyPr wrap="square" rtlCol="0">
            <a:spAutoFit/>
          </a:bodyPr>
          <a:lstStyle/>
          <a:p>
            <a:r>
              <a:rPr lang="en-GB" sz="2400" dirty="0"/>
              <a:t>What do you already know about the British Empire?</a:t>
            </a:r>
          </a:p>
          <a:p>
            <a:endParaRPr lang="en-GB" sz="2400" dirty="0"/>
          </a:p>
          <a:p>
            <a:r>
              <a:rPr lang="en-GB" sz="2400" dirty="0"/>
              <a:t>Write below any prior knowledge you might have on the British Empire:</a:t>
            </a:r>
          </a:p>
          <a:p>
            <a:endParaRPr lang="en-GB" sz="2400" dirty="0"/>
          </a:p>
          <a:p>
            <a:pPr marL="342900" indent="-342900">
              <a:buFont typeface="Arial" panose="020B0604020202020204" pitchFamily="34" charset="0"/>
              <a:buChar char="•"/>
            </a:pPr>
            <a:r>
              <a:rPr lang="en-GB" sz="2400" dirty="0"/>
              <a:t>_____________________________________________________</a:t>
            </a:r>
          </a:p>
          <a:p>
            <a:pPr marL="342900" indent="-342900">
              <a:buFont typeface="Arial" panose="020B0604020202020204" pitchFamily="34" charset="0"/>
              <a:buChar char="•"/>
            </a:pPr>
            <a:r>
              <a:rPr lang="en-GB" sz="2400" dirty="0"/>
              <a:t>_____________________________________________________</a:t>
            </a:r>
          </a:p>
          <a:p>
            <a:pPr marL="342900" indent="-342900">
              <a:buFont typeface="Arial" panose="020B0604020202020204" pitchFamily="34" charset="0"/>
              <a:buChar char="•"/>
            </a:pPr>
            <a:r>
              <a:rPr lang="en-GB" sz="2400" dirty="0"/>
              <a:t>_____________________________________________________</a:t>
            </a:r>
          </a:p>
          <a:p>
            <a:pPr marL="342900" indent="-342900">
              <a:buFont typeface="Arial" panose="020B0604020202020204" pitchFamily="34" charset="0"/>
              <a:buChar char="•"/>
            </a:pPr>
            <a:r>
              <a:rPr lang="en-GB" sz="2400" dirty="0"/>
              <a:t>_____________________________________________________</a:t>
            </a:r>
          </a:p>
          <a:p>
            <a:pPr marL="342900" indent="-342900">
              <a:buFont typeface="Arial" panose="020B0604020202020204" pitchFamily="34" charset="0"/>
              <a:buChar char="•"/>
            </a:pPr>
            <a:endParaRPr lang="en-GB" sz="2400" dirty="0"/>
          </a:p>
          <a:p>
            <a:r>
              <a:rPr lang="en-GB" sz="2400" b="1" dirty="0"/>
              <a:t>Examine the map on the next page.  Write down any further factual information you did not know about the Empire.</a:t>
            </a:r>
          </a:p>
          <a:p>
            <a:r>
              <a:rPr lang="en-GB" sz="2400" dirty="0"/>
              <a:t>____________________________________________________________________________________________________________________________________________________________________________________________________________________________</a:t>
            </a:r>
            <a:r>
              <a:rPr lang="en-GB" sz="2400" b="1" dirty="0"/>
              <a:t>  </a:t>
            </a:r>
          </a:p>
        </p:txBody>
      </p:sp>
    </p:spTree>
    <p:extLst>
      <p:ext uri="{BB962C8B-B14F-4D97-AF65-F5344CB8AC3E}">
        <p14:creationId xmlns:p14="http://schemas.microsoft.com/office/powerpoint/2010/main" val="1921291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the british empire">
            <a:extLst>
              <a:ext uri="{FF2B5EF4-FFF2-40B4-BE49-F238E27FC236}">
                <a16:creationId xmlns:a16="http://schemas.microsoft.com/office/drawing/2014/main" id="{ADFE261A-EE0A-47C1-82F1-8DCFC8E0D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57341" cy="6741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035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2696" y="-243408"/>
            <a:ext cx="8229600" cy="1143000"/>
          </a:xfrm>
        </p:spPr>
        <p:txBody>
          <a:bodyPr/>
          <a:lstStyle/>
          <a:p>
            <a:r>
              <a:rPr lang="en-GB" b="1" u="sng" dirty="0"/>
              <a:t>What is an Empire?</a:t>
            </a:r>
          </a:p>
        </p:txBody>
      </p:sp>
      <p:sp>
        <p:nvSpPr>
          <p:cNvPr id="3" name="Content Placeholder 2"/>
          <p:cNvSpPr>
            <a:spLocks noGrp="1"/>
          </p:cNvSpPr>
          <p:nvPr>
            <p:ph idx="1"/>
          </p:nvPr>
        </p:nvSpPr>
        <p:spPr>
          <a:xfrm>
            <a:off x="0" y="764704"/>
            <a:ext cx="5436096" cy="6093296"/>
          </a:xfrm>
        </p:spPr>
        <p:txBody>
          <a:bodyPr>
            <a:normAutofit fontScale="92500" lnSpcReduction="10000"/>
          </a:bodyPr>
          <a:lstStyle/>
          <a:p>
            <a:pPr marL="0" indent="0">
              <a:buNone/>
            </a:pPr>
            <a:r>
              <a:rPr lang="en-GB" dirty="0"/>
              <a:t>An 'empire' is a group of countries ruled over by a single monarch or ruling power. </a:t>
            </a:r>
          </a:p>
          <a:p>
            <a:pPr marL="0" indent="0">
              <a:buNone/>
            </a:pPr>
            <a:endParaRPr lang="en-GB" dirty="0"/>
          </a:p>
          <a:p>
            <a:pPr marL="0" indent="0">
              <a:buNone/>
            </a:pPr>
            <a:r>
              <a:rPr lang="en-GB" dirty="0"/>
              <a:t>A country will set up </a:t>
            </a:r>
            <a:r>
              <a:rPr lang="en-GB" b="1" dirty="0"/>
              <a:t>‘colonies’ </a:t>
            </a:r>
            <a:r>
              <a:rPr lang="en-GB" dirty="0"/>
              <a:t>(a country or area under anther countries control) to establish an Empire.</a:t>
            </a:r>
          </a:p>
          <a:p>
            <a:pPr marL="0" indent="0">
              <a:buNone/>
            </a:pPr>
            <a:endParaRPr lang="en-GB" b="1" dirty="0"/>
          </a:p>
          <a:p>
            <a:pPr marL="0" indent="0">
              <a:buNone/>
            </a:pPr>
            <a:endParaRPr lang="en-GB" b="1" dirty="0"/>
          </a:p>
          <a:p>
            <a:pPr marL="0" indent="0">
              <a:buNone/>
            </a:pPr>
            <a:r>
              <a:rPr lang="en-GB" b="1" dirty="0"/>
              <a:t>Try to name as many parts of the world controlled by the British Empire, as you can.</a:t>
            </a:r>
          </a:p>
        </p:txBody>
      </p:sp>
      <p:pic>
        <p:nvPicPr>
          <p:cNvPr id="1026" name="Picture 2" descr="Image result for the british emp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412776"/>
            <a:ext cx="3312368"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73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6A38A-F120-49AE-9380-747CC8DBCFF1}"/>
              </a:ext>
            </a:extLst>
          </p:cNvPr>
          <p:cNvSpPr>
            <a:spLocks noGrp="1"/>
          </p:cNvSpPr>
          <p:nvPr>
            <p:ph type="title"/>
          </p:nvPr>
        </p:nvSpPr>
        <p:spPr>
          <a:xfrm>
            <a:off x="-396552" y="-377021"/>
            <a:ext cx="8229600" cy="1143000"/>
          </a:xfrm>
        </p:spPr>
        <p:txBody>
          <a:bodyPr/>
          <a:lstStyle/>
          <a:p>
            <a:r>
              <a:rPr lang="en-GB" u="sng" dirty="0"/>
              <a:t>Early English colonies in America</a:t>
            </a:r>
          </a:p>
        </p:txBody>
      </p:sp>
      <p:sp>
        <p:nvSpPr>
          <p:cNvPr id="3" name="Content Placeholder 2">
            <a:extLst>
              <a:ext uri="{FF2B5EF4-FFF2-40B4-BE49-F238E27FC236}">
                <a16:creationId xmlns:a16="http://schemas.microsoft.com/office/drawing/2014/main" id="{E70C0AD1-CA2B-4921-BA57-EF3E5EE664FC}"/>
              </a:ext>
            </a:extLst>
          </p:cNvPr>
          <p:cNvSpPr>
            <a:spLocks noGrp="1"/>
          </p:cNvSpPr>
          <p:nvPr>
            <p:ph idx="1"/>
          </p:nvPr>
        </p:nvSpPr>
        <p:spPr>
          <a:xfrm>
            <a:off x="-28476" y="728700"/>
            <a:ext cx="9144000" cy="5400600"/>
          </a:xfrm>
        </p:spPr>
        <p:txBody>
          <a:bodyPr>
            <a:normAutofit fontScale="85000" lnSpcReduction="10000"/>
          </a:bodyPr>
          <a:lstStyle/>
          <a:p>
            <a:pPr marL="0" indent="0">
              <a:buNone/>
            </a:pPr>
            <a:r>
              <a:rPr lang="en-GB" sz="2800" b="1" u="sng" dirty="0"/>
              <a:t>Write your answers on a piece of paper using the last two pages to help you.</a:t>
            </a:r>
          </a:p>
          <a:p>
            <a:pPr marL="0" indent="0">
              <a:buNone/>
            </a:pPr>
            <a:endParaRPr lang="en-GB" sz="2800" b="1" u="sng" dirty="0"/>
          </a:p>
          <a:p>
            <a:pPr marL="514350" indent="-514350">
              <a:buAutoNum type="arabicPeriod"/>
            </a:pPr>
            <a:r>
              <a:rPr lang="en-GB" sz="2800" b="1" dirty="0"/>
              <a:t>What was the name of the first successful English colony in America, when was it created and what did it grow?</a:t>
            </a:r>
          </a:p>
          <a:p>
            <a:pPr marL="514350" indent="-514350">
              <a:buAutoNum type="arabicPeriod"/>
            </a:pPr>
            <a:endParaRPr lang="en-GB" sz="2800" b="1" dirty="0"/>
          </a:p>
          <a:p>
            <a:pPr marL="514350" indent="-514350">
              <a:buAutoNum type="arabicPeriod"/>
            </a:pPr>
            <a:r>
              <a:rPr lang="en-GB" sz="2800" b="1" dirty="0"/>
              <a:t>What was England’s second colony, when was it set up and what were they sending to Britain?</a:t>
            </a:r>
          </a:p>
          <a:p>
            <a:pPr marL="514350" indent="-514350">
              <a:buAutoNum type="arabicPeriod"/>
            </a:pPr>
            <a:endParaRPr lang="en-GB" sz="2800" b="1" dirty="0"/>
          </a:p>
          <a:p>
            <a:pPr marL="514350" indent="-514350">
              <a:buAutoNum type="arabicPeriod"/>
            </a:pPr>
            <a:r>
              <a:rPr lang="en-GB" sz="2800" b="1" dirty="0"/>
              <a:t>By 1732, how many people had come over to America from Britain and how many colonies had been created?</a:t>
            </a:r>
          </a:p>
          <a:p>
            <a:pPr marL="514350" indent="-514350">
              <a:buAutoNum type="arabicPeriod"/>
            </a:pPr>
            <a:endParaRPr lang="en-GB" sz="2800" dirty="0"/>
          </a:p>
          <a:p>
            <a:pPr marL="0" indent="0">
              <a:buNone/>
            </a:pPr>
            <a:r>
              <a:rPr lang="en-GB" sz="2800" b="1" dirty="0">
                <a:solidFill>
                  <a:srgbClr val="FF0000"/>
                </a:solidFill>
              </a:rPr>
              <a:t>Extension – </a:t>
            </a:r>
            <a:r>
              <a:rPr lang="en-GB" sz="2800" dirty="0"/>
              <a:t>What people were taken to America without a choice 		and how many were there? 	Why were they taken?</a:t>
            </a:r>
          </a:p>
          <a:p>
            <a:pPr marL="514350" indent="-514350">
              <a:buAutoNum type="arabicPeriod"/>
            </a:pPr>
            <a:endParaRPr lang="en-GB" sz="2800" dirty="0"/>
          </a:p>
          <a:p>
            <a:pPr marL="514350" indent="-514350">
              <a:buAutoNum type="arabicPeriod"/>
            </a:pPr>
            <a:endParaRPr lang="en-GB" sz="2800" dirty="0"/>
          </a:p>
        </p:txBody>
      </p:sp>
    </p:spTree>
    <p:extLst>
      <p:ext uri="{BB962C8B-B14F-4D97-AF65-F5344CB8AC3E}">
        <p14:creationId xmlns:p14="http://schemas.microsoft.com/office/powerpoint/2010/main" val="1187761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F5327DD-BA5C-45B4-8F2A-FA9EC5C5393A}"/>
              </a:ext>
            </a:extLst>
          </p:cNvPr>
          <p:cNvPicPr>
            <a:picLocks noChangeAspect="1"/>
          </p:cNvPicPr>
          <p:nvPr/>
        </p:nvPicPr>
        <p:blipFill rotWithShape="1">
          <a:blip r:embed="rId2"/>
          <a:srcRect l="6288" t="8257" r="2542" b="919"/>
          <a:stretch/>
        </p:blipFill>
        <p:spPr>
          <a:xfrm>
            <a:off x="2051720" y="116632"/>
            <a:ext cx="6840760" cy="6576402"/>
          </a:xfrm>
          <a:prstGeom prst="rect">
            <a:avLst/>
          </a:prstGeom>
        </p:spPr>
      </p:pic>
    </p:spTree>
    <p:extLst>
      <p:ext uri="{BB962C8B-B14F-4D97-AF65-F5344CB8AC3E}">
        <p14:creationId xmlns:p14="http://schemas.microsoft.com/office/powerpoint/2010/main" val="878489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01B4BAA-BF70-42D7-AF05-D5242E57BC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300" t="13179" r="8651" b="10040"/>
          <a:stretch/>
        </p:blipFill>
        <p:spPr bwMode="auto">
          <a:xfrm rot="5400000">
            <a:off x="800996" y="-504853"/>
            <a:ext cx="6101847" cy="7344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9004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FF8D5-B02E-4EFF-905B-A1FE7FA8844B}"/>
              </a:ext>
            </a:extLst>
          </p:cNvPr>
          <p:cNvSpPr>
            <a:spLocks noGrp="1"/>
          </p:cNvSpPr>
          <p:nvPr>
            <p:ph type="title"/>
          </p:nvPr>
        </p:nvSpPr>
        <p:spPr>
          <a:xfrm>
            <a:off x="0" y="-414302"/>
            <a:ext cx="9144000" cy="1143000"/>
          </a:xfrm>
        </p:spPr>
        <p:txBody>
          <a:bodyPr>
            <a:noAutofit/>
          </a:bodyPr>
          <a:lstStyle/>
          <a:p>
            <a:r>
              <a:rPr lang="en-GB" sz="2000" b="1" u="sng" dirty="0"/>
              <a:t>The people involved in British colonisation of America </a:t>
            </a:r>
          </a:p>
        </p:txBody>
      </p:sp>
      <p:sp>
        <p:nvSpPr>
          <p:cNvPr id="3" name="Content Placeholder 2">
            <a:extLst>
              <a:ext uri="{FF2B5EF4-FFF2-40B4-BE49-F238E27FC236}">
                <a16:creationId xmlns:a16="http://schemas.microsoft.com/office/drawing/2014/main" id="{C8C9927D-775D-4164-97FE-51013B91C828}"/>
              </a:ext>
            </a:extLst>
          </p:cNvPr>
          <p:cNvSpPr>
            <a:spLocks noGrp="1"/>
          </p:cNvSpPr>
          <p:nvPr>
            <p:ph idx="1"/>
          </p:nvPr>
        </p:nvSpPr>
        <p:spPr>
          <a:xfrm>
            <a:off x="29340" y="332656"/>
            <a:ext cx="4542660" cy="3600401"/>
          </a:xfrm>
        </p:spPr>
        <p:txBody>
          <a:bodyPr>
            <a:normAutofit/>
          </a:bodyPr>
          <a:lstStyle/>
          <a:p>
            <a:pPr marL="0" indent="0">
              <a:buNone/>
            </a:pPr>
            <a:r>
              <a:rPr lang="en-GB" sz="1800" b="1" u="sng" dirty="0"/>
              <a:t>The Virginia Company</a:t>
            </a:r>
          </a:p>
          <a:p>
            <a:pPr marL="0" indent="0">
              <a:buNone/>
            </a:pPr>
            <a:r>
              <a:rPr lang="en-GB" sz="1800" b="1" dirty="0"/>
              <a:t>What did they do to set up colonies?</a:t>
            </a:r>
          </a:p>
          <a:p>
            <a:pPr marL="0" indent="0">
              <a:buNone/>
            </a:pPr>
            <a:endParaRPr lang="en-GB" sz="1800" b="1" dirty="0"/>
          </a:p>
          <a:p>
            <a:pPr marL="0" indent="0">
              <a:buNone/>
            </a:pPr>
            <a:endParaRPr lang="en-GB" sz="1800" b="1" dirty="0"/>
          </a:p>
          <a:p>
            <a:pPr marL="0" indent="0">
              <a:buNone/>
            </a:pPr>
            <a:endParaRPr lang="en-GB" sz="1800" b="1" dirty="0"/>
          </a:p>
          <a:p>
            <a:pPr marL="0" indent="0">
              <a:buNone/>
            </a:pPr>
            <a:r>
              <a:rPr lang="en-GB" sz="1800" b="1" dirty="0"/>
              <a:t>Why did they want American colonies?</a:t>
            </a:r>
          </a:p>
        </p:txBody>
      </p:sp>
      <p:sp>
        <p:nvSpPr>
          <p:cNvPr id="4" name="Content Placeholder 2">
            <a:extLst>
              <a:ext uri="{FF2B5EF4-FFF2-40B4-BE49-F238E27FC236}">
                <a16:creationId xmlns:a16="http://schemas.microsoft.com/office/drawing/2014/main" id="{25CABBF6-B1D9-4CAC-B50B-53E5B21D49F7}"/>
              </a:ext>
            </a:extLst>
          </p:cNvPr>
          <p:cNvSpPr txBox="1">
            <a:spLocks/>
          </p:cNvSpPr>
          <p:nvPr/>
        </p:nvSpPr>
        <p:spPr>
          <a:xfrm>
            <a:off x="4211960" y="332656"/>
            <a:ext cx="4902700" cy="3600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1800" b="1" u="sng" dirty="0"/>
              <a:t>King James I</a:t>
            </a:r>
          </a:p>
          <a:p>
            <a:pPr marL="0" indent="0">
              <a:buFont typeface="Arial" panose="020B0604020202020204" pitchFamily="34" charset="0"/>
              <a:buNone/>
            </a:pPr>
            <a:r>
              <a:rPr lang="en-GB" sz="1800" b="1" dirty="0"/>
              <a:t>What did he do to set up colonies?</a:t>
            </a:r>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r>
              <a:rPr lang="en-GB" sz="1800" b="1" dirty="0"/>
              <a:t>Why did he want American colonies?</a:t>
            </a:r>
          </a:p>
        </p:txBody>
      </p:sp>
      <p:sp>
        <p:nvSpPr>
          <p:cNvPr id="5" name="Content Placeholder 2">
            <a:extLst>
              <a:ext uri="{FF2B5EF4-FFF2-40B4-BE49-F238E27FC236}">
                <a16:creationId xmlns:a16="http://schemas.microsoft.com/office/drawing/2014/main" id="{193C11C8-9CA1-4F50-93A9-29F83CABAB1D}"/>
              </a:ext>
            </a:extLst>
          </p:cNvPr>
          <p:cNvSpPr txBox="1">
            <a:spLocks/>
          </p:cNvSpPr>
          <p:nvPr/>
        </p:nvSpPr>
        <p:spPr>
          <a:xfrm>
            <a:off x="29340" y="3429000"/>
            <a:ext cx="4902700" cy="34290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1800" b="1" u="sng" dirty="0"/>
              <a:t>Indentured labourers </a:t>
            </a:r>
          </a:p>
          <a:p>
            <a:pPr marL="0" indent="0">
              <a:buFont typeface="Arial" panose="020B0604020202020204" pitchFamily="34" charset="0"/>
              <a:buNone/>
            </a:pPr>
            <a:r>
              <a:rPr lang="en-GB" sz="1800" b="1" dirty="0"/>
              <a:t>What did they do to set up colonies?</a:t>
            </a:r>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r>
              <a:rPr lang="en-GB" sz="1800" b="1" dirty="0"/>
              <a:t>Why did they want American colonies?</a:t>
            </a:r>
          </a:p>
        </p:txBody>
      </p:sp>
      <p:sp>
        <p:nvSpPr>
          <p:cNvPr id="6" name="Content Placeholder 2">
            <a:extLst>
              <a:ext uri="{FF2B5EF4-FFF2-40B4-BE49-F238E27FC236}">
                <a16:creationId xmlns:a16="http://schemas.microsoft.com/office/drawing/2014/main" id="{31C318E2-26B6-483F-8262-BE15400AC879}"/>
              </a:ext>
            </a:extLst>
          </p:cNvPr>
          <p:cNvSpPr txBox="1">
            <a:spLocks/>
          </p:cNvSpPr>
          <p:nvPr/>
        </p:nvSpPr>
        <p:spPr>
          <a:xfrm>
            <a:off x="4211960" y="3429000"/>
            <a:ext cx="4902700" cy="327180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1800" b="1" u="sng" dirty="0"/>
              <a:t>The Pilgrim Fathers</a:t>
            </a:r>
          </a:p>
          <a:p>
            <a:pPr marL="0" indent="0">
              <a:buFont typeface="Arial" panose="020B0604020202020204" pitchFamily="34" charset="0"/>
              <a:buNone/>
            </a:pPr>
            <a:r>
              <a:rPr lang="en-GB" sz="1800" b="1" dirty="0"/>
              <a:t>What did they do to set up colonies?</a:t>
            </a:r>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r>
              <a:rPr lang="en-GB" sz="1800" b="1" dirty="0"/>
              <a:t>Why did they want American colonies?</a:t>
            </a:r>
          </a:p>
        </p:txBody>
      </p:sp>
    </p:spTree>
    <p:extLst>
      <p:ext uri="{BB962C8B-B14F-4D97-AF65-F5344CB8AC3E}">
        <p14:creationId xmlns:p14="http://schemas.microsoft.com/office/powerpoint/2010/main" val="686680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B54932-0EE7-499E-84C5-E98F073D9902}"/>
              </a:ext>
            </a:extLst>
          </p:cNvPr>
          <p:cNvSpPr>
            <a:spLocks noGrp="1"/>
          </p:cNvSpPr>
          <p:nvPr>
            <p:ph idx="1"/>
          </p:nvPr>
        </p:nvSpPr>
        <p:spPr>
          <a:xfrm>
            <a:off x="0" y="0"/>
            <a:ext cx="9144000" cy="6858000"/>
          </a:xfrm>
        </p:spPr>
        <p:txBody>
          <a:bodyPr>
            <a:normAutofit lnSpcReduction="10000"/>
          </a:bodyPr>
          <a:lstStyle/>
          <a:p>
            <a:pPr marL="0" indent="0" algn="ctr">
              <a:buNone/>
            </a:pPr>
            <a:r>
              <a:rPr lang="en-GB" sz="4000" b="1" u="sng" dirty="0"/>
              <a:t>Why was having an Empire so important for Britain? You must give reasons to support you answer.</a:t>
            </a:r>
          </a:p>
          <a:p>
            <a:pPr marL="0" indent="0">
              <a:buNone/>
            </a:pPr>
            <a:endParaRPr lang="en-GB" b="1" u="sng" dirty="0"/>
          </a:p>
          <a:p>
            <a:pPr marL="0" indent="0">
              <a:buNone/>
            </a:pPr>
            <a:r>
              <a:rPr lang="en-GB" sz="2800" b="1" dirty="0"/>
              <a:t>Try to use the following in your answer:</a:t>
            </a:r>
          </a:p>
          <a:p>
            <a:pPr>
              <a:buFontTx/>
              <a:buChar char="-"/>
            </a:pPr>
            <a:r>
              <a:rPr lang="en-GB" sz="2800" dirty="0"/>
              <a:t>Spain</a:t>
            </a:r>
          </a:p>
          <a:p>
            <a:pPr>
              <a:buFontTx/>
              <a:buChar char="-"/>
            </a:pPr>
            <a:r>
              <a:rPr lang="en-GB" sz="2800" dirty="0"/>
              <a:t>Profit</a:t>
            </a:r>
          </a:p>
          <a:p>
            <a:pPr>
              <a:buFontTx/>
              <a:buChar char="-"/>
            </a:pPr>
            <a:r>
              <a:rPr lang="en-GB" sz="2800" dirty="0"/>
              <a:t>Tobacco</a:t>
            </a:r>
          </a:p>
          <a:p>
            <a:pPr>
              <a:buFontTx/>
              <a:buChar char="-"/>
            </a:pPr>
            <a:endParaRPr lang="en-GB" sz="2800" dirty="0"/>
          </a:p>
          <a:p>
            <a:pPr>
              <a:buFontTx/>
              <a:buChar char="-"/>
            </a:pPr>
            <a:endParaRPr lang="en-GB" sz="2800" dirty="0"/>
          </a:p>
          <a:p>
            <a:pPr marL="0" indent="0">
              <a:buNone/>
            </a:pPr>
            <a:r>
              <a:rPr lang="en-GB" sz="2800" b="1" dirty="0">
                <a:solidFill>
                  <a:srgbClr val="FF0000"/>
                </a:solidFill>
              </a:rPr>
              <a:t>Extension – </a:t>
            </a:r>
            <a:r>
              <a:rPr lang="en-GB" sz="2800" dirty="0"/>
              <a:t>Explain why the Pilgrim Fathers wanted to escape Britain and move to America. Try to give an example of why they didn’t like living in Britain. </a:t>
            </a:r>
          </a:p>
        </p:txBody>
      </p:sp>
    </p:spTree>
    <p:extLst>
      <p:ext uri="{BB962C8B-B14F-4D97-AF65-F5344CB8AC3E}">
        <p14:creationId xmlns:p14="http://schemas.microsoft.com/office/powerpoint/2010/main" val="361780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19CABF-03FB-42A5-9108-D9AEAC050773}"/>
              </a:ext>
            </a:extLst>
          </p:cNvPr>
          <p:cNvSpPr>
            <a:spLocks noGrp="1"/>
          </p:cNvSpPr>
          <p:nvPr>
            <p:ph idx="1"/>
          </p:nvPr>
        </p:nvSpPr>
        <p:spPr>
          <a:xfrm>
            <a:off x="0" y="94320"/>
            <a:ext cx="9144000" cy="6669360"/>
          </a:xfrm>
        </p:spPr>
        <p:txBody>
          <a:bodyPr>
            <a:normAutofit lnSpcReduction="10000"/>
          </a:bodyPr>
          <a:lstStyle/>
          <a:p>
            <a:pPr marL="0" indent="0">
              <a:buNone/>
            </a:pPr>
            <a:r>
              <a:rPr lang="en-GB" sz="2400" u="sng" dirty="0"/>
              <a:t>							________________	_____________________________________	__________									____									____									____									____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3878166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4689B-29D6-4F72-B14D-8802D5347DB8}"/>
              </a:ext>
            </a:extLst>
          </p:cNvPr>
          <p:cNvSpPr>
            <a:spLocks noGrp="1"/>
          </p:cNvSpPr>
          <p:nvPr>
            <p:ph type="ctrTitle"/>
          </p:nvPr>
        </p:nvSpPr>
        <p:spPr>
          <a:xfrm>
            <a:off x="0" y="32420"/>
            <a:ext cx="9144000" cy="1790700"/>
          </a:xfrm>
        </p:spPr>
        <p:txBody>
          <a:bodyPr>
            <a:normAutofit fontScale="90000"/>
          </a:bodyPr>
          <a:lstStyle/>
          <a:p>
            <a:r>
              <a:rPr lang="en-GB" b="1" u="sng" dirty="0"/>
              <a:t>Eighteenth-century gains and losses</a:t>
            </a:r>
            <a:br>
              <a:rPr lang="en-GB" dirty="0"/>
            </a:br>
            <a:r>
              <a:rPr lang="en-GB" b="1" dirty="0"/>
              <a:t>L/I: </a:t>
            </a:r>
            <a:r>
              <a:rPr lang="en-GB" dirty="0"/>
              <a:t>To understand the importance of the eighteenth century for the British Empire</a:t>
            </a:r>
          </a:p>
        </p:txBody>
      </p:sp>
      <p:pic>
        <p:nvPicPr>
          <p:cNvPr id="2050" name="Picture 2" descr="Revolutionary War - Timeline, Facts &amp; Battles - HISTORY">
            <a:extLst>
              <a:ext uri="{FF2B5EF4-FFF2-40B4-BE49-F238E27FC236}">
                <a16:creationId xmlns:a16="http://schemas.microsoft.com/office/drawing/2014/main" id="{B8A63F00-9A5F-45F6-8E02-4495AE83AB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988840"/>
            <a:ext cx="8572500"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418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43DD52-93C6-4930-9C47-8C63C6330218}"/>
              </a:ext>
            </a:extLst>
          </p:cNvPr>
          <p:cNvSpPr>
            <a:spLocks noGrp="1"/>
          </p:cNvSpPr>
          <p:nvPr>
            <p:ph type="title"/>
          </p:nvPr>
        </p:nvSpPr>
        <p:spPr>
          <a:xfrm>
            <a:off x="628650" y="0"/>
            <a:ext cx="7886700" cy="994172"/>
          </a:xfrm>
        </p:spPr>
        <p:txBody>
          <a:bodyPr/>
          <a:lstStyle/>
          <a:p>
            <a:r>
              <a:rPr lang="en-GB" b="1" u="sng" dirty="0"/>
              <a:t>1. Origins of Empire</a:t>
            </a:r>
          </a:p>
        </p:txBody>
      </p:sp>
      <p:sp>
        <p:nvSpPr>
          <p:cNvPr id="5" name="Content Placeholder 4">
            <a:extLst>
              <a:ext uri="{FF2B5EF4-FFF2-40B4-BE49-F238E27FC236}">
                <a16:creationId xmlns:a16="http://schemas.microsoft.com/office/drawing/2014/main" id="{FD44B09A-B64F-4F9A-A461-898159BC8FD9}"/>
              </a:ext>
            </a:extLst>
          </p:cNvPr>
          <p:cNvSpPr>
            <a:spLocks noGrp="1"/>
          </p:cNvSpPr>
          <p:nvPr>
            <p:ph idx="1"/>
          </p:nvPr>
        </p:nvSpPr>
        <p:spPr>
          <a:xfrm>
            <a:off x="27980" y="980728"/>
            <a:ext cx="9144000" cy="4597241"/>
          </a:xfrm>
        </p:spPr>
        <p:txBody>
          <a:bodyPr>
            <a:normAutofit fontScale="92500" lnSpcReduction="20000"/>
          </a:bodyPr>
          <a:lstStyle/>
          <a:p>
            <a:pPr marL="400050" lvl="1" indent="0">
              <a:buNone/>
            </a:pPr>
            <a:r>
              <a:rPr lang="en-GB" sz="3200" b="1" dirty="0"/>
              <a:t>Explain what an Empire is.</a:t>
            </a:r>
          </a:p>
          <a:p>
            <a:pPr marL="385763" indent="-385763">
              <a:buAutoNum type="arabicPeriod"/>
            </a:pPr>
            <a:endParaRPr lang="en-GB" b="1" dirty="0"/>
          </a:p>
          <a:p>
            <a:pPr marL="0" indent="0">
              <a:buNone/>
            </a:pPr>
            <a:endParaRPr lang="en-GB" b="1" dirty="0"/>
          </a:p>
          <a:p>
            <a:pPr marL="385763" indent="-385763">
              <a:buAutoNum type="arabicPeriod"/>
            </a:pPr>
            <a:endParaRPr lang="en-GB" b="1" dirty="0"/>
          </a:p>
          <a:p>
            <a:pPr marL="0" indent="0">
              <a:buNone/>
            </a:pPr>
            <a:r>
              <a:rPr lang="en-GB" b="1" dirty="0"/>
              <a:t>2. Explain what colonies are.</a:t>
            </a:r>
          </a:p>
          <a:p>
            <a:pPr marL="385763" indent="-385763">
              <a:buAutoNum type="arabicPeriod"/>
            </a:pPr>
            <a:endParaRPr lang="en-GB" b="1" dirty="0"/>
          </a:p>
          <a:p>
            <a:pPr marL="385763" indent="-385763">
              <a:buAutoNum type="arabicPeriod"/>
            </a:pPr>
            <a:endParaRPr lang="en-GB" b="1" dirty="0"/>
          </a:p>
          <a:p>
            <a:pPr marL="0" indent="0">
              <a:buNone/>
            </a:pPr>
            <a:endParaRPr lang="en-GB" b="1" dirty="0"/>
          </a:p>
          <a:p>
            <a:pPr marL="0" indent="0">
              <a:buNone/>
            </a:pPr>
            <a:r>
              <a:rPr lang="en-GB" b="1" dirty="0"/>
              <a:t>3. At it’s largest, how much of the worlds population did                the British Empire control?</a:t>
            </a:r>
          </a:p>
        </p:txBody>
      </p:sp>
    </p:spTree>
    <p:extLst>
      <p:ext uri="{BB962C8B-B14F-4D97-AF65-F5344CB8AC3E}">
        <p14:creationId xmlns:p14="http://schemas.microsoft.com/office/powerpoint/2010/main" val="215470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4F8EA-ECF1-43A3-9922-DB1A42C871B0}"/>
              </a:ext>
            </a:extLst>
          </p:cNvPr>
          <p:cNvSpPr>
            <a:spLocks noGrp="1"/>
          </p:cNvSpPr>
          <p:nvPr>
            <p:ph type="title"/>
          </p:nvPr>
        </p:nvSpPr>
        <p:spPr>
          <a:xfrm>
            <a:off x="0" y="638330"/>
            <a:ext cx="7886700" cy="994172"/>
          </a:xfrm>
        </p:spPr>
        <p:txBody>
          <a:bodyPr>
            <a:normAutofit fontScale="90000"/>
          </a:bodyPr>
          <a:lstStyle/>
          <a:p>
            <a:r>
              <a:rPr lang="en-GB" b="1" u="sng" dirty="0"/>
              <a:t>The Seven Years War (1756-1763)</a:t>
            </a:r>
          </a:p>
        </p:txBody>
      </p:sp>
      <p:sp>
        <p:nvSpPr>
          <p:cNvPr id="3" name="Content Placeholder 2">
            <a:extLst>
              <a:ext uri="{FF2B5EF4-FFF2-40B4-BE49-F238E27FC236}">
                <a16:creationId xmlns:a16="http://schemas.microsoft.com/office/drawing/2014/main" id="{1A7B8639-CA54-4E16-9BEB-795CB036FCC3}"/>
              </a:ext>
            </a:extLst>
          </p:cNvPr>
          <p:cNvSpPr>
            <a:spLocks noGrp="1"/>
          </p:cNvSpPr>
          <p:nvPr>
            <p:ph idx="1"/>
          </p:nvPr>
        </p:nvSpPr>
        <p:spPr>
          <a:xfrm>
            <a:off x="0" y="1344267"/>
            <a:ext cx="9144000" cy="2923192"/>
          </a:xfrm>
        </p:spPr>
        <p:txBody>
          <a:bodyPr>
            <a:normAutofit lnSpcReduction="10000"/>
          </a:bodyPr>
          <a:lstStyle/>
          <a:p>
            <a:r>
              <a:rPr lang="en-GB" dirty="0"/>
              <a:t>By 1756, England found itself at war against the Spanish and the French. </a:t>
            </a:r>
          </a:p>
          <a:p>
            <a:endParaRPr lang="en-GB" dirty="0"/>
          </a:p>
          <a:p>
            <a:r>
              <a:rPr lang="en-GB" dirty="0"/>
              <a:t>This was the largest war of the 18</a:t>
            </a:r>
            <a:r>
              <a:rPr lang="en-GB" baseline="30000" dirty="0"/>
              <a:t>th</a:t>
            </a:r>
            <a:r>
              <a:rPr lang="en-GB" dirty="0"/>
              <a:t> century. It stretched across the globe and ultimately resulted in a huge expansion of the British Empire.</a:t>
            </a:r>
          </a:p>
        </p:txBody>
      </p:sp>
      <p:pic>
        <p:nvPicPr>
          <p:cNvPr id="1026" name="Picture 2" descr="The Seven Years Wars - YouTube">
            <a:extLst>
              <a:ext uri="{FF2B5EF4-FFF2-40B4-BE49-F238E27FC236}">
                <a16:creationId xmlns:a16="http://schemas.microsoft.com/office/drawing/2014/main" id="{536AA955-66D8-439E-AB8C-FD70F79243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2458"/>
            <a:ext cx="9144000" cy="272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412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37A50D02-657E-4C11-A528-BB911E6E4A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70" t="341" r="4519" b="1354"/>
          <a:stretch/>
        </p:blipFill>
        <p:spPr bwMode="auto">
          <a:xfrm rot="16200000">
            <a:off x="1168232" y="-1117768"/>
            <a:ext cx="6840576" cy="911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Rounded Corners 3">
            <a:extLst>
              <a:ext uri="{FF2B5EF4-FFF2-40B4-BE49-F238E27FC236}">
                <a16:creationId xmlns:a16="http://schemas.microsoft.com/office/drawing/2014/main" id="{8069E9EE-15AD-4E7C-B806-E189B541C290}"/>
              </a:ext>
            </a:extLst>
          </p:cNvPr>
          <p:cNvSpPr/>
          <p:nvPr/>
        </p:nvSpPr>
        <p:spPr>
          <a:xfrm>
            <a:off x="33039" y="17423"/>
            <a:ext cx="4826993" cy="153936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800" dirty="0">
                <a:solidFill>
                  <a:schemeClr val="tx1"/>
                </a:solidFill>
              </a:rPr>
              <a:t>Using the information on this page, answer the questions on the following sheet.</a:t>
            </a:r>
          </a:p>
        </p:txBody>
      </p:sp>
    </p:spTree>
    <p:extLst>
      <p:ext uri="{BB962C8B-B14F-4D97-AF65-F5344CB8AC3E}">
        <p14:creationId xmlns:p14="http://schemas.microsoft.com/office/powerpoint/2010/main" val="23728370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E3FDAE-B5E3-4673-A302-0842F8D8007C}"/>
              </a:ext>
            </a:extLst>
          </p:cNvPr>
          <p:cNvSpPr>
            <a:spLocks noGrp="1"/>
          </p:cNvSpPr>
          <p:nvPr>
            <p:ph idx="1"/>
          </p:nvPr>
        </p:nvSpPr>
        <p:spPr>
          <a:xfrm>
            <a:off x="0" y="2332"/>
            <a:ext cx="4263887" cy="6451004"/>
          </a:xfrm>
        </p:spPr>
        <p:txBody>
          <a:bodyPr>
            <a:normAutofit lnSpcReduction="10000"/>
          </a:bodyPr>
          <a:lstStyle/>
          <a:p>
            <a:pPr marL="0" indent="0">
              <a:buNone/>
            </a:pPr>
            <a:r>
              <a:rPr lang="en-GB" sz="2400" b="1" u="sng" dirty="0"/>
              <a:t>What Territory did Britain gain in:</a:t>
            </a:r>
          </a:p>
          <a:p>
            <a:pPr marL="0" indent="0">
              <a:buNone/>
            </a:pPr>
            <a:r>
              <a:rPr lang="en-GB" sz="2400" b="1" dirty="0"/>
              <a:t>Canada – </a:t>
            </a:r>
          </a:p>
          <a:p>
            <a:pPr marL="0" indent="0">
              <a:buNone/>
            </a:pPr>
            <a:endParaRPr lang="en-GB" sz="2400" b="1" dirty="0"/>
          </a:p>
          <a:p>
            <a:pPr marL="0" indent="0">
              <a:buNone/>
            </a:pPr>
            <a:endParaRPr lang="en-GB" sz="2400" b="1" dirty="0"/>
          </a:p>
          <a:p>
            <a:pPr marL="0" indent="0">
              <a:buNone/>
            </a:pPr>
            <a:r>
              <a:rPr lang="en-GB" sz="2400" b="1" dirty="0"/>
              <a:t>North America – </a:t>
            </a:r>
          </a:p>
          <a:p>
            <a:pPr marL="0" indent="0">
              <a:buNone/>
            </a:pPr>
            <a:endParaRPr lang="en-GB" sz="2400" b="1" dirty="0"/>
          </a:p>
          <a:p>
            <a:pPr marL="0" indent="0">
              <a:buNone/>
            </a:pPr>
            <a:endParaRPr lang="en-GB" sz="2400" b="1" dirty="0"/>
          </a:p>
          <a:p>
            <a:pPr marL="0" indent="0">
              <a:buNone/>
            </a:pPr>
            <a:r>
              <a:rPr lang="en-GB" sz="2400" b="1" dirty="0"/>
              <a:t>West Indies – </a:t>
            </a:r>
          </a:p>
          <a:p>
            <a:pPr marL="0" indent="0">
              <a:buNone/>
            </a:pPr>
            <a:endParaRPr lang="en-GB" sz="2400" b="1" dirty="0"/>
          </a:p>
          <a:p>
            <a:pPr marL="0" indent="0">
              <a:buNone/>
            </a:pPr>
            <a:endParaRPr lang="en-GB" sz="2400" b="1" dirty="0"/>
          </a:p>
          <a:p>
            <a:pPr marL="0" indent="0">
              <a:buNone/>
            </a:pPr>
            <a:r>
              <a:rPr lang="en-GB" sz="2400" b="1" dirty="0"/>
              <a:t>West Africa – </a:t>
            </a:r>
          </a:p>
          <a:p>
            <a:pPr marL="0" indent="0">
              <a:buNone/>
            </a:pPr>
            <a:endParaRPr lang="en-GB" sz="2400" b="1" dirty="0"/>
          </a:p>
          <a:p>
            <a:pPr marL="0" indent="0">
              <a:buNone/>
            </a:pPr>
            <a:endParaRPr lang="en-GB" sz="2400" b="1" dirty="0"/>
          </a:p>
          <a:p>
            <a:pPr marL="0" indent="0">
              <a:buNone/>
            </a:pPr>
            <a:r>
              <a:rPr lang="en-GB" sz="2400" b="1" dirty="0"/>
              <a:t>Philippines – </a:t>
            </a:r>
          </a:p>
          <a:p>
            <a:pPr marL="0" indent="0">
              <a:buNone/>
            </a:pPr>
            <a:endParaRPr lang="en-GB" sz="4800" dirty="0"/>
          </a:p>
          <a:p>
            <a:pPr marL="0" indent="0">
              <a:buNone/>
            </a:pPr>
            <a:endParaRPr lang="en-GB" sz="4800" dirty="0"/>
          </a:p>
        </p:txBody>
      </p:sp>
      <p:sp>
        <p:nvSpPr>
          <p:cNvPr id="4" name="Content Placeholder 2">
            <a:extLst>
              <a:ext uri="{FF2B5EF4-FFF2-40B4-BE49-F238E27FC236}">
                <a16:creationId xmlns:a16="http://schemas.microsoft.com/office/drawing/2014/main" id="{07F5BBEB-285F-477C-AD25-DC1AD714A810}"/>
              </a:ext>
            </a:extLst>
          </p:cNvPr>
          <p:cNvSpPr txBox="1">
            <a:spLocks/>
          </p:cNvSpPr>
          <p:nvPr/>
        </p:nvSpPr>
        <p:spPr>
          <a:xfrm>
            <a:off x="4572000" y="116632"/>
            <a:ext cx="4263887" cy="6741368"/>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u="sng" dirty="0"/>
              <a:t>What did Britain gain from:</a:t>
            </a:r>
          </a:p>
          <a:p>
            <a:pPr marL="0" indent="0">
              <a:buNone/>
            </a:pPr>
            <a:r>
              <a:rPr lang="en-GB" sz="2400" b="1" dirty="0"/>
              <a:t>Canada – </a:t>
            </a:r>
          </a:p>
          <a:p>
            <a:pPr marL="0" indent="0">
              <a:buNone/>
            </a:pPr>
            <a:endParaRPr lang="en-GB" sz="2400" b="1" dirty="0"/>
          </a:p>
          <a:p>
            <a:pPr marL="0" indent="0">
              <a:buNone/>
            </a:pPr>
            <a:endParaRPr lang="en-GB" sz="2400" b="1" dirty="0"/>
          </a:p>
          <a:p>
            <a:pPr marL="0" indent="0">
              <a:buNone/>
            </a:pPr>
            <a:endParaRPr lang="en-GB" sz="2400" b="1" dirty="0"/>
          </a:p>
          <a:p>
            <a:pPr marL="0" indent="0">
              <a:buNone/>
            </a:pPr>
            <a:r>
              <a:rPr lang="en-GB" sz="2400" b="1" dirty="0"/>
              <a:t>Cuba –</a:t>
            </a:r>
          </a:p>
          <a:p>
            <a:pPr marL="0" indent="0">
              <a:buNone/>
            </a:pPr>
            <a:endParaRPr lang="en-GB" sz="2400" b="1" dirty="0"/>
          </a:p>
          <a:p>
            <a:pPr marL="0" indent="0">
              <a:buNone/>
            </a:pPr>
            <a:endParaRPr lang="en-GB" sz="2400" b="1" dirty="0"/>
          </a:p>
          <a:p>
            <a:pPr marL="0" indent="0">
              <a:buNone/>
            </a:pPr>
            <a:endParaRPr lang="en-GB" sz="2400" b="1" dirty="0"/>
          </a:p>
          <a:p>
            <a:pPr marL="0" indent="0">
              <a:buNone/>
            </a:pPr>
            <a:r>
              <a:rPr lang="en-GB" sz="2400" b="1" dirty="0"/>
              <a:t>Philippines – </a:t>
            </a:r>
          </a:p>
          <a:p>
            <a:pPr marL="0" indent="0">
              <a:buNone/>
            </a:pPr>
            <a:endParaRPr lang="en-GB" sz="3600" dirty="0"/>
          </a:p>
          <a:p>
            <a:pPr marL="0" indent="0">
              <a:buNone/>
            </a:pPr>
            <a:endParaRPr lang="en-GB" sz="3600" dirty="0"/>
          </a:p>
        </p:txBody>
      </p:sp>
    </p:spTree>
    <p:extLst>
      <p:ext uri="{BB962C8B-B14F-4D97-AF65-F5344CB8AC3E}">
        <p14:creationId xmlns:p14="http://schemas.microsoft.com/office/powerpoint/2010/main" val="29459643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011BFF-8A7F-4144-B0DF-04F1391617F3}"/>
              </a:ext>
            </a:extLst>
          </p:cNvPr>
          <p:cNvSpPr>
            <a:spLocks noGrp="1"/>
          </p:cNvSpPr>
          <p:nvPr>
            <p:ph idx="1"/>
          </p:nvPr>
        </p:nvSpPr>
        <p:spPr>
          <a:xfrm>
            <a:off x="0" y="0"/>
            <a:ext cx="9144000" cy="6858000"/>
          </a:xfrm>
        </p:spPr>
        <p:txBody>
          <a:bodyPr>
            <a:normAutofit lnSpcReduction="10000"/>
          </a:bodyPr>
          <a:lstStyle/>
          <a:p>
            <a:pPr marL="0" indent="0">
              <a:buNone/>
            </a:pPr>
            <a:endParaRPr lang="en-GB" dirty="0"/>
          </a:p>
          <a:p>
            <a:pPr marL="0" indent="0">
              <a:buNone/>
            </a:pPr>
            <a:r>
              <a:rPr lang="en-GB" sz="2700" b="1" u="sng" dirty="0"/>
              <a:t>Why was the Seven Years War important for the British Empire? Explain your answer.</a:t>
            </a:r>
          </a:p>
          <a:p>
            <a:pPr marL="0" indent="0">
              <a:buNone/>
            </a:pPr>
            <a:endParaRPr lang="en-GB" dirty="0"/>
          </a:p>
          <a:p>
            <a:pPr marL="0" indent="0">
              <a:buNone/>
            </a:pPr>
            <a:r>
              <a:rPr lang="en-GB" b="1" dirty="0"/>
              <a:t>Using your answers from your sheet, to create a paragraph answering this question.</a:t>
            </a:r>
          </a:p>
          <a:p>
            <a:pPr marL="0" indent="0">
              <a:buNone/>
            </a:pPr>
            <a:r>
              <a:rPr lang="en-GB" b="1" dirty="0"/>
              <a:t>In your answer, make clear why it was important and then back up with evidence from your sheet.</a:t>
            </a:r>
          </a:p>
          <a:p>
            <a:pPr marL="0" indent="0">
              <a:buNone/>
            </a:pPr>
            <a:endParaRPr lang="en-GB" b="1" dirty="0"/>
          </a:p>
          <a:p>
            <a:pPr marL="0" indent="0">
              <a:buNone/>
            </a:pPr>
            <a:endParaRPr lang="en-GB" b="1" dirty="0"/>
          </a:p>
          <a:p>
            <a:pPr marL="0" indent="0">
              <a:buNone/>
            </a:pPr>
            <a:r>
              <a:rPr lang="en-GB" b="1" dirty="0">
                <a:solidFill>
                  <a:srgbClr val="FF0000"/>
                </a:solidFill>
              </a:rPr>
              <a:t>Challenge – </a:t>
            </a:r>
            <a:r>
              <a:rPr lang="en-GB" dirty="0"/>
              <a:t>What was the most valuable territory that the British Empire gained from the Seven Years War? Why?</a:t>
            </a:r>
          </a:p>
        </p:txBody>
      </p:sp>
    </p:spTree>
    <p:extLst>
      <p:ext uri="{BB962C8B-B14F-4D97-AF65-F5344CB8AC3E}">
        <p14:creationId xmlns:p14="http://schemas.microsoft.com/office/powerpoint/2010/main" val="2066989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19CABF-03FB-42A5-9108-D9AEAC050773}"/>
              </a:ext>
            </a:extLst>
          </p:cNvPr>
          <p:cNvSpPr>
            <a:spLocks noGrp="1"/>
          </p:cNvSpPr>
          <p:nvPr>
            <p:ph idx="1"/>
          </p:nvPr>
        </p:nvSpPr>
        <p:spPr>
          <a:xfrm>
            <a:off x="0" y="94320"/>
            <a:ext cx="9144000" cy="6669360"/>
          </a:xfrm>
        </p:spPr>
        <p:txBody>
          <a:bodyPr>
            <a:normAutofit lnSpcReduction="10000"/>
          </a:bodyPr>
          <a:lstStyle/>
          <a:p>
            <a:pPr marL="0" indent="0">
              <a:buNone/>
            </a:pPr>
            <a:r>
              <a:rPr lang="en-GB" sz="2400" u="sng" dirty="0"/>
              <a:t>							________________	_____________________________________	__________									____									____									____									____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243110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FDBF30-DB1A-4F8E-BA33-F485E6336476}"/>
              </a:ext>
            </a:extLst>
          </p:cNvPr>
          <p:cNvSpPr>
            <a:spLocks noGrp="1"/>
          </p:cNvSpPr>
          <p:nvPr>
            <p:ph idx="1"/>
          </p:nvPr>
        </p:nvSpPr>
        <p:spPr>
          <a:xfrm>
            <a:off x="107504" y="5589240"/>
            <a:ext cx="8928992" cy="1163960"/>
          </a:xfrm>
        </p:spPr>
        <p:txBody>
          <a:bodyPr/>
          <a:lstStyle/>
          <a:p>
            <a:pPr marL="0" indent="0">
              <a:buNone/>
            </a:pPr>
            <a:r>
              <a:rPr lang="en-GB" b="1" dirty="0"/>
              <a:t>Video for after - </a:t>
            </a:r>
            <a:r>
              <a:rPr lang="en-GB" dirty="0">
                <a:hlinkClick r:id="rId2"/>
              </a:rPr>
              <a:t>https://www.youtube.com/watch?v=BWtW0gmh3kg</a:t>
            </a:r>
            <a:endParaRPr lang="en-GB" dirty="0"/>
          </a:p>
          <a:p>
            <a:pPr marL="0" indent="0">
              <a:buNone/>
            </a:pPr>
            <a:endParaRPr lang="en-GB" b="1" dirty="0"/>
          </a:p>
          <a:p>
            <a:pPr marL="0" indent="0">
              <a:buNone/>
            </a:pPr>
            <a:endParaRPr lang="en-GB" b="1" dirty="0"/>
          </a:p>
        </p:txBody>
      </p:sp>
      <p:pic>
        <p:nvPicPr>
          <p:cNvPr id="3074" name="Picture 2">
            <a:extLst>
              <a:ext uri="{FF2B5EF4-FFF2-40B4-BE49-F238E27FC236}">
                <a16:creationId xmlns:a16="http://schemas.microsoft.com/office/drawing/2014/main" id="{A1790E15-0493-421F-B776-84212C9A8D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01" t="15356" r="26774" b="7864"/>
          <a:stretch/>
        </p:blipFill>
        <p:spPr bwMode="auto">
          <a:xfrm rot="16200000">
            <a:off x="1809108" y="-1308772"/>
            <a:ext cx="5525783" cy="8352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7264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14BB1-96A8-4D51-BAE2-4EEDCF645164}"/>
              </a:ext>
            </a:extLst>
          </p:cNvPr>
          <p:cNvSpPr>
            <a:spLocks noGrp="1"/>
          </p:cNvSpPr>
          <p:nvPr>
            <p:ph type="ctrTitle"/>
          </p:nvPr>
        </p:nvSpPr>
        <p:spPr>
          <a:xfrm>
            <a:off x="0" y="2456"/>
            <a:ext cx="9144000" cy="1045586"/>
          </a:xfrm>
        </p:spPr>
        <p:txBody>
          <a:bodyPr anchor="t">
            <a:noAutofit/>
          </a:bodyPr>
          <a:lstStyle/>
          <a:p>
            <a:r>
              <a:rPr lang="en-GB" sz="2800" b="1" u="sng" dirty="0"/>
              <a:t>The British Empire in India</a:t>
            </a:r>
            <a:br>
              <a:rPr lang="en-GB" sz="2800" b="1" dirty="0"/>
            </a:br>
            <a:r>
              <a:rPr lang="en-GB" sz="2800" b="1" dirty="0"/>
              <a:t>L/I: </a:t>
            </a:r>
            <a:r>
              <a:rPr lang="en-GB" sz="2800" dirty="0"/>
              <a:t>To understand how the British took control in India.</a:t>
            </a:r>
          </a:p>
        </p:txBody>
      </p:sp>
      <p:pic>
        <p:nvPicPr>
          <p:cNvPr id="1026" name="Picture 2" descr="Image result for the british empire in india">
            <a:extLst>
              <a:ext uri="{FF2B5EF4-FFF2-40B4-BE49-F238E27FC236}">
                <a16:creationId xmlns:a16="http://schemas.microsoft.com/office/drawing/2014/main" id="{A8BF5D0F-39FB-45A5-AD29-74E19C4FB7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354" y="1114280"/>
            <a:ext cx="6256607" cy="319981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B0AFB79-A635-45BE-870D-E2C4ADA80283}"/>
              </a:ext>
            </a:extLst>
          </p:cNvPr>
          <p:cNvSpPr txBox="1"/>
          <p:nvPr/>
        </p:nvSpPr>
        <p:spPr>
          <a:xfrm>
            <a:off x="6588223" y="1021898"/>
            <a:ext cx="2397515" cy="2031325"/>
          </a:xfrm>
          <a:prstGeom prst="rect">
            <a:avLst/>
          </a:prstGeom>
          <a:noFill/>
        </p:spPr>
        <p:txBody>
          <a:bodyPr wrap="square" rtlCol="0">
            <a:spAutoFit/>
          </a:bodyPr>
          <a:lstStyle/>
          <a:p>
            <a:r>
              <a:rPr lang="en-GB" b="1" dirty="0"/>
              <a:t>What can we learn from this photo about the relationship between British people and Indian people, during the time of the British Empire?</a:t>
            </a:r>
          </a:p>
        </p:txBody>
      </p:sp>
      <p:sp>
        <p:nvSpPr>
          <p:cNvPr id="4" name="TextBox 3">
            <a:extLst>
              <a:ext uri="{FF2B5EF4-FFF2-40B4-BE49-F238E27FC236}">
                <a16:creationId xmlns:a16="http://schemas.microsoft.com/office/drawing/2014/main" id="{05122EC7-CD62-4068-8C0A-6D8E8B3B6233}"/>
              </a:ext>
            </a:extLst>
          </p:cNvPr>
          <p:cNvSpPr txBox="1"/>
          <p:nvPr/>
        </p:nvSpPr>
        <p:spPr>
          <a:xfrm>
            <a:off x="158262" y="4437112"/>
            <a:ext cx="8827476" cy="1754326"/>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101742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76CCD-3B79-4C72-87A3-EE489E9AE5D4}"/>
              </a:ext>
            </a:extLst>
          </p:cNvPr>
          <p:cNvSpPr>
            <a:spLocks noGrp="1"/>
          </p:cNvSpPr>
          <p:nvPr>
            <p:ph type="title"/>
          </p:nvPr>
        </p:nvSpPr>
        <p:spPr>
          <a:xfrm>
            <a:off x="251520" y="23788"/>
            <a:ext cx="7886700" cy="994172"/>
          </a:xfrm>
        </p:spPr>
        <p:txBody>
          <a:bodyPr/>
          <a:lstStyle/>
          <a:p>
            <a:r>
              <a:rPr lang="en-GB" b="1" u="sng" dirty="0"/>
              <a:t>2. Expanding the British Empire</a:t>
            </a:r>
          </a:p>
        </p:txBody>
      </p:sp>
      <p:sp>
        <p:nvSpPr>
          <p:cNvPr id="3" name="Content Placeholder 2">
            <a:extLst>
              <a:ext uri="{FF2B5EF4-FFF2-40B4-BE49-F238E27FC236}">
                <a16:creationId xmlns:a16="http://schemas.microsoft.com/office/drawing/2014/main" id="{8C4493E7-4A9E-4617-BE01-D6CE6D2BFB74}"/>
              </a:ext>
            </a:extLst>
          </p:cNvPr>
          <p:cNvSpPr>
            <a:spLocks noGrp="1"/>
          </p:cNvSpPr>
          <p:nvPr>
            <p:ph idx="1"/>
          </p:nvPr>
        </p:nvSpPr>
        <p:spPr>
          <a:xfrm>
            <a:off x="284436" y="1124744"/>
            <a:ext cx="8316416" cy="5551960"/>
          </a:xfrm>
        </p:spPr>
        <p:txBody>
          <a:bodyPr>
            <a:normAutofit fontScale="92500" lnSpcReduction="20000"/>
          </a:bodyPr>
          <a:lstStyle/>
          <a:p>
            <a:pPr marL="0" indent="0">
              <a:buNone/>
            </a:pPr>
            <a:r>
              <a:rPr lang="en-GB" sz="1800" b="1" dirty="0"/>
              <a:t>Explain in your own words, how the British Empire expanded in the 1700’s.</a:t>
            </a:r>
          </a:p>
          <a:p>
            <a:pPr marL="0" indent="0">
              <a:buNone/>
            </a:pPr>
            <a:r>
              <a:rPr lang="en-GB" sz="1800" b="1" dirty="0"/>
              <a:t>In your answer use the following:</a:t>
            </a:r>
          </a:p>
          <a:p>
            <a:pPr>
              <a:buFontTx/>
              <a:buChar char="-"/>
            </a:pPr>
            <a:r>
              <a:rPr lang="en-GB" sz="1800" b="1" dirty="0"/>
              <a:t>Seven Years War</a:t>
            </a:r>
          </a:p>
          <a:p>
            <a:pPr>
              <a:buFontTx/>
              <a:buChar char="-"/>
            </a:pPr>
            <a:r>
              <a:rPr lang="en-GB" sz="1800" b="1" dirty="0"/>
              <a:t>Spanish and French</a:t>
            </a:r>
          </a:p>
          <a:p>
            <a:pPr>
              <a:buFontTx/>
              <a:buChar char="-"/>
            </a:pPr>
            <a:r>
              <a:rPr lang="en-GB" sz="1800" b="1" dirty="0"/>
              <a:t>Canada, Cuba and the Philippines </a:t>
            </a:r>
          </a:p>
          <a:p>
            <a:pPr marL="0" indent="0">
              <a:buNone/>
            </a:pPr>
            <a:r>
              <a:rPr lang="en-GB" sz="1800" u="sng" dirty="0"/>
              <a:t>							________________	_____________________________________	________________________							________________	____							_______		____						_______			____					_______				____				_______					____			_______						____		_______							____	_______								_______								_______	____							_______		____						_______		__________________________________________________________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800" b="1" u="sng" dirty="0"/>
          </a:p>
        </p:txBody>
      </p:sp>
    </p:spTree>
    <p:extLst>
      <p:ext uri="{BB962C8B-B14F-4D97-AF65-F5344CB8AC3E}">
        <p14:creationId xmlns:p14="http://schemas.microsoft.com/office/powerpoint/2010/main" val="1738739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32EFBC-2F67-451B-B13F-C3FCFE2DB2D2}"/>
              </a:ext>
            </a:extLst>
          </p:cNvPr>
          <p:cNvSpPr txBox="1"/>
          <p:nvPr/>
        </p:nvSpPr>
        <p:spPr>
          <a:xfrm>
            <a:off x="32296" y="0"/>
            <a:ext cx="8928992" cy="5262979"/>
          </a:xfrm>
          <a:prstGeom prst="rect">
            <a:avLst/>
          </a:prstGeom>
          <a:noFill/>
        </p:spPr>
        <p:txBody>
          <a:bodyPr wrap="square">
            <a:spAutoFit/>
          </a:bodyPr>
          <a:lstStyle/>
          <a:p>
            <a:pPr algn="l" rtl="0" fontAlgn="base"/>
            <a:r>
              <a:rPr lang="en-GB" sz="1600" b="1" i="0" u="sng" dirty="0">
                <a:solidFill>
                  <a:srgbClr val="000000"/>
                </a:solidFill>
                <a:effectLst/>
                <a:latin typeface="Calibri" panose="020F0502020204030204" pitchFamily="34" charset="0"/>
              </a:rPr>
              <a:t>British Expansion in India</a:t>
            </a:r>
            <a:r>
              <a:rPr lang="en-GB" sz="1600" b="0" i="0" dirty="0">
                <a:solidFill>
                  <a:srgbClr val="000000"/>
                </a:solidFill>
                <a:effectLst/>
                <a:latin typeface="Calibri" panose="020F0502020204030204" pitchFamily="34" charset="0"/>
              </a:rPr>
              <a:t> </a:t>
            </a:r>
          </a:p>
          <a:p>
            <a:pPr algn="l" rtl="0" fontAlgn="base"/>
            <a:endParaRPr lang="en-GB" sz="1600" b="0" i="0" dirty="0">
              <a:solidFill>
                <a:srgbClr val="000000"/>
              </a:solidFill>
              <a:effectLst/>
              <a:latin typeface="Segoe UI" panose="020B0502040204020203" pitchFamily="34" charset="0"/>
            </a:endParaRPr>
          </a:p>
          <a:p>
            <a:pPr algn="l" rtl="0" fontAlgn="base"/>
            <a:r>
              <a:rPr lang="en-GB" sz="1600" b="1" i="0" dirty="0">
                <a:solidFill>
                  <a:srgbClr val="000000"/>
                </a:solidFill>
                <a:effectLst/>
                <a:latin typeface="Calibri" panose="020F0502020204030204" pitchFamily="34" charset="0"/>
              </a:rPr>
              <a:t>The Mughal Empire</a:t>
            </a:r>
            <a:r>
              <a:rPr lang="en-GB" sz="1600" b="0" i="0" dirty="0">
                <a:solidFill>
                  <a:srgbClr val="000000"/>
                </a:solidFill>
                <a:effectLst/>
                <a:latin typeface="Calibri" panose="020F0502020204030204" pitchFamily="34" charset="0"/>
              </a:rPr>
              <a:t>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One of the most significant Empires to control India before Britain, was the Mughal Empire. The Mughals were Muslim rulers who invaded India from Afghanistan in the early 1500’s. The invasion was bloody and brutal, killing countless people.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Over time, Mughal power grew meaning beautiful mosques, palaces and forts were built all over India. The Taj Mahal was built during the time of the Mughal Empire. The Mughal Empire was extremely wealthy. It had a good system in place to collect money from the people the Empire controlled and traded a lot with the outside world.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During the 1600’s, small numbers of British, French, and Dutch traders began to arrive in India, keen to get their hands-on Indian spices and textiles.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 </a:t>
            </a:r>
            <a:endParaRPr lang="en-GB" sz="1600" b="0" i="0" dirty="0">
              <a:solidFill>
                <a:srgbClr val="000000"/>
              </a:solidFill>
              <a:effectLst/>
              <a:latin typeface="Segoe UI" panose="020B0502040204020203" pitchFamily="34" charset="0"/>
            </a:endParaRPr>
          </a:p>
          <a:p>
            <a:pPr algn="l" rtl="0" fontAlgn="base"/>
            <a:r>
              <a:rPr lang="en-GB" sz="1600" b="1" i="0" dirty="0">
                <a:solidFill>
                  <a:srgbClr val="000000"/>
                </a:solidFill>
                <a:effectLst/>
                <a:latin typeface="Calibri" panose="020F0502020204030204" pitchFamily="34" charset="0"/>
              </a:rPr>
              <a:t>The Decline of the Mughal Empire</a:t>
            </a:r>
            <a:r>
              <a:rPr lang="en-GB" sz="1600" b="0" i="0" dirty="0">
                <a:solidFill>
                  <a:srgbClr val="000000"/>
                </a:solidFill>
                <a:effectLst/>
                <a:latin typeface="Calibri" panose="020F0502020204030204" pitchFamily="34" charset="0"/>
              </a:rPr>
              <a:t>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Between 1618-1707, Emperor Aurangzeb destroyed Hindu temples and placed extra taxes on non-Muslims. These actions caused people to fight against the Emperor and the Empire became less stable.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In 1739, the Emperor of Persia (modern day-Iran), Nader Shah, took advantage of the weaknesses of the Mughal Empire and invaded. His armies caused destruction across India, including the Capital city of Delhi.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The Mughals never recovered, and India became divided into regions at war with one another. This meant India could now be taken advantage of, by European powers.  </a:t>
            </a:r>
            <a:endParaRPr lang="en-GB" sz="1600"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6926872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F16A7-CC33-481A-AE62-35BDE73CCF95}"/>
              </a:ext>
            </a:extLst>
          </p:cNvPr>
          <p:cNvSpPr>
            <a:spLocks noGrp="1"/>
          </p:cNvSpPr>
          <p:nvPr>
            <p:ph type="title"/>
          </p:nvPr>
        </p:nvSpPr>
        <p:spPr/>
        <p:txBody>
          <a:bodyPr/>
          <a:lstStyle/>
          <a:p>
            <a:r>
              <a:rPr lang="en-GB" b="1" u="sng" dirty="0"/>
              <a:t>The East India Trading Company</a:t>
            </a:r>
          </a:p>
        </p:txBody>
      </p:sp>
      <p:sp>
        <p:nvSpPr>
          <p:cNvPr id="3" name="Content Placeholder 2">
            <a:extLst>
              <a:ext uri="{FF2B5EF4-FFF2-40B4-BE49-F238E27FC236}">
                <a16:creationId xmlns:a16="http://schemas.microsoft.com/office/drawing/2014/main" id="{8FFB394F-3B8D-4239-BBB7-7C009BE1B6C1}"/>
              </a:ext>
            </a:extLst>
          </p:cNvPr>
          <p:cNvSpPr>
            <a:spLocks noGrp="1"/>
          </p:cNvSpPr>
          <p:nvPr>
            <p:ph idx="1"/>
          </p:nvPr>
        </p:nvSpPr>
        <p:spPr/>
        <p:txBody>
          <a:bodyPr>
            <a:normAutofit lnSpcReduction="10000"/>
          </a:bodyPr>
          <a:lstStyle/>
          <a:p>
            <a:r>
              <a:rPr lang="en-GB" dirty="0"/>
              <a:t>From 1750, British power in India grew enormously. Yet this expansion was not led by the British government, but by the East India Company.</a:t>
            </a:r>
          </a:p>
          <a:p>
            <a:endParaRPr lang="en-GB" dirty="0"/>
          </a:p>
          <a:p>
            <a:r>
              <a:rPr lang="en-GB" dirty="0"/>
              <a:t>This was a company that had a large number of employees and a private army and used it to gain goods from India, like spices and silk, to sell around the world. </a:t>
            </a:r>
          </a:p>
        </p:txBody>
      </p:sp>
    </p:spTree>
    <p:extLst>
      <p:ext uri="{BB962C8B-B14F-4D97-AF65-F5344CB8AC3E}">
        <p14:creationId xmlns:p14="http://schemas.microsoft.com/office/powerpoint/2010/main" val="2532275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a:extLst>
              <a:ext uri="{FF2B5EF4-FFF2-40B4-BE49-F238E27FC236}">
                <a16:creationId xmlns:a16="http://schemas.microsoft.com/office/drawing/2014/main" id="{C37946A8-7158-451D-886A-1CC1D271E92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25" t="7865" r="10226" b="5905"/>
          <a:stretch/>
        </p:blipFill>
        <p:spPr bwMode="auto">
          <a:xfrm rot="5400000">
            <a:off x="598740" y="-594424"/>
            <a:ext cx="3378835" cy="4567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a:extLst>
              <a:ext uri="{FF2B5EF4-FFF2-40B4-BE49-F238E27FC236}">
                <a16:creationId xmlns:a16="http://schemas.microsoft.com/office/drawing/2014/main" id="{D7B67B5D-F7C0-4718-B6ED-B0D1B2D53C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25" t="5049" r="13775" b="6358"/>
          <a:stretch/>
        </p:blipFill>
        <p:spPr bwMode="auto">
          <a:xfrm rot="5400000">
            <a:off x="5183926" y="-581235"/>
            <a:ext cx="3378836" cy="454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7">
            <a:extLst>
              <a:ext uri="{FF2B5EF4-FFF2-40B4-BE49-F238E27FC236}">
                <a16:creationId xmlns:a16="http://schemas.microsoft.com/office/drawing/2014/main" id="{A708974B-9803-4859-81E5-19497E1BAC5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056" t="7176" r="29594" b="5413"/>
          <a:stretch/>
        </p:blipFill>
        <p:spPr bwMode="auto">
          <a:xfrm rot="5400000">
            <a:off x="3455419" y="284650"/>
            <a:ext cx="2160240" cy="88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97857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7C1B58F-7CC9-4058-8D8F-44B999F07143}"/>
              </a:ext>
            </a:extLst>
          </p:cNvPr>
          <p:cNvSpPr txBox="1">
            <a:spLocks/>
          </p:cNvSpPr>
          <p:nvPr/>
        </p:nvSpPr>
        <p:spPr>
          <a:xfrm>
            <a:off x="0" y="94320"/>
            <a:ext cx="9144000" cy="666936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dirty="0"/>
              <a:t>List the different methods these three men used to increase British power in India.</a:t>
            </a:r>
          </a:p>
          <a:p>
            <a:pPr marL="0" indent="0">
              <a:buFont typeface="Arial" pitchFamily="34" charset="0"/>
              <a:buNone/>
            </a:pPr>
            <a:endParaRPr lang="en-GB" sz="2400" u="sng" dirty="0"/>
          </a:p>
          <a:p>
            <a:pPr marL="0" indent="0">
              <a:buFont typeface="Arial" pitchFamily="34" charset="0"/>
              <a:buNone/>
            </a:pPr>
            <a:r>
              <a:rPr lang="en-GB" sz="2400" u="sng" dirty="0"/>
              <a:t>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4648744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58D8E5-4732-4CDB-A0FB-0588B7751F01}"/>
              </a:ext>
            </a:extLst>
          </p:cNvPr>
          <p:cNvSpPr>
            <a:spLocks noGrp="1"/>
          </p:cNvSpPr>
          <p:nvPr>
            <p:ph idx="1"/>
          </p:nvPr>
        </p:nvSpPr>
        <p:spPr>
          <a:xfrm>
            <a:off x="0" y="1"/>
            <a:ext cx="9144000" cy="6000750"/>
          </a:xfrm>
        </p:spPr>
        <p:txBody>
          <a:bodyPr>
            <a:normAutofit fontScale="92500" lnSpcReduction="20000"/>
          </a:bodyPr>
          <a:lstStyle/>
          <a:p>
            <a:pPr marL="0" indent="0">
              <a:buNone/>
            </a:pPr>
            <a:r>
              <a:rPr lang="en-GB" sz="3000" b="1" u="sng" dirty="0"/>
              <a:t>How did the British Empire gain control of India? You must explain your answer. </a:t>
            </a:r>
          </a:p>
          <a:p>
            <a:pPr marL="0" indent="0">
              <a:buNone/>
            </a:pPr>
            <a:endParaRPr lang="en-GB" dirty="0"/>
          </a:p>
          <a:p>
            <a:pPr marL="0" indent="0">
              <a:buNone/>
            </a:pPr>
            <a:r>
              <a:rPr lang="en-GB" b="1" dirty="0"/>
              <a:t>To answer this question properly:</a:t>
            </a:r>
          </a:p>
          <a:p>
            <a:pPr marL="0" indent="0">
              <a:buNone/>
            </a:pPr>
            <a:r>
              <a:rPr lang="en-GB" i="1" dirty="0"/>
              <a:t>A few sentences or a paragraph on how Robert Clive and Richard used force.</a:t>
            </a:r>
          </a:p>
          <a:p>
            <a:pPr marL="0" indent="0">
              <a:buNone/>
            </a:pPr>
            <a:endParaRPr lang="en-GB" i="1" dirty="0"/>
          </a:p>
          <a:p>
            <a:pPr marL="0" indent="0">
              <a:buNone/>
            </a:pPr>
            <a:r>
              <a:rPr lang="en-GB" i="1" dirty="0"/>
              <a:t>A few sentences on how James Ramsay didn’t use force. </a:t>
            </a:r>
          </a:p>
          <a:p>
            <a:pPr marL="0" indent="0">
              <a:buNone/>
            </a:pPr>
            <a:endParaRPr lang="en-GB" i="1" dirty="0"/>
          </a:p>
          <a:p>
            <a:pPr marL="0" indent="0">
              <a:buNone/>
            </a:pPr>
            <a:r>
              <a:rPr lang="en-GB" i="1" dirty="0"/>
              <a:t>A small conclusion</a:t>
            </a:r>
          </a:p>
          <a:p>
            <a:pPr marL="0" indent="0">
              <a:buNone/>
            </a:pPr>
            <a:endParaRPr lang="en-GB" i="1" dirty="0"/>
          </a:p>
          <a:p>
            <a:pPr marL="0" indent="0">
              <a:buNone/>
            </a:pPr>
            <a:r>
              <a:rPr lang="en-GB" b="1" dirty="0">
                <a:solidFill>
                  <a:srgbClr val="FF0000"/>
                </a:solidFill>
              </a:rPr>
              <a:t>Extension – </a:t>
            </a:r>
            <a:r>
              <a:rPr lang="en-GB" dirty="0"/>
              <a:t>Which of the three Empire Builders did the most to expand British power in India? Explain your answer. </a:t>
            </a:r>
          </a:p>
        </p:txBody>
      </p:sp>
    </p:spTree>
    <p:extLst>
      <p:ext uri="{BB962C8B-B14F-4D97-AF65-F5344CB8AC3E}">
        <p14:creationId xmlns:p14="http://schemas.microsoft.com/office/powerpoint/2010/main" val="1085699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BD4BB4D-4452-4110-9A21-6DE7E1E4B69C}"/>
              </a:ext>
            </a:extLst>
          </p:cNvPr>
          <p:cNvSpPr>
            <a:spLocks noGrp="1"/>
          </p:cNvSpPr>
          <p:nvPr>
            <p:ph idx="1"/>
          </p:nvPr>
        </p:nvSpPr>
        <p:spPr>
          <a:xfrm>
            <a:off x="0" y="94320"/>
            <a:ext cx="9144000" cy="6669360"/>
          </a:xfrm>
        </p:spPr>
        <p:txBody>
          <a:bodyPr>
            <a:normAutofit lnSpcReduction="10000"/>
          </a:bodyPr>
          <a:lstStyle/>
          <a:p>
            <a:pPr marL="0" indent="0">
              <a:buNone/>
            </a:pPr>
            <a:r>
              <a:rPr lang="en-GB" sz="2400" u="sng" dirty="0"/>
              <a:t>							________________	_____________________________________	__________									____									____									____									____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21731390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2FF9-36FC-40AB-BAAC-452C4D0158A8}"/>
              </a:ext>
            </a:extLst>
          </p:cNvPr>
          <p:cNvSpPr>
            <a:spLocks noGrp="1"/>
          </p:cNvSpPr>
          <p:nvPr>
            <p:ph type="ctrTitle"/>
          </p:nvPr>
        </p:nvSpPr>
        <p:spPr>
          <a:xfrm>
            <a:off x="0" y="857250"/>
            <a:ext cx="9144000" cy="1790700"/>
          </a:xfrm>
        </p:spPr>
        <p:txBody>
          <a:bodyPr>
            <a:normAutofit fontScale="90000"/>
          </a:bodyPr>
          <a:lstStyle/>
          <a:p>
            <a:r>
              <a:rPr lang="en-GB" b="1" u="sng" dirty="0"/>
              <a:t>Resistance to the British Empire </a:t>
            </a:r>
            <a:br>
              <a:rPr lang="en-GB" b="1" u="sng" dirty="0"/>
            </a:br>
            <a:r>
              <a:rPr lang="en-GB" b="1" dirty="0"/>
              <a:t>L/I: </a:t>
            </a:r>
            <a:r>
              <a:rPr lang="en-GB" dirty="0"/>
              <a:t>To understand why people resisted the British Empire</a:t>
            </a:r>
          </a:p>
        </p:txBody>
      </p:sp>
      <p:pic>
        <p:nvPicPr>
          <p:cNvPr id="3074" name="Picture 2" descr="The Indian Rebellion of 1857 - YouTube">
            <a:extLst>
              <a:ext uri="{FF2B5EF4-FFF2-40B4-BE49-F238E27FC236}">
                <a16:creationId xmlns:a16="http://schemas.microsoft.com/office/drawing/2014/main" id="{5676BBD8-6F6F-4E1B-9671-F8DAA798DB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47950"/>
            <a:ext cx="9144000" cy="3949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1438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86398-12E6-4EFE-970B-56EC81E562CE}"/>
              </a:ext>
            </a:extLst>
          </p:cNvPr>
          <p:cNvSpPr>
            <a:spLocks noGrp="1"/>
          </p:cNvSpPr>
          <p:nvPr>
            <p:ph type="title"/>
          </p:nvPr>
        </p:nvSpPr>
        <p:spPr>
          <a:xfrm>
            <a:off x="628650" y="15777"/>
            <a:ext cx="7886700" cy="994172"/>
          </a:xfrm>
        </p:spPr>
        <p:txBody>
          <a:bodyPr>
            <a:normAutofit/>
          </a:bodyPr>
          <a:lstStyle/>
          <a:p>
            <a:r>
              <a:rPr lang="en-GB" sz="3200" b="1" u="sng" dirty="0"/>
              <a:t>3. The British Empire in India</a:t>
            </a:r>
          </a:p>
        </p:txBody>
      </p:sp>
      <p:sp>
        <p:nvSpPr>
          <p:cNvPr id="3" name="Content Placeholder 2">
            <a:extLst>
              <a:ext uri="{FF2B5EF4-FFF2-40B4-BE49-F238E27FC236}">
                <a16:creationId xmlns:a16="http://schemas.microsoft.com/office/drawing/2014/main" id="{C0031709-09DD-4FA1-A2D0-2E175DCF4C85}"/>
              </a:ext>
            </a:extLst>
          </p:cNvPr>
          <p:cNvSpPr>
            <a:spLocks noGrp="1"/>
          </p:cNvSpPr>
          <p:nvPr>
            <p:ph idx="1"/>
          </p:nvPr>
        </p:nvSpPr>
        <p:spPr>
          <a:xfrm>
            <a:off x="16913" y="764703"/>
            <a:ext cx="9144000" cy="6077519"/>
          </a:xfrm>
        </p:spPr>
        <p:txBody>
          <a:bodyPr>
            <a:normAutofit/>
          </a:bodyPr>
          <a:lstStyle/>
          <a:p>
            <a:pPr marL="0" indent="0">
              <a:buNone/>
            </a:pPr>
            <a:r>
              <a:rPr lang="en-GB" sz="2000" b="1" dirty="0"/>
              <a:t>True or False? Why? One mark for True or false, one mark for explaining why.</a:t>
            </a:r>
          </a:p>
          <a:p>
            <a:pPr marL="385763" indent="-385763">
              <a:buAutoNum type="arabicPeriod"/>
            </a:pPr>
            <a:r>
              <a:rPr lang="en-GB" sz="2000" i="1" dirty="0"/>
              <a:t>The British government controlled India during the 1700’s.</a:t>
            </a:r>
          </a:p>
          <a:p>
            <a:pPr marL="385763" indent="-385763">
              <a:buAutoNum type="arabicPeriod"/>
            </a:pPr>
            <a:endParaRPr lang="en-GB" sz="2000" i="1" dirty="0"/>
          </a:p>
          <a:p>
            <a:pPr marL="385763" indent="-385763">
              <a:buAutoNum type="arabicPeriod"/>
            </a:pPr>
            <a:endParaRPr lang="en-GB" sz="2000" i="1" dirty="0"/>
          </a:p>
          <a:p>
            <a:pPr marL="385763" indent="-385763">
              <a:buAutoNum type="arabicPeriod"/>
            </a:pPr>
            <a:r>
              <a:rPr lang="en-GB" sz="2000" i="1" dirty="0"/>
              <a:t>The East India Company had a private army it used to control India.</a:t>
            </a:r>
          </a:p>
          <a:p>
            <a:pPr marL="385763" indent="-385763">
              <a:buAutoNum type="arabicPeriod"/>
            </a:pPr>
            <a:endParaRPr lang="en-GB" sz="2000" i="1" dirty="0"/>
          </a:p>
          <a:p>
            <a:pPr marL="385763" indent="-385763">
              <a:buAutoNum type="arabicPeriod"/>
            </a:pPr>
            <a:endParaRPr lang="en-GB" sz="2000" i="1" dirty="0"/>
          </a:p>
          <a:p>
            <a:pPr marL="385763" indent="-385763">
              <a:buAutoNum type="arabicPeriod"/>
            </a:pPr>
            <a:endParaRPr lang="en-GB" sz="2000" i="1" dirty="0"/>
          </a:p>
          <a:p>
            <a:pPr marL="385763" indent="-385763">
              <a:buAutoNum type="arabicPeriod"/>
            </a:pPr>
            <a:r>
              <a:rPr lang="en-GB" sz="2000" i="1" dirty="0"/>
              <a:t>From India, the British Empire gained mainly animal furs to sell.</a:t>
            </a:r>
          </a:p>
          <a:p>
            <a:pPr marL="385763" indent="-385763">
              <a:buAutoNum type="arabicPeriod"/>
            </a:pPr>
            <a:endParaRPr lang="en-GB" sz="2000" b="1" i="1" dirty="0"/>
          </a:p>
          <a:p>
            <a:pPr marL="385763" indent="-385763">
              <a:buAutoNum type="arabicPeriod"/>
            </a:pPr>
            <a:endParaRPr lang="en-GB" sz="2000" b="1" i="1" dirty="0"/>
          </a:p>
          <a:p>
            <a:pPr marL="385763" indent="-385763">
              <a:buAutoNum type="arabicPeriod"/>
            </a:pPr>
            <a:endParaRPr lang="en-GB" sz="2000" b="1" i="1" dirty="0"/>
          </a:p>
          <a:p>
            <a:pPr marL="385763" indent="-385763">
              <a:buAutoNum type="arabicPeriod"/>
            </a:pPr>
            <a:r>
              <a:rPr lang="en-GB" sz="2000" i="1" dirty="0"/>
              <a:t>The most successful Empire Builders in India were Robert Clive, Lord Richard Wellesley, and James Ramsay. </a:t>
            </a:r>
            <a:endParaRPr lang="en-GB" sz="2000" b="1" i="1" dirty="0"/>
          </a:p>
          <a:p>
            <a:pPr marL="385763" indent="-385763">
              <a:buAutoNum type="arabicPeriod"/>
            </a:pPr>
            <a:endParaRPr lang="en-GB" sz="3600" b="1" dirty="0"/>
          </a:p>
          <a:p>
            <a:pPr marL="385763" indent="-385763">
              <a:buAutoNum type="arabicPeriod"/>
            </a:pPr>
            <a:endParaRPr lang="en-GB" sz="3600" b="1" dirty="0"/>
          </a:p>
          <a:p>
            <a:pPr marL="385763" indent="-385763">
              <a:buAutoNum type="arabicPeriod"/>
            </a:pPr>
            <a:endParaRPr lang="en-GB" sz="3600" b="1" dirty="0"/>
          </a:p>
          <a:p>
            <a:pPr marL="0" indent="0">
              <a:buNone/>
            </a:pPr>
            <a:endParaRPr lang="en-GB" sz="3600" dirty="0"/>
          </a:p>
          <a:p>
            <a:pPr marL="0" indent="0">
              <a:buNone/>
            </a:pPr>
            <a:endParaRPr lang="en-GB" sz="3600" dirty="0"/>
          </a:p>
          <a:p>
            <a:pPr marL="0" indent="0">
              <a:buNone/>
            </a:pPr>
            <a:endParaRPr lang="en-GB" sz="3600" dirty="0"/>
          </a:p>
        </p:txBody>
      </p:sp>
    </p:spTree>
    <p:extLst>
      <p:ext uri="{BB962C8B-B14F-4D97-AF65-F5344CB8AC3E}">
        <p14:creationId xmlns:p14="http://schemas.microsoft.com/office/powerpoint/2010/main" val="5858569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55CAE-FF23-417F-862F-43CBB0D596D5}"/>
              </a:ext>
            </a:extLst>
          </p:cNvPr>
          <p:cNvSpPr>
            <a:spLocks noGrp="1"/>
          </p:cNvSpPr>
          <p:nvPr>
            <p:ph type="title"/>
          </p:nvPr>
        </p:nvSpPr>
        <p:spPr>
          <a:xfrm>
            <a:off x="467544" y="29845"/>
            <a:ext cx="7886700" cy="994172"/>
          </a:xfrm>
        </p:spPr>
        <p:txBody>
          <a:bodyPr/>
          <a:lstStyle/>
          <a:p>
            <a:r>
              <a:rPr lang="en-GB" b="1" u="sng" dirty="0"/>
              <a:t>The Indian Rebellion of 1857</a:t>
            </a:r>
          </a:p>
        </p:txBody>
      </p:sp>
      <p:sp>
        <p:nvSpPr>
          <p:cNvPr id="3" name="Content Placeholder 2">
            <a:extLst>
              <a:ext uri="{FF2B5EF4-FFF2-40B4-BE49-F238E27FC236}">
                <a16:creationId xmlns:a16="http://schemas.microsoft.com/office/drawing/2014/main" id="{75AB8FDA-8345-4084-905C-D72E7F0E728E}"/>
              </a:ext>
            </a:extLst>
          </p:cNvPr>
          <p:cNvSpPr>
            <a:spLocks noGrp="1"/>
          </p:cNvSpPr>
          <p:nvPr>
            <p:ph idx="1"/>
          </p:nvPr>
        </p:nvSpPr>
        <p:spPr>
          <a:xfrm>
            <a:off x="0" y="906340"/>
            <a:ext cx="9144000" cy="2810692"/>
          </a:xfrm>
        </p:spPr>
        <p:txBody>
          <a:bodyPr>
            <a:normAutofit fontScale="70000" lnSpcReduction="20000"/>
          </a:bodyPr>
          <a:lstStyle/>
          <a:p>
            <a:pPr>
              <a:buFontTx/>
              <a:buChar char="-"/>
            </a:pPr>
            <a:r>
              <a:rPr lang="en-GB" dirty="0"/>
              <a:t>In 1857, the Rebellion began and many Indian sepoys killed their officers and fellow soldiers. Indian civilians began to join, growing the rebellion.</a:t>
            </a:r>
          </a:p>
          <a:p>
            <a:pPr>
              <a:buFontTx/>
              <a:buChar char="-"/>
            </a:pPr>
            <a:endParaRPr lang="en-GB" dirty="0"/>
          </a:p>
          <a:p>
            <a:pPr>
              <a:buFontTx/>
              <a:buChar char="-"/>
            </a:pPr>
            <a:r>
              <a:rPr lang="en-GB" dirty="0"/>
              <a:t>Across India, hundreds of British men, women and children were murdered. </a:t>
            </a:r>
          </a:p>
          <a:p>
            <a:pPr>
              <a:buFontTx/>
              <a:buChar char="-"/>
            </a:pPr>
            <a:endParaRPr lang="en-GB" dirty="0"/>
          </a:p>
          <a:p>
            <a:pPr>
              <a:buFontTx/>
              <a:buChar char="-"/>
            </a:pPr>
            <a:r>
              <a:rPr lang="en-GB" dirty="0"/>
              <a:t>The Indian people were tired of paying high taxes, they were angry at Christians trying to convert them and felt they had lost their dignity. </a:t>
            </a:r>
          </a:p>
        </p:txBody>
      </p:sp>
      <p:pic>
        <p:nvPicPr>
          <p:cNvPr id="2050" name="Picture 2" descr="Indian Rebellion of 1857 - Warfare History Network">
            <a:extLst>
              <a:ext uri="{FF2B5EF4-FFF2-40B4-BE49-F238E27FC236}">
                <a16:creationId xmlns:a16="http://schemas.microsoft.com/office/drawing/2014/main" id="{554FFA5A-7375-4E02-9D37-13522A2C23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9000"/>
            <a:ext cx="9144000" cy="3401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74461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A3B8C6C-1793-403F-901C-2613BFDA6F2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 t="12467" r="3255" b="11935"/>
          <a:stretch/>
        </p:blipFill>
        <p:spPr bwMode="auto">
          <a:xfrm>
            <a:off x="2627784" y="94320"/>
            <a:ext cx="6408102" cy="6669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77E55619-41EC-49EC-9A1E-BE1495A9418C}"/>
              </a:ext>
            </a:extLst>
          </p:cNvPr>
          <p:cNvSpPr txBox="1"/>
          <p:nvPr/>
        </p:nvSpPr>
        <p:spPr>
          <a:xfrm>
            <a:off x="251520" y="116632"/>
            <a:ext cx="2160240" cy="923330"/>
          </a:xfrm>
          <a:prstGeom prst="rect">
            <a:avLst/>
          </a:prstGeom>
          <a:noFill/>
          <a:ln>
            <a:solidFill>
              <a:schemeClr val="tx1"/>
            </a:solidFill>
          </a:ln>
        </p:spPr>
        <p:txBody>
          <a:bodyPr wrap="square" rtlCol="0">
            <a:spAutoFit/>
          </a:bodyPr>
          <a:lstStyle/>
          <a:p>
            <a:r>
              <a:rPr lang="en-GB" b="1" dirty="0"/>
              <a:t>Sepoy</a:t>
            </a:r>
            <a:r>
              <a:rPr lang="en-GB" dirty="0"/>
              <a:t>: An Indian soldier in the British army.</a:t>
            </a:r>
            <a:endParaRPr lang="en-GB" b="1" dirty="0"/>
          </a:p>
        </p:txBody>
      </p:sp>
      <p:sp>
        <p:nvSpPr>
          <p:cNvPr id="6" name="TextBox 5">
            <a:extLst>
              <a:ext uri="{FF2B5EF4-FFF2-40B4-BE49-F238E27FC236}">
                <a16:creationId xmlns:a16="http://schemas.microsoft.com/office/drawing/2014/main" id="{1E1A8974-430E-461F-A6E4-AB6E1ED38B7A}"/>
              </a:ext>
            </a:extLst>
          </p:cNvPr>
          <p:cNvSpPr txBox="1"/>
          <p:nvPr/>
        </p:nvSpPr>
        <p:spPr>
          <a:xfrm>
            <a:off x="251520" y="1150287"/>
            <a:ext cx="2160240" cy="5663089"/>
          </a:xfrm>
          <a:prstGeom prst="rect">
            <a:avLst/>
          </a:prstGeom>
          <a:noFill/>
          <a:ln>
            <a:solidFill>
              <a:schemeClr val="tx1"/>
            </a:solidFill>
          </a:ln>
        </p:spPr>
        <p:txBody>
          <a:bodyPr wrap="square" rtlCol="0">
            <a:spAutoFit/>
          </a:bodyPr>
          <a:lstStyle/>
          <a:p>
            <a:r>
              <a:rPr lang="en-GB" dirty="0"/>
              <a:t>Identify the following:</a:t>
            </a:r>
          </a:p>
          <a:p>
            <a:endParaRPr lang="en-GB" sz="1000" dirty="0"/>
          </a:p>
          <a:p>
            <a:r>
              <a:rPr lang="en-GB" dirty="0"/>
              <a:t>Economic cause of the Indian rebellion:</a:t>
            </a:r>
          </a:p>
          <a:p>
            <a:r>
              <a:rPr lang="en-GB" dirty="0"/>
              <a:t>____________________________________________________________________</a:t>
            </a:r>
          </a:p>
          <a:p>
            <a:endParaRPr lang="en-GB" sz="1000" dirty="0"/>
          </a:p>
          <a:p>
            <a:r>
              <a:rPr lang="en-GB" dirty="0"/>
              <a:t>Political cause:</a:t>
            </a:r>
          </a:p>
          <a:p>
            <a:r>
              <a:rPr lang="en-GB" dirty="0"/>
              <a:t>____________________________________________________________________</a:t>
            </a:r>
          </a:p>
          <a:p>
            <a:endParaRPr lang="en-GB" sz="1000" dirty="0"/>
          </a:p>
          <a:p>
            <a:r>
              <a:rPr lang="en-GB" dirty="0"/>
              <a:t>Religious cause:</a:t>
            </a:r>
          </a:p>
          <a:p>
            <a:r>
              <a:rPr lang="en-GB" dirty="0"/>
              <a:t>____________________________________________________________________</a:t>
            </a:r>
          </a:p>
        </p:txBody>
      </p:sp>
    </p:spTree>
    <p:extLst>
      <p:ext uri="{BB962C8B-B14F-4D97-AF65-F5344CB8AC3E}">
        <p14:creationId xmlns:p14="http://schemas.microsoft.com/office/powerpoint/2010/main" val="2021720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9E0E154-ECF0-45AE-A567-A89008242FCF}"/>
              </a:ext>
            </a:extLst>
          </p:cNvPr>
          <p:cNvSpPr>
            <a:spLocks noGrp="1"/>
          </p:cNvSpPr>
          <p:nvPr>
            <p:ph type="title"/>
          </p:nvPr>
        </p:nvSpPr>
        <p:spPr>
          <a:xfrm>
            <a:off x="0" y="-363745"/>
            <a:ext cx="8534400" cy="1325563"/>
          </a:xfrm>
        </p:spPr>
        <p:txBody>
          <a:bodyPr>
            <a:normAutofit fontScale="90000"/>
          </a:bodyPr>
          <a:lstStyle/>
          <a:p>
            <a:r>
              <a:rPr lang="en-GB" b="1" u="sng" dirty="0"/>
              <a:t>Consequences of the Indian Rebellion</a:t>
            </a:r>
          </a:p>
        </p:txBody>
      </p:sp>
      <p:sp>
        <p:nvSpPr>
          <p:cNvPr id="5" name="Content Placeholder 2">
            <a:extLst>
              <a:ext uri="{FF2B5EF4-FFF2-40B4-BE49-F238E27FC236}">
                <a16:creationId xmlns:a16="http://schemas.microsoft.com/office/drawing/2014/main" id="{3CEC8D52-6D80-4837-ACA7-B0F4DCD5FE8E}"/>
              </a:ext>
            </a:extLst>
          </p:cNvPr>
          <p:cNvSpPr>
            <a:spLocks noGrp="1"/>
          </p:cNvSpPr>
          <p:nvPr>
            <p:ph idx="1"/>
          </p:nvPr>
        </p:nvSpPr>
        <p:spPr>
          <a:xfrm>
            <a:off x="0" y="566668"/>
            <a:ext cx="9036495" cy="6291331"/>
          </a:xfrm>
        </p:spPr>
        <p:txBody>
          <a:bodyPr>
            <a:normAutofit/>
          </a:bodyPr>
          <a:lstStyle/>
          <a:p>
            <a:pPr marL="514350" indent="-514350">
              <a:buAutoNum type="arabicPeriod"/>
            </a:pPr>
            <a:r>
              <a:rPr lang="en-GB" sz="2000" b="1" dirty="0"/>
              <a:t>How did the British get their revenge on the Indian rebels?</a:t>
            </a:r>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r>
              <a:rPr lang="en-GB" sz="2000" b="1" dirty="0"/>
              <a:t>Why did the British want their revenge?</a:t>
            </a:r>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r>
              <a:rPr lang="en-GB" sz="2000" b="1" dirty="0"/>
              <a:t>How did the people of Britain feel about this revenge?</a:t>
            </a:r>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r>
              <a:rPr lang="en-GB" sz="2000" b="1" dirty="0"/>
              <a:t>What major consequence did the Rebellion have for India and the East India Trading Company?</a:t>
            </a:r>
          </a:p>
          <a:p>
            <a:pPr marL="514350" indent="-514350">
              <a:buAutoNum type="arabicPeriod"/>
            </a:pPr>
            <a:endParaRPr lang="en-GB" sz="2000" b="1" dirty="0"/>
          </a:p>
          <a:p>
            <a:pPr marL="514350" indent="-514350">
              <a:buAutoNum type="arabicPeriod"/>
            </a:pPr>
            <a:endParaRPr lang="en-GB" sz="2000" b="1" dirty="0"/>
          </a:p>
        </p:txBody>
      </p:sp>
    </p:spTree>
    <p:extLst>
      <p:ext uri="{BB962C8B-B14F-4D97-AF65-F5344CB8AC3E}">
        <p14:creationId xmlns:p14="http://schemas.microsoft.com/office/powerpoint/2010/main" val="4103859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B4B15-BD51-450B-8814-9653F486FAE1}"/>
              </a:ext>
            </a:extLst>
          </p:cNvPr>
          <p:cNvSpPr>
            <a:spLocks noGrp="1"/>
          </p:cNvSpPr>
          <p:nvPr>
            <p:ph type="title"/>
          </p:nvPr>
        </p:nvSpPr>
        <p:spPr/>
        <p:txBody>
          <a:bodyPr/>
          <a:lstStyle/>
          <a:p>
            <a:r>
              <a:rPr lang="en-GB" b="1" u="sng" dirty="0"/>
              <a:t>Positive or Negative impact? Why?</a:t>
            </a:r>
          </a:p>
        </p:txBody>
      </p:sp>
      <p:sp>
        <p:nvSpPr>
          <p:cNvPr id="3" name="Content Placeholder 2">
            <a:extLst>
              <a:ext uri="{FF2B5EF4-FFF2-40B4-BE49-F238E27FC236}">
                <a16:creationId xmlns:a16="http://schemas.microsoft.com/office/drawing/2014/main" id="{2E2A479C-3BCB-4D31-967E-6D06C12DF5FE}"/>
              </a:ext>
            </a:extLst>
          </p:cNvPr>
          <p:cNvSpPr>
            <a:spLocks noGrp="1"/>
          </p:cNvSpPr>
          <p:nvPr>
            <p:ph idx="1"/>
          </p:nvPr>
        </p:nvSpPr>
        <p:spPr/>
        <p:txBody>
          <a:bodyPr>
            <a:normAutofit/>
          </a:bodyPr>
          <a:lstStyle/>
          <a:p>
            <a:pPr marL="0" indent="0">
              <a:buNone/>
            </a:pPr>
            <a:r>
              <a:rPr lang="en-GB" b="1" dirty="0"/>
              <a:t>Decide whether or not the point is a positive or Empire or a negative. </a:t>
            </a:r>
          </a:p>
          <a:p>
            <a:pPr marL="0" indent="0">
              <a:buNone/>
            </a:pPr>
            <a:endParaRPr lang="en-GB" b="1" dirty="0"/>
          </a:p>
          <a:p>
            <a:pPr marL="0" indent="0">
              <a:buNone/>
            </a:pPr>
            <a:r>
              <a:rPr lang="en-GB" b="1" dirty="0"/>
              <a:t>Explain your judgment in writing in the space on the card.</a:t>
            </a:r>
          </a:p>
        </p:txBody>
      </p:sp>
    </p:spTree>
    <p:extLst>
      <p:ext uri="{BB962C8B-B14F-4D97-AF65-F5344CB8AC3E}">
        <p14:creationId xmlns:p14="http://schemas.microsoft.com/office/powerpoint/2010/main" val="34084196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68BB7B2-A308-4B5F-A87E-5872E8446B49}"/>
              </a:ext>
            </a:extLst>
          </p:cNvPr>
          <p:cNvPicPr>
            <a:picLocks noChangeAspect="1"/>
          </p:cNvPicPr>
          <p:nvPr/>
        </p:nvPicPr>
        <p:blipFill rotWithShape="1">
          <a:blip r:embed="rId2"/>
          <a:srcRect l="32675" t="20586" r="34250" b="9381"/>
          <a:stretch/>
        </p:blipFill>
        <p:spPr>
          <a:xfrm rot="16200000">
            <a:off x="813184" y="-545840"/>
            <a:ext cx="6653537" cy="7920879"/>
          </a:xfrm>
          <a:prstGeom prst="rect">
            <a:avLst/>
          </a:prstGeom>
        </p:spPr>
      </p:pic>
    </p:spTree>
    <p:extLst>
      <p:ext uri="{BB962C8B-B14F-4D97-AF65-F5344CB8AC3E}">
        <p14:creationId xmlns:p14="http://schemas.microsoft.com/office/powerpoint/2010/main" val="2732506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F6E19-D796-4F61-B8CD-BF769ADA2695}"/>
              </a:ext>
            </a:extLst>
          </p:cNvPr>
          <p:cNvSpPr>
            <a:spLocks noGrp="1"/>
          </p:cNvSpPr>
          <p:nvPr>
            <p:ph type="title"/>
          </p:nvPr>
        </p:nvSpPr>
        <p:spPr>
          <a:xfrm>
            <a:off x="755576" y="404664"/>
            <a:ext cx="7886700" cy="994172"/>
          </a:xfrm>
        </p:spPr>
        <p:txBody>
          <a:bodyPr>
            <a:normAutofit fontScale="90000"/>
          </a:bodyPr>
          <a:lstStyle/>
          <a:p>
            <a:r>
              <a:rPr lang="en-GB" b="1" u="sng" dirty="0"/>
              <a:t>Was the British evil a force of good or evil in the world? You must explain your answer. </a:t>
            </a:r>
          </a:p>
        </p:txBody>
      </p:sp>
      <p:sp>
        <p:nvSpPr>
          <p:cNvPr id="3" name="Content Placeholder 2">
            <a:extLst>
              <a:ext uri="{FF2B5EF4-FFF2-40B4-BE49-F238E27FC236}">
                <a16:creationId xmlns:a16="http://schemas.microsoft.com/office/drawing/2014/main" id="{0680F20E-C6AE-42DE-BDF2-BDC245F1F221}"/>
              </a:ext>
            </a:extLst>
          </p:cNvPr>
          <p:cNvSpPr>
            <a:spLocks noGrp="1"/>
          </p:cNvSpPr>
          <p:nvPr>
            <p:ph idx="1"/>
          </p:nvPr>
        </p:nvSpPr>
        <p:spPr>
          <a:xfrm>
            <a:off x="0" y="1797248"/>
            <a:ext cx="9144000" cy="5060752"/>
          </a:xfrm>
        </p:spPr>
        <p:txBody>
          <a:bodyPr>
            <a:normAutofit fontScale="92500" lnSpcReduction="20000"/>
          </a:bodyPr>
          <a:lstStyle/>
          <a:p>
            <a:pPr>
              <a:buFontTx/>
              <a:buChar char="-"/>
            </a:pPr>
            <a:r>
              <a:rPr lang="en-GB" dirty="0"/>
              <a:t>How was the British Empire a force for good in the world? Give examples of good the British Empire did.</a:t>
            </a:r>
          </a:p>
          <a:p>
            <a:pPr>
              <a:buFontTx/>
              <a:buChar char="-"/>
            </a:pPr>
            <a:endParaRPr lang="en-GB" dirty="0"/>
          </a:p>
          <a:p>
            <a:pPr>
              <a:buFontTx/>
              <a:buChar char="-"/>
            </a:pPr>
            <a:r>
              <a:rPr lang="en-GB" dirty="0"/>
              <a:t>How was the British Empire a force for evil? Give examples of the negative impact the British Empire had. Try to use India as an example.</a:t>
            </a:r>
          </a:p>
          <a:p>
            <a:pPr>
              <a:buFontTx/>
              <a:buChar char="-"/>
            </a:pPr>
            <a:endParaRPr lang="en-GB" dirty="0"/>
          </a:p>
          <a:p>
            <a:pPr>
              <a:buFontTx/>
              <a:buChar char="-"/>
            </a:pPr>
            <a:r>
              <a:rPr lang="en-GB" dirty="0"/>
              <a:t>A small conclusion. In your opinion, was the British Empire a force for good or a force for evil?</a:t>
            </a:r>
          </a:p>
          <a:p>
            <a:pPr>
              <a:buFontTx/>
              <a:buChar char="-"/>
            </a:pPr>
            <a:endParaRPr lang="en-GB" dirty="0"/>
          </a:p>
          <a:p>
            <a:pPr marL="0" indent="0">
              <a:buNone/>
            </a:pPr>
            <a:r>
              <a:rPr lang="en-GB" b="1" dirty="0">
                <a:solidFill>
                  <a:srgbClr val="FF0000"/>
                </a:solidFill>
              </a:rPr>
              <a:t>Challenge - </a:t>
            </a:r>
            <a:r>
              <a:rPr lang="en-GB" dirty="0"/>
              <a:t>Should the British Empire be celebrated by British people today? Explain your answer. </a:t>
            </a:r>
          </a:p>
        </p:txBody>
      </p:sp>
      <p:sp>
        <p:nvSpPr>
          <p:cNvPr id="4" name="AutoShape 2">
            <a:extLst>
              <a:ext uri="{FF2B5EF4-FFF2-40B4-BE49-F238E27FC236}">
                <a16:creationId xmlns:a16="http://schemas.microsoft.com/office/drawing/2014/main" id="{F90F5913-FEF5-455D-A38D-C1491594314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7582211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50811"/>
            <a:ext cx="9144000" cy="1329397"/>
          </a:xfrm>
        </p:spPr>
        <p:txBody>
          <a:bodyPr>
            <a:normAutofit fontScale="90000"/>
          </a:bodyPr>
          <a:lstStyle/>
          <a:p>
            <a:r>
              <a:rPr lang="en-GB" b="1" u="sng" dirty="0"/>
              <a:t>The Industrial Revolution</a:t>
            </a:r>
            <a:br>
              <a:rPr lang="en-GB" b="1" u="sng" dirty="0"/>
            </a:br>
            <a:r>
              <a:rPr lang="en-GB" b="1" dirty="0"/>
              <a:t>L/I: </a:t>
            </a:r>
            <a:r>
              <a:rPr lang="en-GB" dirty="0"/>
              <a:t>To understand how the Industrial Revolution changed Britain.</a:t>
            </a:r>
            <a:endParaRPr lang="en-GB" b="1" dirty="0"/>
          </a:p>
        </p:txBody>
      </p:sp>
      <p:sp>
        <p:nvSpPr>
          <p:cNvPr id="3" name="Subtitle 2"/>
          <p:cNvSpPr>
            <a:spLocks noGrp="1"/>
          </p:cNvSpPr>
          <p:nvPr>
            <p:ph type="subTitle" idx="1"/>
          </p:nvPr>
        </p:nvSpPr>
        <p:spPr>
          <a:xfrm>
            <a:off x="251521" y="2000113"/>
            <a:ext cx="8697654" cy="1826057"/>
          </a:xfrm>
        </p:spPr>
        <p:txBody>
          <a:bodyPr>
            <a:normAutofit/>
          </a:bodyPr>
          <a:lstStyle/>
          <a:p>
            <a:r>
              <a:rPr lang="en-GB" sz="2100" b="1" dirty="0"/>
              <a:t>Starter - </a:t>
            </a:r>
            <a:r>
              <a:rPr lang="en-GB" sz="2100" dirty="0"/>
              <a:t>Match the Industrial Revolution keywords to the correct definition.</a:t>
            </a:r>
          </a:p>
          <a:p>
            <a:r>
              <a:rPr lang="en-GB" sz="2100" dirty="0"/>
              <a:t>Write them down in your book.</a:t>
            </a:r>
          </a:p>
          <a:p>
            <a:endParaRPr lang="en-GB" dirty="0"/>
          </a:p>
          <a:p>
            <a:endParaRPr lang="en-GB" dirty="0"/>
          </a:p>
        </p:txBody>
      </p:sp>
      <p:sp>
        <p:nvSpPr>
          <p:cNvPr id="5" name="Rectangle 4"/>
          <p:cNvSpPr/>
          <p:nvPr/>
        </p:nvSpPr>
        <p:spPr>
          <a:xfrm>
            <a:off x="611560" y="2996952"/>
            <a:ext cx="2074985" cy="61220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Industrial</a:t>
            </a:r>
          </a:p>
        </p:txBody>
      </p:sp>
      <p:sp>
        <p:nvSpPr>
          <p:cNvPr id="8" name="Rectangle 7"/>
          <p:cNvSpPr/>
          <p:nvPr/>
        </p:nvSpPr>
        <p:spPr>
          <a:xfrm>
            <a:off x="611560" y="3724956"/>
            <a:ext cx="2074985" cy="61220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Revolution</a:t>
            </a:r>
          </a:p>
        </p:txBody>
      </p:sp>
      <p:sp>
        <p:nvSpPr>
          <p:cNvPr id="9" name="Rectangle 8"/>
          <p:cNvSpPr/>
          <p:nvPr/>
        </p:nvSpPr>
        <p:spPr>
          <a:xfrm>
            <a:off x="611560" y="4452959"/>
            <a:ext cx="2074985" cy="61220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Raw Materials</a:t>
            </a:r>
          </a:p>
        </p:txBody>
      </p:sp>
      <p:sp>
        <p:nvSpPr>
          <p:cNvPr id="10" name="Rectangle 9"/>
          <p:cNvSpPr/>
          <p:nvPr/>
        </p:nvSpPr>
        <p:spPr>
          <a:xfrm>
            <a:off x="611560" y="5223036"/>
            <a:ext cx="2074985" cy="61220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Manufacturing</a:t>
            </a:r>
          </a:p>
        </p:txBody>
      </p:sp>
      <p:sp>
        <p:nvSpPr>
          <p:cNvPr id="11" name="Rectangle 10"/>
          <p:cNvSpPr/>
          <p:nvPr/>
        </p:nvSpPr>
        <p:spPr>
          <a:xfrm>
            <a:off x="5652121" y="2965962"/>
            <a:ext cx="2727155" cy="61220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Rapid and dramatic change</a:t>
            </a:r>
          </a:p>
        </p:txBody>
      </p:sp>
      <p:sp>
        <p:nvSpPr>
          <p:cNvPr id="12" name="Rectangle 11"/>
          <p:cNvSpPr/>
          <p:nvPr/>
        </p:nvSpPr>
        <p:spPr>
          <a:xfrm>
            <a:off x="5652120" y="3693966"/>
            <a:ext cx="2727155" cy="61220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Materials used to make other materials, </a:t>
            </a:r>
          </a:p>
          <a:p>
            <a:pPr algn="ctr"/>
            <a:r>
              <a:rPr lang="en-GB" sz="1350" dirty="0"/>
              <a:t>e.g. wood, wool and coal.</a:t>
            </a:r>
          </a:p>
        </p:txBody>
      </p:sp>
      <p:sp>
        <p:nvSpPr>
          <p:cNvPr id="13" name="Rectangle 12"/>
          <p:cNvSpPr/>
          <p:nvPr/>
        </p:nvSpPr>
        <p:spPr>
          <a:xfrm>
            <a:off x="5652120" y="4421969"/>
            <a:ext cx="2727155" cy="61220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Making goods to sell</a:t>
            </a:r>
          </a:p>
        </p:txBody>
      </p:sp>
      <p:sp>
        <p:nvSpPr>
          <p:cNvPr id="14" name="Rectangle 13"/>
          <p:cNvSpPr/>
          <p:nvPr/>
        </p:nvSpPr>
        <p:spPr>
          <a:xfrm>
            <a:off x="5652120" y="5192046"/>
            <a:ext cx="2727155" cy="61220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The use of machines to manufacture goods on a large scale</a:t>
            </a:r>
          </a:p>
        </p:txBody>
      </p:sp>
      <p:sp>
        <p:nvSpPr>
          <p:cNvPr id="7" name="Rectangle 6">
            <a:extLst>
              <a:ext uri="{FF2B5EF4-FFF2-40B4-BE49-F238E27FC236}">
                <a16:creationId xmlns:a16="http://schemas.microsoft.com/office/drawing/2014/main" id="{42F2307F-E53D-43A0-8A87-905223D615B6}"/>
              </a:ext>
            </a:extLst>
          </p:cNvPr>
          <p:cNvSpPr/>
          <p:nvPr/>
        </p:nvSpPr>
        <p:spPr>
          <a:xfrm>
            <a:off x="8461717" y="4697601"/>
            <a:ext cx="682283"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22129921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D4B00-474B-4D2A-B0B6-C155B408BA6A}"/>
              </a:ext>
            </a:extLst>
          </p:cNvPr>
          <p:cNvSpPr>
            <a:spLocks noGrp="1"/>
          </p:cNvSpPr>
          <p:nvPr>
            <p:ph type="title"/>
          </p:nvPr>
        </p:nvSpPr>
        <p:spPr>
          <a:xfrm>
            <a:off x="179512" y="116632"/>
            <a:ext cx="8784976" cy="994172"/>
          </a:xfrm>
        </p:spPr>
        <p:txBody>
          <a:bodyPr>
            <a:normAutofit fontScale="90000"/>
          </a:bodyPr>
          <a:lstStyle/>
          <a:p>
            <a:r>
              <a:rPr lang="en-GB" b="1" u="sng" dirty="0"/>
              <a:t>4. Resistance against the British Empire</a:t>
            </a:r>
          </a:p>
        </p:txBody>
      </p:sp>
      <p:sp>
        <p:nvSpPr>
          <p:cNvPr id="3" name="Content Placeholder 2">
            <a:extLst>
              <a:ext uri="{FF2B5EF4-FFF2-40B4-BE49-F238E27FC236}">
                <a16:creationId xmlns:a16="http://schemas.microsoft.com/office/drawing/2014/main" id="{4E0489DD-55F6-4E4A-B66E-64C5C3E14D51}"/>
              </a:ext>
            </a:extLst>
          </p:cNvPr>
          <p:cNvSpPr>
            <a:spLocks noGrp="1"/>
          </p:cNvSpPr>
          <p:nvPr>
            <p:ph idx="1"/>
          </p:nvPr>
        </p:nvSpPr>
        <p:spPr>
          <a:xfrm>
            <a:off x="0" y="1292191"/>
            <a:ext cx="9144000" cy="5565809"/>
          </a:xfrm>
        </p:spPr>
        <p:txBody>
          <a:bodyPr>
            <a:normAutofit fontScale="70000" lnSpcReduction="20000"/>
          </a:bodyPr>
          <a:lstStyle/>
          <a:p>
            <a:pPr marL="0" indent="0">
              <a:buNone/>
            </a:pPr>
            <a:r>
              <a:rPr lang="en-GB" b="1" dirty="0"/>
              <a:t>Explain with as much detail as possible, the Indian Rebellion of 1857.</a:t>
            </a:r>
          </a:p>
          <a:p>
            <a:pPr marL="0" indent="0">
              <a:buNone/>
            </a:pPr>
            <a:r>
              <a:rPr lang="en-GB" b="1" u="sng" dirty="0"/>
              <a:t>																																																																																																																																																																									</a:t>
            </a:r>
            <a:r>
              <a:rPr lang="en-GB" dirty="0"/>
              <a:t>_____________</a:t>
            </a:r>
            <a:endParaRPr lang="en-GB" b="1" u="sng" dirty="0"/>
          </a:p>
          <a:p>
            <a:pPr marL="0" indent="0">
              <a:buNone/>
            </a:pPr>
            <a:endParaRPr lang="en-GB" dirty="0"/>
          </a:p>
        </p:txBody>
      </p:sp>
    </p:spTree>
    <p:extLst>
      <p:ext uri="{BB962C8B-B14F-4D97-AF65-F5344CB8AC3E}">
        <p14:creationId xmlns:p14="http://schemas.microsoft.com/office/powerpoint/2010/main" val="9313967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550" y="598618"/>
            <a:ext cx="7886700" cy="994172"/>
          </a:xfrm>
        </p:spPr>
        <p:txBody>
          <a:bodyPr>
            <a:normAutofit fontScale="90000"/>
          </a:bodyPr>
          <a:lstStyle/>
          <a:p>
            <a:r>
              <a:rPr lang="en-GB" b="1" dirty="0"/>
              <a:t>Examine the images in front of you.</a:t>
            </a:r>
          </a:p>
        </p:txBody>
      </p:sp>
      <p:sp>
        <p:nvSpPr>
          <p:cNvPr id="7" name="Rounded Rectangle 6"/>
          <p:cNvSpPr/>
          <p:nvPr/>
        </p:nvSpPr>
        <p:spPr>
          <a:xfrm>
            <a:off x="7292045" y="2010256"/>
            <a:ext cx="1811064" cy="3856434"/>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changes do you notice?</a:t>
            </a:r>
          </a:p>
          <a:p>
            <a:pPr algn="ctr"/>
            <a:endParaRPr lang="en-GB" dirty="0"/>
          </a:p>
          <a:p>
            <a:pPr algn="ctr"/>
            <a:r>
              <a:rPr lang="en-GB" dirty="0"/>
              <a:t>What has caused them?</a:t>
            </a:r>
          </a:p>
          <a:p>
            <a:pPr algn="ctr"/>
            <a:endParaRPr lang="en-GB" dirty="0"/>
          </a:p>
          <a:p>
            <a:pPr algn="ctr"/>
            <a:r>
              <a:rPr lang="en-GB" dirty="0"/>
              <a:t>What might the consequences be?</a:t>
            </a:r>
          </a:p>
        </p:txBody>
      </p:sp>
      <p:pic>
        <p:nvPicPr>
          <p:cNvPr id="1026" name="Picture 2" descr="F:\Industrial Revolution SOW\SWScan0000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09" r="51844"/>
          <a:stretch/>
        </p:blipFill>
        <p:spPr bwMode="auto">
          <a:xfrm>
            <a:off x="528638" y="1761714"/>
            <a:ext cx="3207790" cy="4000583"/>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pic>
        <p:nvPicPr>
          <p:cNvPr id="1027" name="Picture 3" descr="F:\Industrial Revolution SOW\SWScan0000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1736" b="2545"/>
          <a:stretch/>
        </p:blipFill>
        <p:spPr bwMode="auto">
          <a:xfrm rot="5400000">
            <a:off x="3510693" y="2154858"/>
            <a:ext cx="4007086" cy="3207791"/>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
        <p:nvSpPr>
          <p:cNvPr id="8" name="Title 1"/>
          <p:cNvSpPr txBox="1">
            <a:spLocks/>
          </p:cNvSpPr>
          <p:nvPr/>
        </p:nvSpPr>
        <p:spPr>
          <a:xfrm>
            <a:off x="2599340" y="1750383"/>
            <a:ext cx="1137088" cy="497086"/>
          </a:xfrm>
          <a:prstGeom prst="rect">
            <a:avLst/>
          </a:prstGeom>
        </p:spPr>
        <p:txBody>
          <a:bodyPr vert="horz" lIns="68580" tIns="34290" rIns="68580" bIns="3429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t>1750</a:t>
            </a:r>
          </a:p>
        </p:txBody>
      </p:sp>
      <p:sp>
        <p:nvSpPr>
          <p:cNvPr id="9" name="Title 1"/>
          <p:cNvSpPr txBox="1">
            <a:spLocks/>
          </p:cNvSpPr>
          <p:nvPr/>
        </p:nvSpPr>
        <p:spPr>
          <a:xfrm>
            <a:off x="5981044" y="1761714"/>
            <a:ext cx="1137088" cy="497086"/>
          </a:xfrm>
          <a:prstGeom prst="rect">
            <a:avLst/>
          </a:prstGeom>
        </p:spPr>
        <p:txBody>
          <a:bodyPr vert="horz" lIns="68580" tIns="34290" rIns="68580" bIns="3429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300" b="1" dirty="0"/>
              <a:t>1900</a:t>
            </a:r>
          </a:p>
        </p:txBody>
      </p:sp>
    </p:spTree>
    <p:extLst>
      <p:ext uri="{BB962C8B-B14F-4D97-AF65-F5344CB8AC3E}">
        <p14:creationId xmlns:p14="http://schemas.microsoft.com/office/powerpoint/2010/main" val="31091793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Carefully watch the video and complete the grid with as many observations as you can.</a:t>
            </a:r>
          </a:p>
        </p:txBody>
      </p:sp>
      <p:pic>
        <p:nvPicPr>
          <p:cNvPr id="3074" name="Picture 2" descr="http://upload.wikimedia.org/wikipedia/commons/3/34/2012_Olympics_opening_ceremony,_Industrial_Revolution_sce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7749" y="2379182"/>
            <a:ext cx="6368501" cy="42446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51520" y="1871351"/>
            <a:ext cx="8747341" cy="300082"/>
          </a:xfrm>
          <a:prstGeom prst="rect">
            <a:avLst/>
          </a:prstGeom>
        </p:spPr>
        <p:txBody>
          <a:bodyPr wrap="square">
            <a:spAutoFit/>
          </a:bodyPr>
          <a:lstStyle/>
          <a:p>
            <a:r>
              <a:rPr lang="en-US" sz="1350" dirty="0">
                <a:hlinkClick r:id="rId4"/>
              </a:rPr>
              <a:t>https://www.youtube.com/watch?v=HBITyBdRv_Q</a:t>
            </a:r>
            <a:endParaRPr lang="en-GB" sz="1350" dirty="0"/>
          </a:p>
        </p:txBody>
      </p:sp>
      <p:sp>
        <p:nvSpPr>
          <p:cNvPr id="6" name="Rectangle 5">
            <a:extLst>
              <a:ext uri="{FF2B5EF4-FFF2-40B4-BE49-F238E27FC236}">
                <a16:creationId xmlns:a16="http://schemas.microsoft.com/office/drawing/2014/main" id="{C4D9AAA1-315F-422D-B7F9-281035BE1750}"/>
              </a:ext>
            </a:extLst>
          </p:cNvPr>
          <p:cNvSpPr/>
          <p:nvPr/>
        </p:nvSpPr>
        <p:spPr>
          <a:xfrm>
            <a:off x="8461717" y="4697601"/>
            <a:ext cx="682283"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9794774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b="1" u="sng" dirty="0"/>
              <a:t>What did you see take place?</a:t>
            </a:r>
          </a:p>
        </p:txBody>
      </p:sp>
      <p:graphicFrame>
        <p:nvGraphicFramePr>
          <p:cNvPr id="4" name="Table 3"/>
          <p:cNvGraphicFramePr>
            <a:graphicFrameLocks noGrp="1"/>
          </p:cNvGraphicFramePr>
          <p:nvPr>
            <p:extLst>
              <p:ext uri="{D42A27DB-BD31-4B8C-83A1-F6EECF244321}">
                <p14:modId xmlns:p14="http://schemas.microsoft.com/office/powerpoint/2010/main" val="3241776388"/>
              </p:ext>
            </p:extLst>
          </p:nvPr>
        </p:nvGraphicFramePr>
        <p:xfrm>
          <a:off x="611560" y="1340768"/>
          <a:ext cx="8202345" cy="5184576"/>
        </p:xfrm>
        <a:graphic>
          <a:graphicData uri="http://schemas.openxmlformats.org/drawingml/2006/table">
            <a:tbl>
              <a:tblPr firstRow="1" bandRow="1">
                <a:tableStyleId>{21E4AEA4-8DFA-4A89-87EB-49C32662AFE0}</a:tableStyleId>
              </a:tblPr>
              <a:tblGrid>
                <a:gridCol w="1640469">
                  <a:extLst>
                    <a:ext uri="{9D8B030D-6E8A-4147-A177-3AD203B41FA5}">
                      <a16:colId xmlns:a16="http://schemas.microsoft.com/office/drawing/2014/main" val="20000"/>
                    </a:ext>
                  </a:extLst>
                </a:gridCol>
                <a:gridCol w="1640469">
                  <a:extLst>
                    <a:ext uri="{9D8B030D-6E8A-4147-A177-3AD203B41FA5}">
                      <a16:colId xmlns:a16="http://schemas.microsoft.com/office/drawing/2014/main" val="20001"/>
                    </a:ext>
                  </a:extLst>
                </a:gridCol>
                <a:gridCol w="1640469">
                  <a:extLst>
                    <a:ext uri="{9D8B030D-6E8A-4147-A177-3AD203B41FA5}">
                      <a16:colId xmlns:a16="http://schemas.microsoft.com/office/drawing/2014/main" val="20002"/>
                    </a:ext>
                  </a:extLst>
                </a:gridCol>
                <a:gridCol w="1640469">
                  <a:extLst>
                    <a:ext uri="{9D8B030D-6E8A-4147-A177-3AD203B41FA5}">
                      <a16:colId xmlns:a16="http://schemas.microsoft.com/office/drawing/2014/main" val="20003"/>
                    </a:ext>
                  </a:extLst>
                </a:gridCol>
                <a:gridCol w="1640469">
                  <a:extLst>
                    <a:ext uri="{9D8B030D-6E8A-4147-A177-3AD203B41FA5}">
                      <a16:colId xmlns:a16="http://schemas.microsoft.com/office/drawing/2014/main" val="20004"/>
                    </a:ext>
                  </a:extLst>
                </a:gridCol>
              </a:tblGrid>
              <a:tr h="506914">
                <a:tc>
                  <a:txBody>
                    <a:bodyPr/>
                    <a:lstStyle/>
                    <a:p>
                      <a:pPr algn="ctr"/>
                      <a:r>
                        <a:rPr lang="en-GB" sz="1400" dirty="0"/>
                        <a:t>Environment</a:t>
                      </a:r>
                    </a:p>
                  </a:txBody>
                  <a:tcPr marL="68580" marR="68580" marT="34290" marB="34290"/>
                </a:tc>
                <a:tc>
                  <a:txBody>
                    <a:bodyPr/>
                    <a:lstStyle/>
                    <a:p>
                      <a:pPr algn="ctr"/>
                      <a:r>
                        <a:rPr lang="en-GB" sz="1400" dirty="0"/>
                        <a:t>Rich and poor</a:t>
                      </a:r>
                    </a:p>
                  </a:txBody>
                  <a:tcPr marL="68580" marR="68580" marT="34290" marB="34290"/>
                </a:tc>
                <a:tc>
                  <a:txBody>
                    <a:bodyPr/>
                    <a:lstStyle/>
                    <a:p>
                      <a:pPr algn="ctr"/>
                      <a:r>
                        <a:rPr lang="en-GB" sz="1400" dirty="0"/>
                        <a:t>Industry</a:t>
                      </a:r>
                    </a:p>
                  </a:txBody>
                  <a:tcPr marL="68580" marR="68580" marT="34290" marB="34290"/>
                </a:tc>
                <a:tc>
                  <a:txBody>
                    <a:bodyPr/>
                    <a:lstStyle/>
                    <a:p>
                      <a:pPr algn="ctr"/>
                      <a:r>
                        <a:rPr lang="en-GB" sz="1400" dirty="0"/>
                        <a:t>Events</a:t>
                      </a:r>
                    </a:p>
                  </a:txBody>
                  <a:tcPr marL="68580" marR="68580" marT="34290" marB="34290"/>
                </a:tc>
                <a:tc>
                  <a:txBody>
                    <a:bodyPr/>
                    <a:lstStyle/>
                    <a:p>
                      <a:pPr algn="ctr"/>
                      <a:r>
                        <a:rPr lang="en-GB" sz="1400" dirty="0"/>
                        <a:t>Individuals</a:t>
                      </a:r>
                    </a:p>
                  </a:txBody>
                  <a:tcPr marL="68580" marR="68580" marT="34290" marB="34290"/>
                </a:tc>
                <a:extLst>
                  <a:ext uri="{0D108BD9-81ED-4DB2-BD59-A6C34878D82A}">
                    <a16:rowId xmlns:a16="http://schemas.microsoft.com/office/drawing/2014/main" val="10000"/>
                  </a:ext>
                </a:extLst>
              </a:tr>
              <a:tr h="4677662">
                <a:tc>
                  <a:txBody>
                    <a:bodyPr/>
                    <a:lstStyle/>
                    <a:p>
                      <a:pPr algn="ctr"/>
                      <a:r>
                        <a:rPr lang="en-GB" sz="1400" dirty="0"/>
                        <a:t>The countryside</a:t>
                      </a:r>
                      <a:r>
                        <a:rPr lang="en-GB" sz="1400" baseline="0" dirty="0"/>
                        <a:t> ‘retreated’ and was replaced with industry.</a:t>
                      </a:r>
                    </a:p>
                    <a:p>
                      <a:pPr algn="ctr"/>
                      <a:endParaRPr lang="en-GB" sz="1400" baseline="0" dirty="0"/>
                    </a:p>
                    <a:p>
                      <a:pPr algn="ctr"/>
                      <a:r>
                        <a:rPr lang="en-GB" sz="1400" baseline="0" dirty="0"/>
                        <a:t>The skyline was dominated by huge factories and chimneys.</a:t>
                      </a:r>
                    </a:p>
                    <a:p>
                      <a:pPr algn="ctr"/>
                      <a:endParaRPr lang="en-GB" sz="1400" baseline="0" dirty="0"/>
                    </a:p>
                    <a:p>
                      <a:pPr algn="ctr"/>
                      <a:endParaRPr lang="en-GB" sz="1400" dirty="0"/>
                    </a:p>
                  </a:txBody>
                  <a:tcPr marL="68580" marR="68580" marT="34290" marB="34290"/>
                </a:tc>
                <a:tc>
                  <a:txBody>
                    <a:bodyPr/>
                    <a:lstStyle/>
                    <a:p>
                      <a:pPr algn="ctr"/>
                      <a:r>
                        <a:rPr lang="en-GB" sz="1400" dirty="0"/>
                        <a:t>Two very distinct classes.</a:t>
                      </a:r>
                    </a:p>
                    <a:p>
                      <a:pPr algn="ctr"/>
                      <a:endParaRPr lang="en-GB" sz="1400" dirty="0"/>
                    </a:p>
                    <a:p>
                      <a:pPr algn="ctr"/>
                      <a:r>
                        <a:rPr lang="en-GB" sz="1400" dirty="0"/>
                        <a:t>Two</a:t>
                      </a:r>
                      <a:r>
                        <a:rPr lang="en-GB" sz="1400" baseline="0" dirty="0"/>
                        <a:t> very different ways of dressing.</a:t>
                      </a:r>
                    </a:p>
                    <a:p>
                      <a:pPr algn="ctr"/>
                      <a:endParaRPr lang="en-GB" sz="1400" baseline="0" dirty="0"/>
                    </a:p>
                    <a:p>
                      <a:pPr algn="ctr"/>
                      <a:r>
                        <a:rPr lang="en-GB" sz="1400" baseline="0" dirty="0"/>
                        <a:t>Two different levels of activity/manual labour.</a:t>
                      </a:r>
                      <a:endParaRPr lang="en-GB" sz="1400" dirty="0"/>
                    </a:p>
                  </a:txBody>
                  <a:tcPr marL="68580" marR="68580" marT="34290" marB="34290"/>
                </a:tc>
                <a:tc>
                  <a:txBody>
                    <a:bodyPr/>
                    <a:lstStyle/>
                    <a:p>
                      <a:pPr algn="ctr"/>
                      <a:endParaRPr lang="en-GB" sz="1400" dirty="0"/>
                    </a:p>
                    <a:p>
                      <a:pPr algn="ctr"/>
                      <a:r>
                        <a:rPr lang="en-GB" sz="1400" dirty="0"/>
                        <a:t>New wealth</a:t>
                      </a:r>
                    </a:p>
                    <a:p>
                      <a:pPr algn="ctr"/>
                      <a:endParaRPr lang="en-GB" sz="1400" dirty="0"/>
                    </a:p>
                    <a:p>
                      <a:pPr algn="ctr"/>
                      <a:r>
                        <a:rPr lang="en-GB" sz="1400" dirty="0"/>
                        <a:t>Smoke</a:t>
                      </a:r>
                    </a:p>
                    <a:p>
                      <a:pPr algn="ctr"/>
                      <a:endParaRPr lang="en-GB" sz="1400" dirty="0"/>
                    </a:p>
                    <a:p>
                      <a:pPr algn="ctr"/>
                      <a:r>
                        <a:rPr lang="en-GB" sz="1400" dirty="0"/>
                        <a:t>Burning coal</a:t>
                      </a:r>
                    </a:p>
                    <a:p>
                      <a:pPr algn="ctr"/>
                      <a:endParaRPr lang="en-GB" sz="1400" dirty="0"/>
                    </a:p>
                    <a:p>
                      <a:pPr algn="ctr"/>
                      <a:r>
                        <a:rPr lang="en-GB" sz="1400" dirty="0"/>
                        <a:t>Factories</a:t>
                      </a:r>
                    </a:p>
                    <a:p>
                      <a:pPr algn="ctr"/>
                      <a:endParaRPr lang="en-GB" sz="1400" dirty="0"/>
                    </a:p>
                    <a:p>
                      <a:pPr algn="ctr"/>
                      <a:r>
                        <a:rPr lang="en-GB" sz="1400" dirty="0"/>
                        <a:t>Mass</a:t>
                      </a:r>
                      <a:r>
                        <a:rPr lang="en-GB" sz="1400" baseline="0" dirty="0"/>
                        <a:t> production.</a:t>
                      </a:r>
                      <a:endParaRPr lang="en-GB" sz="1400" dirty="0"/>
                    </a:p>
                    <a:p>
                      <a:pPr algn="ctr"/>
                      <a:endParaRPr lang="en-GB" sz="1400" dirty="0"/>
                    </a:p>
                    <a:p>
                      <a:pPr algn="ctr"/>
                      <a:endParaRPr lang="en-GB" sz="1400" dirty="0"/>
                    </a:p>
                  </a:txBody>
                  <a:tcPr marL="68580" marR="68580" marT="34290" marB="34290"/>
                </a:tc>
                <a:tc>
                  <a:txBody>
                    <a:bodyPr/>
                    <a:lstStyle/>
                    <a:p>
                      <a:pPr algn="ctr"/>
                      <a:endParaRPr lang="en-GB" sz="1400" baseline="0" dirty="0"/>
                    </a:p>
                    <a:p>
                      <a:pPr algn="ctr"/>
                      <a:r>
                        <a:rPr lang="en-GB" sz="1400" baseline="0" dirty="0"/>
                        <a:t>Suffrage movement (right to vote)</a:t>
                      </a:r>
                    </a:p>
                    <a:p>
                      <a:pPr algn="ctr"/>
                      <a:endParaRPr lang="en-GB" sz="1400" baseline="0" dirty="0"/>
                    </a:p>
                    <a:p>
                      <a:pPr algn="ctr"/>
                      <a:r>
                        <a:rPr lang="en-GB" sz="1400" dirty="0"/>
                        <a:t>First</a:t>
                      </a:r>
                      <a:r>
                        <a:rPr lang="en-GB" sz="1400" baseline="0" dirty="0"/>
                        <a:t> World War</a:t>
                      </a:r>
                    </a:p>
                    <a:p>
                      <a:pPr algn="ctr"/>
                      <a:endParaRPr lang="en-GB" sz="1400" baseline="0" dirty="0"/>
                    </a:p>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a:t>Jarrow March</a:t>
                      </a:r>
                    </a:p>
                    <a:p>
                      <a:pPr algn="ctr"/>
                      <a:endParaRPr lang="en-GB" sz="1400" dirty="0"/>
                    </a:p>
                  </a:txBody>
                  <a:tcPr marL="68580" marR="68580" marT="34290" marB="34290"/>
                </a:tc>
                <a:tc>
                  <a:txBody>
                    <a:bodyPr/>
                    <a:lstStyle/>
                    <a:p>
                      <a:pPr algn="ctr"/>
                      <a:endParaRPr lang="en-GB" sz="1400" dirty="0"/>
                    </a:p>
                    <a:p>
                      <a:pPr algn="ctr"/>
                      <a:r>
                        <a:rPr lang="en-GB" sz="1400" dirty="0"/>
                        <a:t>Brunel</a:t>
                      </a:r>
                    </a:p>
                    <a:p>
                      <a:pPr algn="ctr"/>
                      <a:r>
                        <a:rPr lang="en-GB" sz="1400" dirty="0"/>
                        <a:t> (The</a:t>
                      </a:r>
                      <a:r>
                        <a:rPr lang="en-GB" sz="1400" baseline="0" dirty="0"/>
                        <a:t> e</a:t>
                      </a:r>
                      <a:r>
                        <a:rPr lang="en-GB" sz="1400" dirty="0"/>
                        <a:t>ngineer/industrialist</a:t>
                      </a:r>
                      <a:r>
                        <a:rPr lang="en-GB" sz="1400" baseline="0" dirty="0"/>
                        <a:t> in the top hat)</a:t>
                      </a:r>
                    </a:p>
                    <a:p>
                      <a:pPr algn="ctr"/>
                      <a:endParaRPr lang="en-GB" sz="1400" baseline="0" dirty="0"/>
                    </a:p>
                    <a:p>
                      <a:pPr algn="ctr"/>
                      <a:endParaRPr lang="en-GB" sz="1400" baseline="0" dirty="0"/>
                    </a:p>
                    <a:p>
                      <a:pPr algn="ctr"/>
                      <a:r>
                        <a:rPr lang="en-GB" sz="1400" baseline="0" dirty="0"/>
                        <a:t>Emily Davidson (The suffragette who is run down by the Kings’ horse)</a:t>
                      </a:r>
                      <a:endParaRPr lang="en-GB" sz="1400" dirty="0"/>
                    </a:p>
                  </a:txBody>
                  <a:tcPr marL="68580" marR="68580" marT="34290" marB="34290"/>
                </a:tc>
                <a:extLst>
                  <a:ext uri="{0D108BD9-81ED-4DB2-BD59-A6C34878D82A}">
                    <a16:rowId xmlns:a16="http://schemas.microsoft.com/office/drawing/2014/main" val="10001"/>
                  </a:ext>
                </a:extLst>
              </a:tr>
            </a:tbl>
          </a:graphicData>
        </a:graphic>
      </p:graphicFrame>
      <p:sp>
        <p:nvSpPr>
          <p:cNvPr id="5" name="Rectangle 4"/>
          <p:cNvSpPr/>
          <p:nvPr/>
        </p:nvSpPr>
        <p:spPr>
          <a:xfrm>
            <a:off x="622083" y="1772816"/>
            <a:ext cx="1620774"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ectangle 5"/>
          <p:cNvSpPr/>
          <p:nvPr/>
        </p:nvSpPr>
        <p:spPr>
          <a:xfrm>
            <a:off x="2242857" y="1772816"/>
            <a:ext cx="1656371"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7" name="Rectangle 6"/>
          <p:cNvSpPr/>
          <p:nvPr/>
        </p:nvSpPr>
        <p:spPr>
          <a:xfrm>
            <a:off x="3899227" y="1772816"/>
            <a:ext cx="1653758"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8" name="Rectangle 7"/>
          <p:cNvSpPr/>
          <p:nvPr/>
        </p:nvSpPr>
        <p:spPr>
          <a:xfrm>
            <a:off x="5552985" y="1772816"/>
            <a:ext cx="1607058"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9" name="Rectangle 8"/>
          <p:cNvSpPr/>
          <p:nvPr/>
        </p:nvSpPr>
        <p:spPr>
          <a:xfrm>
            <a:off x="7160043" y="1772816"/>
            <a:ext cx="1607058"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162135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6"/>
                                        </p:tgtEl>
                                        <p:attrNameLst>
                                          <p:attrName>ppt_x</p:attrName>
                                        </p:attrNameLst>
                                      </p:cBhvr>
                                      <p:tavLst>
                                        <p:tav tm="0">
                                          <p:val>
                                            <p:strVal val="ppt_x"/>
                                          </p:val>
                                        </p:tav>
                                        <p:tav tm="100000">
                                          <p:val>
                                            <p:strVal val="ppt_x"/>
                                          </p:val>
                                        </p:tav>
                                      </p:tavLst>
                                    </p:anim>
                                    <p:anim calcmode="lin" valueType="num">
                                      <p:cBhvr additive="base">
                                        <p:cTn id="13" dur="500"/>
                                        <p:tgtEl>
                                          <p:spTgt spid="6"/>
                                        </p:tgtEl>
                                        <p:attrNameLst>
                                          <p:attrName>ppt_y</p:attrName>
                                        </p:attrNameLst>
                                      </p:cBhvr>
                                      <p:tavLst>
                                        <p:tav tm="0">
                                          <p:val>
                                            <p:strVal val="ppt_y"/>
                                          </p:val>
                                        </p:tav>
                                        <p:tav tm="100000">
                                          <p:val>
                                            <p:strVal val="1+ppt_h/2"/>
                                          </p:val>
                                        </p:tav>
                                      </p:tavLst>
                                    </p:anim>
                                    <p:set>
                                      <p:cBhvr>
                                        <p:cTn id="14" dur="1" fill="hold">
                                          <p:stCondLst>
                                            <p:cond delay="499"/>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7"/>
                                        </p:tgtEl>
                                        <p:attrNameLst>
                                          <p:attrName>ppt_x</p:attrName>
                                        </p:attrNameLst>
                                      </p:cBhvr>
                                      <p:tavLst>
                                        <p:tav tm="0">
                                          <p:val>
                                            <p:strVal val="ppt_x"/>
                                          </p:val>
                                        </p:tav>
                                        <p:tav tm="100000">
                                          <p:val>
                                            <p:strVal val="ppt_x"/>
                                          </p:val>
                                        </p:tav>
                                      </p:tavLst>
                                    </p:anim>
                                    <p:anim calcmode="lin" valueType="num">
                                      <p:cBhvr additive="base">
                                        <p:cTn id="19" dur="500"/>
                                        <p:tgtEl>
                                          <p:spTgt spid="7"/>
                                        </p:tgtEl>
                                        <p:attrNameLst>
                                          <p:attrName>ppt_y</p:attrName>
                                        </p:attrNameLst>
                                      </p:cBhvr>
                                      <p:tavLst>
                                        <p:tav tm="0">
                                          <p:val>
                                            <p:strVal val="ppt_y"/>
                                          </p:val>
                                        </p:tav>
                                        <p:tav tm="100000">
                                          <p:val>
                                            <p:strVal val="1+ppt_h/2"/>
                                          </p:val>
                                        </p:tav>
                                      </p:tavLst>
                                    </p:anim>
                                    <p:set>
                                      <p:cBhvr>
                                        <p:cTn id="20" dur="1" fill="hold">
                                          <p:stCondLst>
                                            <p:cond delay="499"/>
                                          </p:stCondLst>
                                        </p:cTn>
                                        <p:tgtEl>
                                          <p:spTgt spid="7"/>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8"/>
                                        </p:tgtEl>
                                        <p:attrNameLst>
                                          <p:attrName>ppt_x</p:attrName>
                                        </p:attrNameLst>
                                      </p:cBhvr>
                                      <p:tavLst>
                                        <p:tav tm="0">
                                          <p:val>
                                            <p:strVal val="ppt_x"/>
                                          </p:val>
                                        </p:tav>
                                        <p:tav tm="100000">
                                          <p:val>
                                            <p:strVal val="ppt_x"/>
                                          </p:val>
                                        </p:tav>
                                      </p:tavLst>
                                    </p:anim>
                                    <p:anim calcmode="lin" valueType="num">
                                      <p:cBhvr additive="base">
                                        <p:cTn id="25" dur="500"/>
                                        <p:tgtEl>
                                          <p:spTgt spid="8"/>
                                        </p:tgtEl>
                                        <p:attrNameLst>
                                          <p:attrName>ppt_y</p:attrName>
                                        </p:attrNameLst>
                                      </p:cBhvr>
                                      <p:tavLst>
                                        <p:tav tm="0">
                                          <p:val>
                                            <p:strVal val="ppt_y"/>
                                          </p:val>
                                        </p:tav>
                                        <p:tav tm="100000">
                                          <p:val>
                                            <p:strVal val="1+ppt_h/2"/>
                                          </p:val>
                                        </p:tav>
                                      </p:tavLst>
                                    </p:anim>
                                    <p:set>
                                      <p:cBhvr>
                                        <p:cTn id="26" dur="1" fill="hold">
                                          <p:stCondLst>
                                            <p:cond delay="499"/>
                                          </p:stCondLst>
                                        </p:cTn>
                                        <p:tgtEl>
                                          <p:spTgt spid="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0" nodeType="clickEffect">
                                  <p:stCondLst>
                                    <p:cond delay="0"/>
                                  </p:stCondLst>
                                  <p:childTnLst>
                                    <p:anim calcmode="lin" valueType="num">
                                      <p:cBhvr additive="base">
                                        <p:cTn id="30" dur="500"/>
                                        <p:tgtEl>
                                          <p:spTgt spid="9"/>
                                        </p:tgtEl>
                                        <p:attrNameLst>
                                          <p:attrName>ppt_x</p:attrName>
                                        </p:attrNameLst>
                                      </p:cBhvr>
                                      <p:tavLst>
                                        <p:tav tm="0">
                                          <p:val>
                                            <p:strVal val="ppt_x"/>
                                          </p:val>
                                        </p:tav>
                                        <p:tav tm="100000">
                                          <p:val>
                                            <p:strVal val="ppt_x"/>
                                          </p:val>
                                        </p:tav>
                                      </p:tavLst>
                                    </p:anim>
                                    <p:anim calcmode="lin" valueType="num">
                                      <p:cBhvr additive="base">
                                        <p:cTn id="31" dur="500"/>
                                        <p:tgtEl>
                                          <p:spTgt spid="9"/>
                                        </p:tgtEl>
                                        <p:attrNameLst>
                                          <p:attrName>ppt_y</p:attrName>
                                        </p:attrNameLst>
                                      </p:cBhvr>
                                      <p:tavLst>
                                        <p:tav tm="0">
                                          <p:val>
                                            <p:strVal val="ppt_y"/>
                                          </p:val>
                                        </p:tav>
                                        <p:tav tm="100000">
                                          <p:val>
                                            <p:strVal val="1+ppt_h/2"/>
                                          </p:val>
                                        </p:tav>
                                      </p:tavLst>
                                    </p:anim>
                                    <p:set>
                                      <p:cBhvr>
                                        <p:cTn id="3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http://img.ehowcdn.com/article-new/ehow/images/a08/6p/av/typical-workday-factories-industrial-revolution-800x8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959177"/>
            <a:ext cx="9144000" cy="21246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37234" y="188640"/>
            <a:ext cx="8869531" cy="4248472"/>
          </a:xfrm>
          <a:solidFill>
            <a:schemeClr val="accent1">
              <a:lumMod val="60000"/>
              <a:lumOff val="40000"/>
            </a:schemeClr>
          </a:solidFill>
        </p:spPr>
        <p:txBody>
          <a:bodyPr>
            <a:noAutofit/>
          </a:bodyPr>
          <a:lstStyle/>
          <a:p>
            <a:r>
              <a:rPr lang="en-GB" sz="3200" b="1" dirty="0"/>
              <a:t>On the following pages you will see a series of statements about the Industrial Revolution.</a:t>
            </a:r>
            <a:br>
              <a:rPr lang="en-GB" sz="3200" b="1" dirty="0"/>
            </a:br>
            <a:br>
              <a:rPr lang="en-GB" sz="3200" b="1" dirty="0"/>
            </a:br>
            <a:r>
              <a:rPr lang="en-GB" sz="3200" b="1" dirty="0"/>
              <a:t>Read them and add any new information you learn from them to your tables. Try to get as many new details and facts as you can.</a:t>
            </a:r>
          </a:p>
        </p:txBody>
      </p:sp>
    </p:spTree>
    <p:extLst>
      <p:ext uri="{BB962C8B-B14F-4D97-AF65-F5344CB8AC3E}">
        <p14:creationId xmlns:p14="http://schemas.microsoft.com/office/powerpoint/2010/main" val="4830753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84976" cy="994172"/>
          </a:xfrm>
        </p:spPr>
        <p:txBody>
          <a:bodyPr>
            <a:normAutofit fontScale="90000"/>
          </a:bodyPr>
          <a:lstStyle/>
          <a:p>
            <a:r>
              <a:rPr lang="en-GB" b="1" dirty="0"/>
              <a:t>The Industrial Revolution – what was it?</a:t>
            </a:r>
          </a:p>
        </p:txBody>
      </p:sp>
      <p:sp>
        <p:nvSpPr>
          <p:cNvPr id="3" name="Content Placeholder 2"/>
          <p:cNvSpPr>
            <a:spLocks noGrp="1"/>
          </p:cNvSpPr>
          <p:nvPr>
            <p:ph idx="1"/>
          </p:nvPr>
        </p:nvSpPr>
        <p:spPr>
          <a:xfrm>
            <a:off x="700839" y="1687429"/>
            <a:ext cx="7886700" cy="4114800"/>
          </a:xfrm>
          <a:solidFill>
            <a:schemeClr val="accent2">
              <a:lumMod val="20000"/>
              <a:lumOff val="80000"/>
            </a:schemeClr>
          </a:solidFill>
        </p:spPr>
        <p:txBody>
          <a:bodyPr>
            <a:normAutofit fontScale="70000" lnSpcReduction="20000"/>
          </a:bodyPr>
          <a:lstStyle/>
          <a:p>
            <a:r>
              <a:rPr lang="en-GB" dirty="0"/>
              <a:t>The Industrial Revolution is normally said to have occurred in Britain between 1750 and 1900. It was a period of rapid economic and social change. It was made up of many different factors which all interlinked.</a:t>
            </a:r>
          </a:p>
          <a:p>
            <a:pPr lvl="1"/>
            <a:r>
              <a:rPr lang="en-GB" b="1" dirty="0"/>
              <a:t>Agriculture</a:t>
            </a:r>
            <a:r>
              <a:rPr lang="en-GB" dirty="0"/>
              <a:t>. New methods allowed farmers grow much more food than ever before. For example ‘Turnip’ Townshend introduced the Norfolk four-course rotation of farm land and Robert Bakewell used selective breeding to develop the New Leicester sheep.</a:t>
            </a:r>
          </a:p>
          <a:p>
            <a:pPr lvl="1"/>
            <a:r>
              <a:rPr lang="en-GB" b="1" dirty="0"/>
              <a:t>Industry</a:t>
            </a:r>
            <a:r>
              <a:rPr lang="en-GB" dirty="0"/>
              <a:t>. New methods of manufacturing using large factories made thousands of basic products like clothes and tools easier to build and cheaper to buy. Richard Arkwright's Mill at </a:t>
            </a:r>
            <a:r>
              <a:rPr lang="en-GB" dirty="0" err="1"/>
              <a:t>Cromford</a:t>
            </a:r>
            <a:r>
              <a:rPr lang="en-GB" dirty="0"/>
              <a:t> heralded 'the Factory Age' of the textile industry, production of iron increased 30-fold, and production of coal increased 20-fold.</a:t>
            </a:r>
          </a:p>
        </p:txBody>
      </p:sp>
      <p:sp>
        <p:nvSpPr>
          <p:cNvPr id="5" name="Rectangle 4">
            <a:extLst>
              <a:ext uri="{FF2B5EF4-FFF2-40B4-BE49-F238E27FC236}">
                <a16:creationId xmlns:a16="http://schemas.microsoft.com/office/drawing/2014/main" id="{A60C632B-3C30-41B3-9E58-A771FFC704C4}"/>
              </a:ext>
            </a:extLst>
          </p:cNvPr>
          <p:cNvSpPr/>
          <p:nvPr/>
        </p:nvSpPr>
        <p:spPr>
          <a:xfrm>
            <a:off x="8587539" y="4697601"/>
            <a:ext cx="556461"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24924575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994172"/>
          </a:xfrm>
        </p:spPr>
        <p:txBody>
          <a:bodyPr>
            <a:normAutofit fontScale="90000"/>
          </a:bodyPr>
          <a:lstStyle/>
          <a:p>
            <a:r>
              <a:rPr lang="en-GB" b="1" dirty="0"/>
              <a:t>The Industrial Revolution – what was it?</a:t>
            </a:r>
          </a:p>
        </p:txBody>
      </p:sp>
      <p:sp>
        <p:nvSpPr>
          <p:cNvPr id="3" name="Content Placeholder 2"/>
          <p:cNvSpPr>
            <a:spLocks noGrp="1"/>
          </p:cNvSpPr>
          <p:nvPr>
            <p:ph idx="1"/>
          </p:nvPr>
        </p:nvSpPr>
        <p:spPr>
          <a:xfrm>
            <a:off x="628650" y="1687429"/>
            <a:ext cx="7886700" cy="4114800"/>
          </a:xfrm>
          <a:solidFill>
            <a:schemeClr val="accent2">
              <a:lumMod val="20000"/>
              <a:lumOff val="80000"/>
            </a:schemeClr>
          </a:solidFill>
        </p:spPr>
        <p:txBody>
          <a:bodyPr>
            <a:normAutofit/>
          </a:bodyPr>
          <a:lstStyle/>
          <a:p>
            <a:pPr lvl="1"/>
            <a:r>
              <a:rPr lang="en-GB" sz="2400" b="1" dirty="0"/>
              <a:t>Cities</a:t>
            </a:r>
            <a:r>
              <a:rPr lang="en-GB" sz="2400" dirty="0"/>
              <a:t>: Hundreds of thousands of families left the countryside and moved to new but often cramped and small houses in the rapidly expanding cities. The skyline became dominated by large chimney and soot and smoke polluted the air.</a:t>
            </a:r>
          </a:p>
          <a:p>
            <a:pPr lvl="1"/>
            <a:r>
              <a:rPr lang="en-GB" sz="2400" b="1" dirty="0"/>
              <a:t>Transport and communications</a:t>
            </a:r>
            <a:r>
              <a:rPr lang="en-GB" sz="2400" dirty="0"/>
              <a:t>. Quicker ways of traveling were developed and they changed the world forever. Thomas Telford built roads and canals in the 1700s, and George Stephenson and </a:t>
            </a:r>
            <a:r>
              <a:rPr lang="en-GB" sz="2400" dirty="0" err="1"/>
              <a:t>Isambard</a:t>
            </a:r>
            <a:r>
              <a:rPr lang="en-GB" sz="2400" dirty="0"/>
              <a:t> Kingdom Brunel oversaw the 'Railway Mania' of the 1800s.</a:t>
            </a:r>
          </a:p>
        </p:txBody>
      </p:sp>
      <p:sp>
        <p:nvSpPr>
          <p:cNvPr id="4" name="Rectangle 3">
            <a:extLst>
              <a:ext uri="{FF2B5EF4-FFF2-40B4-BE49-F238E27FC236}">
                <a16:creationId xmlns:a16="http://schemas.microsoft.com/office/drawing/2014/main" id="{7C3B4C0F-6115-4D22-8B86-9C129878D511}"/>
              </a:ext>
            </a:extLst>
          </p:cNvPr>
          <p:cNvSpPr/>
          <p:nvPr/>
        </p:nvSpPr>
        <p:spPr>
          <a:xfrm>
            <a:off x="8515350" y="4697601"/>
            <a:ext cx="628650"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7426484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994172"/>
          </a:xfrm>
        </p:spPr>
        <p:txBody>
          <a:bodyPr>
            <a:normAutofit fontScale="90000"/>
          </a:bodyPr>
          <a:lstStyle/>
          <a:p>
            <a:r>
              <a:rPr lang="en-GB" b="1" dirty="0"/>
              <a:t>The Industrial Revolution – what was it?</a:t>
            </a:r>
          </a:p>
        </p:txBody>
      </p:sp>
      <p:sp>
        <p:nvSpPr>
          <p:cNvPr id="3" name="Content Placeholder 2"/>
          <p:cNvSpPr>
            <a:spLocks noGrp="1"/>
          </p:cNvSpPr>
          <p:nvPr>
            <p:ph idx="1"/>
          </p:nvPr>
        </p:nvSpPr>
        <p:spPr>
          <a:xfrm>
            <a:off x="628650" y="1687429"/>
            <a:ext cx="7886700" cy="4114800"/>
          </a:xfrm>
          <a:solidFill>
            <a:schemeClr val="accent2">
              <a:lumMod val="20000"/>
              <a:lumOff val="80000"/>
            </a:schemeClr>
          </a:solidFill>
        </p:spPr>
        <p:txBody>
          <a:bodyPr>
            <a:normAutofit/>
          </a:bodyPr>
          <a:lstStyle/>
          <a:p>
            <a:pPr lvl="1"/>
            <a:r>
              <a:rPr lang="en-GB" sz="2400" b="1" dirty="0"/>
              <a:t>Science and technology</a:t>
            </a:r>
            <a:r>
              <a:rPr lang="en-GB" sz="2400" dirty="0"/>
              <a:t>: At the same time there occurred a long list of scientific discoveries and technological inventions that changed society and industry.</a:t>
            </a:r>
          </a:p>
          <a:p>
            <a:pPr lvl="1"/>
            <a:r>
              <a:rPr lang="en-GB" sz="2400" b="1" dirty="0"/>
              <a:t>Society</a:t>
            </a:r>
            <a:r>
              <a:rPr lang="en-GB" sz="2400" dirty="0"/>
              <a:t>: Women and children began to enter the workforce and receive a salary the relationships that had held societies together began to change. Factory owners often became ‘super rich’ and challenged the old Lords for control over the country.</a:t>
            </a:r>
          </a:p>
        </p:txBody>
      </p:sp>
      <p:sp>
        <p:nvSpPr>
          <p:cNvPr id="4" name="Rectangle 3">
            <a:extLst>
              <a:ext uri="{FF2B5EF4-FFF2-40B4-BE49-F238E27FC236}">
                <a16:creationId xmlns:a16="http://schemas.microsoft.com/office/drawing/2014/main" id="{777B8C4B-1A26-4675-8D8C-C43A734F81EF}"/>
              </a:ext>
            </a:extLst>
          </p:cNvPr>
          <p:cNvSpPr/>
          <p:nvPr/>
        </p:nvSpPr>
        <p:spPr>
          <a:xfrm>
            <a:off x="8515350" y="4697601"/>
            <a:ext cx="628650"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22403919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u="sng" dirty="0"/>
              <a:t>Explain three important changes that took place during the Industrial Revolution.</a:t>
            </a:r>
          </a:p>
        </p:txBody>
      </p:sp>
      <p:sp>
        <p:nvSpPr>
          <p:cNvPr id="3" name="Content Placeholder 2"/>
          <p:cNvSpPr>
            <a:spLocks noGrp="1"/>
          </p:cNvSpPr>
          <p:nvPr>
            <p:ph idx="1"/>
          </p:nvPr>
        </p:nvSpPr>
        <p:spPr>
          <a:xfrm>
            <a:off x="628650" y="2503170"/>
            <a:ext cx="7886700" cy="2986802"/>
          </a:xfrm>
        </p:spPr>
        <p:txBody>
          <a:bodyPr>
            <a:normAutofit fontScale="77500" lnSpcReduction="20000"/>
          </a:bodyPr>
          <a:lstStyle/>
          <a:p>
            <a:r>
              <a:rPr lang="en-GB" dirty="0"/>
              <a:t>You will need to write three paragraphs to answer this question.</a:t>
            </a:r>
          </a:p>
          <a:p>
            <a:endParaRPr lang="en-GB" dirty="0"/>
          </a:p>
          <a:p>
            <a:r>
              <a:rPr lang="en-GB" dirty="0"/>
              <a:t>Each paragraph must be about a different change.</a:t>
            </a:r>
          </a:p>
          <a:p>
            <a:endParaRPr lang="en-GB" dirty="0"/>
          </a:p>
          <a:p>
            <a:pPr marL="0" indent="0">
              <a:buNone/>
            </a:pPr>
            <a:endParaRPr lang="en-GB" dirty="0"/>
          </a:p>
          <a:p>
            <a:pPr marL="0" indent="0">
              <a:buNone/>
            </a:pPr>
            <a:r>
              <a:rPr lang="en-GB" b="1" dirty="0"/>
              <a:t>Challenge – </a:t>
            </a:r>
            <a:r>
              <a:rPr lang="en-GB" dirty="0"/>
              <a:t>What was the most important change of the Industrial Revolution? You must explain your answer. </a:t>
            </a:r>
          </a:p>
        </p:txBody>
      </p:sp>
      <p:sp>
        <p:nvSpPr>
          <p:cNvPr id="7" name="Rectangle 6">
            <a:extLst>
              <a:ext uri="{FF2B5EF4-FFF2-40B4-BE49-F238E27FC236}">
                <a16:creationId xmlns:a16="http://schemas.microsoft.com/office/drawing/2014/main" id="{F273AF45-FBB4-4F89-ADD9-E8869A7CEB75}"/>
              </a:ext>
            </a:extLst>
          </p:cNvPr>
          <p:cNvSpPr/>
          <p:nvPr/>
        </p:nvSpPr>
        <p:spPr>
          <a:xfrm>
            <a:off x="8461717" y="4697601"/>
            <a:ext cx="682283"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8019002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53E17-F45C-4750-A0B4-58F005DC5B5C}"/>
              </a:ext>
            </a:extLst>
          </p:cNvPr>
          <p:cNvSpPr>
            <a:spLocks noGrp="1"/>
          </p:cNvSpPr>
          <p:nvPr>
            <p:ph type="ctrTitle"/>
          </p:nvPr>
        </p:nvSpPr>
        <p:spPr>
          <a:xfrm>
            <a:off x="-22662" y="383247"/>
            <a:ext cx="9144000" cy="1790700"/>
          </a:xfrm>
        </p:spPr>
        <p:txBody>
          <a:bodyPr>
            <a:noAutofit/>
          </a:bodyPr>
          <a:lstStyle/>
          <a:p>
            <a:r>
              <a:rPr lang="en-GB" sz="3600" b="1" u="sng" dirty="0"/>
              <a:t>Children labour during the Industrial Revolution</a:t>
            </a:r>
            <a:br>
              <a:rPr lang="en-GB" sz="3600" b="1" u="sng" dirty="0"/>
            </a:br>
            <a:r>
              <a:rPr lang="en-GB" sz="3600" b="1" dirty="0"/>
              <a:t>L/I: </a:t>
            </a:r>
            <a:r>
              <a:rPr lang="en-GB" sz="3600" dirty="0"/>
              <a:t>To look at the children of the Industrial Revolution.</a:t>
            </a:r>
          </a:p>
        </p:txBody>
      </p:sp>
      <p:pic>
        <p:nvPicPr>
          <p:cNvPr id="1026" name="Picture 2" descr="child labor | Definition, History, &amp; Facts | Britannica">
            <a:extLst>
              <a:ext uri="{FF2B5EF4-FFF2-40B4-BE49-F238E27FC236}">
                <a16:creationId xmlns:a16="http://schemas.microsoft.com/office/drawing/2014/main" id="{6FF2E152-1FF0-4FB3-983E-38EF1D8578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85" y="2871580"/>
            <a:ext cx="8388221" cy="3581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6293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892F1-342F-430D-9D2E-E29B7D63F6FE}"/>
              </a:ext>
            </a:extLst>
          </p:cNvPr>
          <p:cNvSpPr>
            <a:spLocks noGrp="1"/>
          </p:cNvSpPr>
          <p:nvPr>
            <p:ph type="title"/>
          </p:nvPr>
        </p:nvSpPr>
        <p:spPr>
          <a:xfrm>
            <a:off x="628650" y="188640"/>
            <a:ext cx="7886700" cy="994172"/>
          </a:xfrm>
        </p:spPr>
        <p:txBody>
          <a:bodyPr>
            <a:normAutofit fontScale="90000"/>
          </a:bodyPr>
          <a:lstStyle/>
          <a:p>
            <a:r>
              <a:rPr lang="en-GB" b="1" u="sng" dirty="0"/>
              <a:t>5. The Industrial Revolution </a:t>
            </a:r>
            <a:br>
              <a:rPr lang="en-GB" dirty="0"/>
            </a:br>
            <a:endParaRPr lang="en-GB" dirty="0"/>
          </a:p>
        </p:txBody>
      </p:sp>
      <p:sp>
        <p:nvSpPr>
          <p:cNvPr id="3" name="Content Placeholder 2">
            <a:extLst>
              <a:ext uri="{FF2B5EF4-FFF2-40B4-BE49-F238E27FC236}">
                <a16:creationId xmlns:a16="http://schemas.microsoft.com/office/drawing/2014/main" id="{66082122-C2DC-4886-AF61-7535A2D61473}"/>
              </a:ext>
            </a:extLst>
          </p:cNvPr>
          <p:cNvSpPr>
            <a:spLocks noGrp="1"/>
          </p:cNvSpPr>
          <p:nvPr>
            <p:ph idx="1"/>
          </p:nvPr>
        </p:nvSpPr>
        <p:spPr>
          <a:xfrm>
            <a:off x="0" y="836712"/>
            <a:ext cx="9144000" cy="4646414"/>
          </a:xfrm>
        </p:spPr>
        <p:txBody>
          <a:bodyPr>
            <a:normAutofit fontScale="92500" lnSpcReduction="10000"/>
          </a:bodyPr>
          <a:lstStyle/>
          <a:p>
            <a:pPr marL="0" indent="0">
              <a:buNone/>
            </a:pPr>
            <a:r>
              <a:rPr lang="en-GB" b="1" dirty="0"/>
              <a:t>Answer the following.</a:t>
            </a:r>
          </a:p>
          <a:p>
            <a:pPr marL="0" indent="0">
              <a:buNone/>
            </a:pPr>
            <a:r>
              <a:rPr lang="en-GB" b="1" dirty="0"/>
              <a:t>What was the Industrial Revolution?</a:t>
            </a:r>
          </a:p>
          <a:p>
            <a:pPr marL="0" indent="0">
              <a:buNone/>
            </a:pPr>
            <a:endParaRPr lang="en-GB" b="1" dirty="0"/>
          </a:p>
          <a:p>
            <a:pPr marL="0" indent="0">
              <a:buNone/>
            </a:pPr>
            <a:endParaRPr lang="en-GB" dirty="0"/>
          </a:p>
          <a:p>
            <a:pPr marL="0" indent="0">
              <a:buNone/>
            </a:pPr>
            <a:r>
              <a:rPr lang="en-GB" b="1" dirty="0"/>
              <a:t>What was life like for families that moved in to new Industrial cities and why did they move there?</a:t>
            </a:r>
          </a:p>
          <a:p>
            <a:pPr marL="0" indent="0">
              <a:buNone/>
            </a:pPr>
            <a:endParaRPr lang="en-GB" b="1" dirty="0"/>
          </a:p>
          <a:p>
            <a:pPr marL="0" indent="0">
              <a:buNone/>
            </a:pPr>
            <a:endParaRPr lang="en-GB" dirty="0"/>
          </a:p>
          <a:p>
            <a:pPr marL="0" indent="0">
              <a:buNone/>
            </a:pPr>
            <a:r>
              <a:rPr lang="en-GB" b="1" dirty="0"/>
              <a:t>Who was Jack the Ripper?</a:t>
            </a:r>
            <a:endParaRPr lang="en-GB" dirty="0"/>
          </a:p>
          <a:p>
            <a:pPr marL="0" indent="0">
              <a:buNone/>
            </a:pPr>
            <a:endParaRPr lang="en-GB" dirty="0"/>
          </a:p>
        </p:txBody>
      </p:sp>
    </p:spTree>
    <p:extLst>
      <p:ext uri="{BB962C8B-B14F-4D97-AF65-F5344CB8AC3E}">
        <p14:creationId xmlns:p14="http://schemas.microsoft.com/office/powerpoint/2010/main" val="10445621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C7203443-A1CD-484A-B932-865C945796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50" t="42913" r="3925" b="6294"/>
          <a:stretch/>
        </p:blipFill>
        <p:spPr bwMode="auto">
          <a:xfrm>
            <a:off x="224726" y="260648"/>
            <a:ext cx="8694547" cy="6336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9990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17A8DA28-7BB0-4289-9556-A684ACE5562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376" t="9838" r="43748"/>
          <a:stretch/>
        </p:blipFill>
        <p:spPr bwMode="auto">
          <a:xfrm>
            <a:off x="251520" y="23660"/>
            <a:ext cx="4248472" cy="6717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ontent Placeholder 2">
            <a:extLst>
              <a:ext uri="{FF2B5EF4-FFF2-40B4-BE49-F238E27FC236}">
                <a16:creationId xmlns:a16="http://schemas.microsoft.com/office/drawing/2014/main" id="{2B1EA9D3-1BED-4AF1-90FC-820FC4D8B00E}"/>
              </a:ext>
            </a:extLst>
          </p:cNvPr>
          <p:cNvSpPr txBox="1">
            <a:spLocks/>
          </p:cNvSpPr>
          <p:nvPr/>
        </p:nvSpPr>
        <p:spPr>
          <a:xfrm>
            <a:off x="4644009" y="88536"/>
            <a:ext cx="4490931" cy="6717707"/>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600" b="1" u="sng" dirty="0"/>
              <a:t>Working in mills</a:t>
            </a:r>
          </a:p>
          <a:p>
            <a:pPr marL="0" indent="0">
              <a:buFont typeface="Arial" pitchFamily="34" charset="0"/>
              <a:buNone/>
            </a:pPr>
            <a:r>
              <a:rPr lang="en-GB" sz="1600" b="1" dirty="0"/>
              <a:t>Explain, in your own words, what it was like for children that were working in the mills.</a:t>
            </a:r>
          </a:p>
          <a:p>
            <a:pPr marL="0" indent="0">
              <a:buFont typeface="Arial" pitchFamily="34" charset="0"/>
              <a:buNone/>
            </a:pPr>
            <a:r>
              <a:rPr lang="en-GB" sz="1600" b="1" dirty="0"/>
              <a:t>Include where they worked before, the conditions and why mill owners liked hiring children.</a:t>
            </a:r>
          </a:p>
          <a:p>
            <a:pPr marL="0" indent="0">
              <a:buFont typeface="Arial" pitchFamily="34" charset="0"/>
              <a:buNone/>
            </a:pPr>
            <a:r>
              <a:rPr lang="en-GB" sz="1600" b="1"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Font typeface="Arial" pitchFamily="34" charset="0"/>
              <a:buNone/>
            </a:pPr>
            <a:endParaRPr lang="en-GB" sz="1000" b="1" dirty="0"/>
          </a:p>
          <a:p>
            <a:pPr marL="0" indent="0">
              <a:buFont typeface="Arial" pitchFamily="34" charset="0"/>
              <a:buNone/>
            </a:pPr>
            <a:r>
              <a:rPr lang="en-GB" sz="1600" b="1" u="sng" dirty="0"/>
              <a:t>Working in mines</a:t>
            </a:r>
          </a:p>
          <a:p>
            <a:pPr marL="0" indent="0">
              <a:buFont typeface="Arial" pitchFamily="34" charset="0"/>
              <a:buNone/>
            </a:pPr>
            <a:r>
              <a:rPr lang="en-GB" sz="1600" b="1" dirty="0"/>
              <a:t>Explain, in your own words, what it was like for children that were working in the mills.</a:t>
            </a:r>
          </a:p>
          <a:p>
            <a:pPr marL="0" indent="0">
              <a:buFont typeface="Arial" pitchFamily="34" charset="0"/>
              <a:buNone/>
            </a:pPr>
            <a:r>
              <a:rPr lang="en-GB" sz="1600" b="1" dirty="0"/>
              <a:t>Include where they worked before, the conditions and why mill owners liked hiring children.</a:t>
            </a:r>
          </a:p>
          <a:p>
            <a:pPr marL="0" indent="0">
              <a:buFont typeface="Arial" pitchFamily="34" charset="0"/>
              <a:buNone/>
            </a:pPr>
            <a:r>
              <a:rPr lang="en-GB" sz="1600" b="1"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Font typeface="Arial" pitchFamily="34" charset="0"/>
              <a:buNone/>
            </a:pPr>
            <a:endParaRPr lang="en-GB" sz="1600" dirty="0"/>
          </a:p>
          <a:p>
            <a:pPr marL="0" indent="0">
              <a:buFont typeface="Arial" pitchFamily="34" charset="0"/>
              <a:buNone/>
            </a:pPr>
            <a:endParaRPr lang="en-GB" sz="1600" b="1" u="sng" dirty="0"/>
          </a:p>
        </p:txBody>
      </p:sp>
    </p:spTree>
    <p:extLst>
      <p:ext uri="{BB962C8B-B14F-4D97-AF65-F5344CB8AC3E}">
        <p14:creationId xmlns:p14="http://schemas.microsoft.com/office/powerpoint/2010/main" val="17737822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75BD0-4260-48F9-8DE9-1AB4D517A56C}"/>
              </a:ext>
            </a:extLst>
          </p:cNvPr>
          <p:cNvSpPr>
            <a:spLocks noGrp="1"/>
          </p:cNvSpPr>
          <p:nvPr>
            <p:ph type="title"/>
          </p:nvPr>
        </p:nvSpPr>
        <p:spPr/>
        <p:txBody>
          <a:bodyPr>
            <a:normAutofit fontScale="90000"/>
          </a:bodyPr>
          <a:lstStyle/>
          <a:p>
            <a:r>
              <a:rPr lang="en-GB" b="1" u="sng" dirty="0"/>
              <a:t>Children and the Industrial Revolution - Sources</a:t>
            </a:r>
          </a:p>
        </p:txBody>
      </p:sp>
      <p:sp>
        <p:nvSpPr>
          <p:cNvPr id="3" name="Content Placeholder 2">
            <a:extLst>
              <a:ext uri="{FF2B5EF4-FFF2-40B4-BE49-F238E27FC236}">
                <a16:creationId xmlns:a16="http://schemas.microsoft.com/office/drawing/2014/main" id="{021276C8-212F-450D-8F22-C74F178C026A}"/>
              </a:ext>
            </a:extLst>
          </p:cNvPr>
          <p:cNvSpPr>
            <a:spLocks noGrp="1"/>
          </p:cNvSpPr>
          <p:nvPr>
            <p:ph idx="1"/>
          </p:nvPr>
        </p:nvSpPr>
        <p:spPr>
          <a:xfrm>
            <a:off x="107504" y="1600200"/>
            <a:ext cx="8856984" cy="5069160"/>
          </a:xfrm>
        </p:spPr>
        <p:txBody>
          <a:bodyPr>
            <a:normAutofit lnSpcReduction="10000"/>
          </a:bodyPr>
          <a:lstStyle/>
          <a:p>
            <a:pPr marL="0" indent="0">
              <a:buNone/>
            </a:pPr>
            <a:r>
              <a:rPr lang="en-GB" sz="2400" dirty="0"/>
              <a:t>Pick one of the Sources and explain what the Source tells us about children’s experiences during the Industrial Revolution. Include what the Source is, when it was written and who wrote it.</a:t>
            </a:r>
          </a:p>
          <a:p>
            <a:pPr marL="0" indent="0">
              <a:buNone/>
            </a:pPr>
            <a:r>
              <a:rPr lang="en-GB"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None/>
            </a:pPr>
            <a:r>
              <a:rPr lang="en-GB" sz="2400" b="1" dirty="0">
                <a:solidFill>
                  <a:srgbClr val="FF0000"/>
                </a:solidFill>
              </a:rPr>
              <a:t>Extension – </a:t>
            </a:r>
            <a:r>
              <a:rPr lang="en-GB" sz="2400" dirty="0"/>
              <a:t>How reliable is the source?  What makes it reliable to you?</a:t>
            </a:r>
            <a:endParaRPr lang="en-GB" dirty="0"/>
          </a:p>
        </p:txBody>
      </p:sp>
    </p:spTree>
    <p:extLst>
      <p:ext uri="{BB962C8B-B14F-4D97-AF65-F5344CB8AC3E}">
        <p14:creationId xmlns:p14="http://schemas.microsoft.com/office/powerpoint/2010/main" val="17918456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4CA7F7F7-EB83-470F-9490-0A3229849B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547" t="10104" r="4829" b="2485"/>
          <a:stretch/>
        </p:blipFill>
        <p:spPr bwMode="auto">
          <a:xfrm rot="16200000">
            <a:off x="1180313" y="-1155695"/>
            <a:ext cx="6833383" cy="9194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20246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48413-4BB5-4AFE-9C71-4965B13BA35C}"/>
              </a:ext>
            </a:extLst>
          </p:cNvPr>
          <p:cNvSpPr>
            <a:spLocks noGrp="1"/>
          </p:cNvSpPr>
          <p:nvPr>
            <p:ph type="title"/>
          </p:nvPr>
        </p:nvSpPr>
        <p:spPr>
          <a:xfrm>
            <a:off x="628650" y="0"/>
            <a:ext cx="7886700" cy="994172"/>
          </a:xfrm>
        </p:spPr>
        <p:txBody>
          <a:bodyPr/>
          <a:lstStyle/>
          <a:p>
            <a:r>
              <a:rPr lang="en-GB" b="1" u="sng" dirty="0"/>
              <a:t>Laws relating to children’s work</a:t>
            </a:r>
          </a:p>
        </p:txBody>
      </p:sp>
      <p:sp>
        <p:nvSpPr>
          <p:cNvPr id="3" name="Content Placeholder 2">
            <a:extLst>
              <a:ext uri="{FF2B5EF4-FFF2-40B4-BE49-F238E27FC236}">
                <a16:creationId xmlns:a16="http://schemas.microsoft.com/office/drawing/2014/main" id="{021633ED-0ED5-4C0C-BEEA-7EEAAABFFE2E}"/>
              </a:ext>
            </a:extLst>
          </p:cNvPr>
          <p:cNvSpPr>
            <a:spLocks noGrp="1"/>
          </p:cNvSpPr>
          <p:nvPr>
            <p:ph idx="1"/>
          </p:nvPr>
        </p:nvSpPr>
        <p:spPr>
          <a:xfrm>
            <a:off x="0" y="836712"/>
            <a:ext cx="9144000" cy="6021288"/>
          </a:xfrm>
        </p:spPr>
        <p:txBody>
          <a:bodyPr>
            <a:normAutofit fontScale="92500" lnSpcReduction="10000"/>
          </a:bodyPr>
          <a:lstStyle/>
          <a:p>
            <a:pPr marL="0" indent="0">
              <a:buNone/>
            </a:pPr>
            <a:endParaRPr lang="en-GB" b="1" dirty="0"/>
          </a:p>
          <a:p>
            <a:pPr marL="0" indent="0">
              <a:buNone/>
            </a:pPr>
            <a:r>
              <a:rPr lang="en-GB" b="1" dirty="0"/>
              <a:t>1833 – </a:t>
            </a:r>
            <a:r>
              <a:rPr lang="en-GB" dirty="0"/>
              <a:t>No child under the age of 9 could work in a factory.</a:t>
            </a:r>
          </a:p>
          <a:p>
            <a:pPr marL="0" indent="0">
              <a:buNone/>
            </a:pPr>
            <a:endParaRPr lang="en-GB" dirty="0"/>
          </a:p>
          <a:p>
            <a:pPr marL="0" indent="0">
              <a:buNone/>
            </a:pPr>
            <a:r>
              <a:rPr lang="en-GB" b="1" dirty="0"/>
              <a:t>1842 – </a:t>
            </a:r>
            <a:r>
              <a:rPr lang="en-GB" dirty="0"/>
              <a:t>No girl could work underground and neither could any boy under 10 years old.</a:t>
            </a:r>
          </a:p>
          <a:p>
            <a:pPr marL="0" indent="0">
              <a:buNone/>
            </a:pPr>
            <a:endParaRPr lang="en-GB" dirty="0"/>
          </a:p>
          <a:p>
            <a:pPr marL="0" indent="0">
              <a:buNone/>
            </a:pPr>
            <a:r>
              <a:rPr lang="en-GB" b="1" dirty="0"/>
              <a:t>1847 – </a:t>
            </a:r>
            <a:r>
              <a:rPr lang="en-GB" dirty="0"/>
              <a:t>Children could not work for longer than 10 hours a day in a factory.</a:t>
            </a:r>
          </a:p>
          <a:p>
            <a:pPr marL="0" indent="0">
              <a:buNone/>
            </a:pPr>
            <a:endParaRPr lang="en-GB" dirty="0"/>
          </a:p>
          <a:p>
            <a:pPr marL="0" indent="0">
              <a:buNone/>
            </a:pPr>
            <a:r>
              <a:rPr lang="en-GB" b="1" dirty="0"/>
              <a:t>1870 - </a:t>
            </a:r>
            <a:r>
              <a:rPr lang="en-GB" dirty="0"/>
              <a:t>Gradually, every child in Britain was introduced to schooling. They were going to school instead of work. </a:t>
            </a:r>
          </a:p>
          <a:p>
            <a:pPr marL="0" indent="0">
              <a:buNone/>
            </a:pPr>
            <a:endParaRPr lang="en-GB" dirty="0"/>
          </a:p>
        </p:txBody>
      </p:sp>
    </p:spTree>
    <p:extLst>
      <p:ext uri="{BB962C8B-B14F-4D97-AF65-F5344CB8AC3E}">
        <p14:creationId xmlns:p14="http://schemas.microsoft.com/office/powerpoint/2010/main" val="15864811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7EC9-F830-4580-80E8-81B04DF93193}"/>
              </a:ext>
            </a:extLst>
          </p:cNvPr>
          <p:cNvSpPr>
            <a:spLocks noGrp="1"/>
          </p:cNvSpPr>
          <p:nvPr>
            <p:ph type="title"/>
          </p:nvPr>
        </p:nvSpPr>
        <p:spPr/>
        <p:txBody>
          <a:bodyPr>
            <a:normAutofit fontScale="90000"/>
          </a:bodyPr>
          <a:lstStyle/>
          <a:p>
            <a:r>
              <a:rPr lang="en-GB" b="1" u="sng" dirty="0"/>
              <a:t>Explain what life was like for children during the Industrial Revolution.</a:t>
            </a:r>
          </a:p>
        </p:txBody>
      </p:sp>
      <p:sp>
        <p:nvSpPr>
          <p:cNvPr id="3" name="Content Placeholder 2">
            <a:extLst>
              <a:ext uri="{FF2B5EF4-FFF2-40B4-BE49-F238E27FC236}">
                <a16:creationId xmlns:a16="http://schemas.microsoft.com/office/drawing/2014/main" id="{94AEEF30-1C43-4545-AB4C-503B997FEF41}"/>
              </a:ext>
            </a:extLst>
          </p:cNvPr>
          <p:cNvSpPr>
            <a:spLocks noGrp="1"/>
          </p:cNvSpPr>
          <p:nvPr>
            <p:ph idx="1"/>
          </p:nvPr>
        </p:nvSpPr>
        <p:spPr>
          <a:xfrm>
            <a:off x="179512" y="1600200"/>
            <a:ext cx="8784976" cy="4983162"/>
          </a:xfrm>
        </p:spPr>
        <p:txBody>
          <a:bodyPr>
            <a:normAutofit fontScale="92500" lnSpcReduction="10000"/>
          </a:bodyPr>
          <a:lstStyle/>
          <a:p>
            <a:pPr>
              <a:buFontTx/>
              <a:buChar char="-"/>
            </a:pPr>
            <a:r>
              <a:rPr lang="en-GB" dirty="0"/>
              <a:t>This answer needs three paragraphs.</a:t>
            </a:r>
          </a:p>
          <a:p>
            <a:pPr>
              <a:buFontTx/>
              <a:buChar char="-"/>
            </a:pPr>
            <a:endParaRPr lang="en-GB" dirty="0"/>
          </a:p>
          <a:p>
            <a:pPr>
              <a:buFontTx/>
              <a:buChar char="-"/>
            </a:pPr>
            <a:r>
              <a:rPr lang="en-GB" dirty="0"/>
              <a:t>Each paragraph should be on something we have studied today. E.g. Mines, factories and the laws.</a:t>
            </a:r>
          </a:p>
          <a:p>
            <a:pPr>
              <a:buFontTx/>
              <a:buChar char="-"/>
            </a:pPr>
            <a:endParaRPr lang="en-GB" dirty="0"/>
          </a:p>
          <a:p>
            <a:pPr>
              <a:buFontTx/>
              <a:buChar char="-"/>
            </a:pPr>
            <a:r>
              <a:rPr lang="en-GB" dirty="0"/>
              <a:t>State clearly what each paragraph is about and then explain your point.</a:t>
            </a:r>
          </a:p>
          <a:p>
            <a:pPr>
              <a:buFontTx/>
              <a:buChar char="-"/>
            </a:pPr>
            <a:endParaRPr lang="en-GB" dirty="0"/>
          </a:p>
          <a:p>
            <a:pPr marL="0" indent="0">
              <a:buNone/>
            </a:pPr>
            <a:r>
              <a:rPr lang="en-GB" b="1" dirty="0">
                <a:solidFill>
                  <a:srgbClr val="FF0000"/>
                </a:solidFill>
              </a:rPr>
              <a:t>Challenge – </a:t>
            </a:r>
            <a:r>
              <a:rPr lang="en-GB" dirty="0"/>
              <a:t>Was life difficult for children during the Industrial Revolution? You must explain your answer. </a:t>
            </a:r>
          </a:p>
          <a:p>
            <a:pPr>
              <a:buFontTx/>
              <a:buChar char="-"/>
            </a:pPr>
            <a:endParaRPr lang="en-GB" dirty="0"/>
          </a:p>
          <a:p>
            <a:pPr marL="0" indent="0">
              <a:buNone/>
            </a:pPr>
            <a:endParaRPr lang="en-GB" dirty="0"/>
          </a:p>
        </p:txBody>
      </p:sp>
    </p:spTree>
    <p:extLst>
      <p:ext uri="{BB962C8B-B14F-4D97-AF65-F5344CB8AC3E}">
        <p14:creationId xmlns:p14="http://schemas.microsoft.com/office/powerpoint/2010/main" val="11109522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BD4BB4D-4452-4110-9A21-6DE7E1E4B69C}"/>
              </a:ext>
            </a:extLst>
          </p:cNvPr>
          <p:cNvSpPr>
            <a:spLocks noGrp="1"/>
          </p:cNvSpPr>
          <p:nvPr>
            <p:ph idx="1"/>
          </p:nvPr>
        </p:nvSpPr>
        <p:spPr>
          <a:xfrm>
            <a:off x="0" y="94320"/>
            <a:ext cx="9144000" cy="6669360"/>
          </a:xfrm>
        </p:spPr>
        <p:txBody>
          <a:bodyPr>
            <a:normAutofit lnSpcReduction="10000"/>
          </a:bodyPr>
          <a:lstStyle/>
          <a:p>
            <a:pPr marL="0" indent="0">
              <a:buNone/>
            </a:pPr>
            <a:r>
              <a:rPr lang="en-GB" sz="2400" u="sng" dirty="0"/>
              <a:t>							________________	_____________________________________	__________									____									____									____									____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13353160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7" descr="jack-the-ripper1">
            <a:extLst>
              <a:ext uri="{FF2B5EF4-FFF2-40B4-BE49-F238E27FC236}">
                <a16:creationId xmlns:a16="http://schemas.microsoft.com/office/drawing/2014/main" id="{8E9AD05A-E36F-4683-AC99-53991C6DE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0200"/>
            <a:ext cx="9144000"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WordArt 4">
            <a:extLst>
              <a:ext uri="{FF2B5EF4-FFF2-40B4-BE49-F238E27FC236}">
                <a16:creationId xmlns:a16="http://schemas.microsoft.com/office/drawing/2014/main" id="{1E86D46D-E606-437C-A2CC-2813025A3B26}"/>
              </a:ext>
            </a:extLst>
          </p:cNvPr>
          <p:cNvSpPr>
            <a:spLocks noChangeArrowheads="1" noChangeShapeType="1" noTextEdit="1"/>
          </p:cNvSpPr>
          <p:nvPr/>
        </p:nvSpPr>
        <p:spPr bwMode="auto">
          <a:xfrm>
            <a:off x="755650" y="347304"/>
            <a:ext cx="7632700" cy="863600"/>
          </a:xfrm>
          <a:prstGeom prst="rect">
            <a:avLst/>
          </a:prstGeom>
        </p:spPr>
        <p:txBody>
          <a:bodyPr wrap="none" fromWordArt="1">
            <a:prstTxWarp prst="textPlain">
              <a:avLst>
                <a:gd name="adj" fmla="val 50000"/>
              </a:avLst>
            </a:prstTxWarp>
          </a:bodyPr>
          <a:lstStyle/>
          <a:p>
            <a:pPr algn="ctr">
              <a:defRPr/>
            </a:pPr>
            <a:r>
              <a:rPr lang="en-GB" sz="2000" b="1" u="sng" kern="10" dirty="0">
                <a:ln w="9525">
                  <a:solidFill>
                    <a:srgbClr val="000000"/>
                  </a:solidFill>
                  <a:round/>
                  <a:headEnd/>
                  <a:tailEnd/>
                </a:ln>
                <a:latin typeface="Arial Black" panose="020B0A04020102020204" pitchFamily="34" charset="0"/>
              </a:rPr>
              <a:t>Who was Jack the Ripper?</a:t>
            </a:r>
          </a:p>
        </p:txBody>
      </p:sp>
      <p:sp>
        <p:nvSpPr>
          <p:cNvPr id="3076" name="Rectangle 5">
            <a:extLst>
              <a:ext uri="{FF2B5EF4-FFF2-40B4-BE49-F238E27FC236}">
                <a16:creationId xmlns:a16="http://schemas.microsoft.com/office/drawing/2014/main" id="{A14AEF16-C3C5-4120-B239-19A62593D3F1}"/>
              </a:ext>
            </a:extLst>
          </p:cNvPr>
          <p:cNvSpPr>
            <a:spLocks noChangeArrowheads="1"/>
          </p:cNvSpPr>
          <p:nvPr/>
        </p:nvSpPr>
        <p:spPr bwMode="auto">
          <a:xfrm>
            <a:off x="0" y="1624013"/>
            <a:ext cx="9144000" cy="1222375"/>
          </a:xfrm>
          <a:prstGeom prst="rect">
            <a:avLst/>
          </a:prstGeom>
          <a:solidFill>
            <a:srgbClr val="FFFFCC"/>
          </a:solidFill>
          <a:ln w="9525">
            <a:solidFill>
              <a:schemeClr val="tx1"/>
            </a:solidFill>
            <a:miter lim="800000"/>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en-GB" altLang="en-US" sz="1000">
              <a:latin typeface="Arial Black" panose="020B0A04020102020204" pitchFamily="34" charset="0"/>
            </a:endParaRPr>
          </a:p>
          <a:p>
            <a:pPr algn="ctr" eaLnBrk="1" hangingPunct="1"/>
            <a:r>
              <a:rPr lang="en-GB" altLang="en-US" sz="2400">
                <a:latin typeface="Arial Black" panose="020B0A04020102020204" pitchFamily="34" charset="0"/>
              </a:rPr>
              <a:t>L/I: – To identify the most likely suspect in the Whitechapel murders.</a:t>
            </a:r>
            <a:endParaRPr lang="en-US" altLang="en-US" sz="2400">
              <a:latin typeface="Arial Black" panose="020B0A04020102020204" pitchFamily="3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635B8AE0-8F52-48B9-B120-EA425F430AA3}"/>
              </a:ext>
            </a:extLst>
          </p:cNvPr>
          <p:cNvSpPr txBox="1"/>
          <p:nvPr/>
        </p:nvSpPr>
        <p:spPr>
          <a:xfrm>
            <a:off x="251520" y="764704"/>
            <a:ext cx="8640960" cy="3168352"/>
          </a:xfrm>
          <a:prstGeom prst="rect">
            <a:avLst/>
          </a:prstGeom>
          <a:noFill/>
          <a:ln>
            <a:noFill/>
          </a:ln>
          <a:effectLst/>
          <a:extLst>
            <a:ext uri="{C572A759-6A51-4108-AA02-DFA0A04FC94B}">
              <ma14:wrappingTextBoxFlag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 xmlns:mo="http://schemas.microsoft.com/office/mac/office/2008/main" xmlns:mv="urn:schemas-microsoft-com:mac:vml" xmlns:o="urn:schemas-microsoft-com:office:office" xmlns:v="urn:schemas-microsoft-com:vml" xmlns:w10="urn:schemas-microsoft-com:office:word" xmlns:w="http://schemas.openxmlformats.org/wordprocessingml/2006/main" xmlns:ma14="http://schemas.microsoft.com/office/mac/drawingml/2011/main" xmlns:lc="http://schemas.openxmlformats.org/drawingml/2006/lockedCanvas" val="1"/>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b="1">
                <a:effectLst/>
                <a:ea typeface="Calibri" panose="020F0502020204030204" pitchFamily="34" charset="0"/>
                <a:cs typeface="Times New Roman" panose="02020603050405020304" pitchFamily="18" charset="0"/>
              </a:rPr>
              <a:t>SOURCE A</a:t>
            </a:r>
            <a:r>
              <a:rPr lang="en-GB" sz="1100">
                <a:effectLst/>
                <a:ea typeface="Calibri" panose="020F0502020204030204" pitchFamily="34" charset="0"/>
                <a:cs typeface="Times New Roman" panose="02020603050405020304" pitchFamily="18" charset="0"/>
              </a:rPr>
              <a:t>: JACK THE RIPPER was an unknown murderer who terrorized London in 1888. From August 31 to November 9 that year, five prostitutes were killed and horribly mutilated. The murderer was called Jack the Ripper because a knife was used to cut the victim’s throats and slash their bodies.</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pPr>
            <a:r>
              <a:rPr lang="en-GB" sz="1100">
                <a:effectLst/>
                <a:ea typeface="Calibri" panose="020F0502020204030204" pitchFamily="34" charset="0"/>
                <a:cs typeface="Times New Roman" panose="02020603050405020304" pitchFamily="18" charset="0"/>
              </a:rPr>
              <a:t>The murderer was never caught in spite of the efforts of police, citizen patrols, bloodhounds, and even fortune-tellers. Scotland Yard, the headquarters of the London Metropolitan Police, identified three principal suspects. All were men known to be insane. However, the police failed to prove that any of them had committed the murders. Widespread charges of police incompetence caused the commissioner of Scotland Yard, Sir Charles Warren, to resign on November 8, the day before the fifth murder.</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pPr>
            <a:r>
              <a:rPr lang="en-GB" sz="1100">
                <a:effectLst/>
                <a:ea typeface="Calibri" panose="020F0502020204030204" pitchFamily="34" charset="0"/>
                <a:cs typeface="Times New Roman" panose="02020603050405020304" pitchFamily="18" charset="0"/>
              </a:rPr>
              <a:t>The London Police received hundreds of letters from people who claimed to be the murderer. Only one of the letters seemed to be authentic. The sender’s address was “From Hell,” and part of a kidney of one of the victims was enclosed.</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pPr>
            <a:r>
              <a:rPr lang="en-GB" sz="1100" i="1">
                <a:effectLst/>
                <a:ea typeface="Calibri" panose="020F0502020204030204" pitchFamily="34" charset="0"/>
                <a:cs typeface="Times New Roman" panose="02020603050405020304" pitchFamily="18" charset="0"/>
              </a:rPr>
              <a:t>By Donald Rumbelow</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p:txBody>
      </p:sp>
      <p:pic>
        <p:nvPicPr>
          <p:cNvPr id="3" name="Picture 2">
            <a:extLst>
              <a:ext uri="{FF2B5EF4-FFF2-40B4-BE49-F238E27FC236}">
                <a16:creationId xmlns:a16="http://schemas.microsoft.com/office/drawing/2014/main" id="{3860EA34-CC61-44B2-8A44-C38C06F4FDD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43489" y="3140968"/>
            <a:ext cx="2748280" cy="3467100"/>
          </a:xfrm>
          <a:prstGeom prst="rect">
            <a:avLst/>
          </a:prstGeom>
          <a:noFill/>
          <a:ln>
            <a:noFill/>
          </a:ln>
        </p:spPr>
      </p:pic>
      <p:pic>
        <p:nvPicPr>
          <p:cNvPr id="4" name="Picture 3">
            <a:extLst>
              <a:ext uri="{FF2B5EF4-FFF2-40B4-BE49-F238E27FC236}">
                <a16:creationId xmlns:a16="http://schemas.microsoft.com/office/drawing/2014/main" id="{A3A7F823-6F64-45E4-B127-270A89EB94F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1520" y="49694"/>
            <a:ext cx="2374265" cy="715010"/>
          </a:xfrm>
          <a:prstGeom prst="rect">
            <a:avLst/>
          </a:prstGeom>
          <a:noFill/>
          <a:ln>
            <a:noFill/>
          </a:ln>
        </p:spPr>
      </p:pic>
    </p:spTree>
    <p:extLst>
      <p:ext uri="{BB962C8B-B14F-4D97-AF65-F5344CB8AC3E}">
        <p14:creationId xmlns:p14="http://schemas.microsoft.com/office/powerpoint/2010/main" val="29914420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a:extLst>
              <a:ext uri="{FF2B5EF4-FFF2-40B4-BE49-F238E27FC236}">
                <a16:creationId xmlns:a16="http://schemas.microsoft.com/office/drawing/2014/main" id="{17F3A31D-95DF-43FF-8D2B-C4B415803137}"/>
              </a:ext>
            </a:extLst>
          </p:cNvPr>
          <p:cNvSpPr txBox="1"/>
          <p:nvPr/>
        </p:nvSpPr>
        <p:spPr>
          <a:xfrm>
            <a:off x="179512" y="188640"/>
            <a:ext cx="8712968" cy="2660650"/>
          </a:xfrm>
          <a:prstGeom prst="rect">
            <a:avLst/>
          </a:prstGeom>
          <a:noFill/>
          <a:ln>
            <a:noFill/>
          </a:ln>
          <a:effectLst/>
          <a:extLst>
            <a:ext uri="{C572A759-6A51-4108-AA02-DFA0A04FC94B}">
              <ma14:wrappingTextBoxFlag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 xmlns:mo="http://schemas.microsoft.com/office/mac/office/2008/main" xmlns:mv="urn:schemas-microsoft-com:mac:vml" xmlns:o="urn:schemas-microsoft-com:office:office" xmlns:v="urn:schemas-microsoft-com:vml" xmlns:w10="urn:schemas-microsoft-com:office:word" xmlns:w="http://schemas.openxmlformats.org/wordprocessingml/2006/main" xmlns:ma14="http://schemas.microsoft.com/office/mac/drawingml/2011/main" xmlns:lc="http://schemas.openxmlformats.org/drawingml/2006/lockedCanvas" val="1"/>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b="1">
                <a:effectLst/>
                <a:ea typeface="Calibri" panose="020F0502020204030204" pitchFamily="34" charset="0"/>
                <a:cs typeface="Times New Roman" panose="02020603050405020304" pitchFamily="18" charset="0"/>
              </a:rPr>
              <a:t>SOURCE C</a:t>
            </a:r>
            <a:r>
              <a:rPr lang="en-GB" sz="1100">
                <a:effectLst/>
                <a:ea typeface="Calibri" panose="020F0502020204030204" pitchFamily="34" charset="0"/>
                <a:cs typeface="Times New Roman" panose="02020603050405020304" pitchFamily="18" charset="0"/>
              </a:rPr>
              <a:t>: Jack the Ripper, name given to the unknown murderer of at least seven women, all prostitutes, in or near the Whitechapel district of the East End of London, from Aug. 7 to Nov. 10, 1888. One of the most famous unsolved mysteries of English crime; the case has retained its hold on the popular imagination. All but one of Jack’s victims was killed while soliciting customers on the street. In each instance the throat was cut, and usually the body was mutilated in a manner indicating that the murderer had considerable knowledge of human anatomy. On one occasion half of a human kidney, which may have been extracted from a murder victim, was mailed to the police. The authorities also received a series of taunting notes from a person calling himself Jack the Ripper and purporting to be the murderer. Strenuous and sometimes curious efforts were made to identify and to trap the killer; the eyes of one of the murdered women were photographed in the belief (later discredited) that the assailant’s image might be recorded on the retinas. </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pPr>
            <a:r>
              <a:rPr lang="en-GB" sz="1100" i="1">
                <a:effectLst/>
                <a:ea typeface="Calibri" panose="020F0502020204030204" pitchFamily="34" charset="0"/>
                <a:cs typeface="Times New Roman" panose="02020603050405020304" pitchFamily="18" charset="0"/>
              </a:rPr>
              <a:t>From a modern Encyclopaedia </a:t>
            </a:r>
            <a:endParaRPr lang="en-GB" sz="1100">
              <a:effectLst/>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E6D8AE08-43FB-4253-A425-827BFB290AC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3987" y="2348880"/>
            <a:ext cx="6149975" cy="4114800"/>
          </a:xfrm>
          <a:prstGeom prst="rect">
            <a:avLst/>
          </a:prstGeom>
          <a:noFill/>
          <a:ln>
            <a:noFill/>
          </a:ln>
        </p:spPr>
      </p:pic>
      <p:sp>
        <p:nvSpPr>
          <p:cNvPr id="4" name="Text Box 8">
            <a:extLst>
              <a:ext uri="{FF2B5EF4-FFF2-40B4-BE49-F238E27FC236}">
                <a16:creationId xmlns:a16="http://schemas.microsoft.com/office/drawing/2014/main" id="{162B1863-471A-45A8-AE4E-3F9AC22FB8A3}"/>
              </a:ext>
            </a:extLst>
          </p:cNvPr>
          <p:cNvSpPr txBox="1"/>
          <p:nvPr/>
        </p:nvSpPr>
        <p:spPr>
          <a:xfrm>
            <a:off x="6012160" y="2825027"/>
            <a:ext cx="2880320" cy="546100"/>
          </a:xfrm>
          <a:prstGeom prst="rect">
            <a:avLst/>
          </a:prstGeom>
          <a:noFill/>
          <a:ln>
            <a:noFill/>
          </a:ln>
          <a:effectLst/>
          <a:extLst>
            <a:ext uri="{C572A759-6A51-4108-AA02-DFA0A04FC94B}">
              <ma14:wrappingTextBoxFlag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 xmlns:mo="http://schemas.microsoft.com/office/mac/office/2008/main" xmlns:mv="urn:schemas-microsoft-com:mac:vml" xmlns:o="urn:schemas-microsoft-com:office:office" xmlns:v="urn:schemas-microsoft-com:vml" xmlns:w10="urn:schemas-microsoft-com:office:word" xmlns:w="http://schemas.openxmlformats.org/wordprocessingml/2006/main" xmlns:ma14="http://schemas.microsoft.com/office/mac/drawingml/2011/main" xmlns:lc="http://schemas.openxmlformats.org/drawingml/2006/lockedCanvas" val="1"/>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b="1">
                <a:effectLst/>
                <a:ea typeface="Calibri" panose="020F0502020204030204" pitchFamily="34" charset="0"/>
                <a:cs typeface="Times New Roman" panose="02020603050405020304" pitchFamily="18" charset="0"/>
              </a:rPr>
              <a:t>SOURCE D</a:t>
            </a:r>
            <a:r>
              <a:rPr lang="en-GB" sz="1100">
                <a:effectLst/>
                <a:ea typeface="Calibri" panose="020F0502020204030204" pitchFamily="34" charset="0"/>
                <a:cs typeface="Times New Roman" panose="02020603050405020304" pitchFamily="18" charset="0"/>
              </a:rPr>
              <a:t>: Locality of the 5 ‘canonical’ murders.</a:t>
            </a:r>
          </a:p>
        </p:txBody>
      </p:sp>
    </p:spTree>
    <p:extLst>
      <p:ext uri="{BB962C8B-B14F-4D97-AF65-F5344CB8AC3E}">
        <p14:creationId xmlns:p14="http://schemas.microsoft.com/office/powerpoint/2010/main" val="6886344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9">
            <a:extLst>
              <a:ext uri="{FF2B5EF4-FFF2-40B4-BE49-F238E27FC236}">
                <a16:creationId xmlns:a16="http://schemas.microsoft.com/office/drawing/2014/main" id="{5411A6FA-1147-448D-9777-336BB48B27DF}"/>
              </a:ext>
            </a:extLst>
          </p:cNvPr>
          <p:cNvSpPr txBox="1"/>
          <p:nvPr/>
        </p:nvSpPr>
        <p:spPr>
          <a:xfrm>
            <a:off x="395536" y="332656"/>
            <a:ext cx="8568952" cy="4406900"/>
          </a:xfrm>
          <a:prstGeom prst="rect">
            <a:avLst/>
          </a:prstGeom>
          <a:noFill/>
          <a:ln>
            <a:noFill/>
          </a:ln>
          <a:effectLst/>
          <a:extLst>
            <a:ext uri="{C572A759-6A51-4108-AA02-DFA0A04FC94B}">
              <ma14:wrappingTextBoxFlag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 xmlns:mo="http://schemas.microsoft.com/office/mac/office/2008/main" xmlns:mv="urn:schemas-microsoft-com:mac:vml" xmlns:o="urn:schemas-microsoft-com:office:office" xmlns:v="urn:schemas-microsoft-com:vml" xmlns:w10="urn:schemas-microsoft-com:office:word" xmlns:w="http://schemas.openxmlformats.org/wordprocessingml/2006/main" xmlns:ma14="http://schemas.microsoft.com/office/mac/drawingml/2011/main" xmlns:lc="http://schemas.openxmlformats.org/drawingml/2006/lockedCanvas" val="1"/>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b="1">
                <a:effectLst/>
                <a:ea typeface="Calibri" panose="020F0502020204030204" pitchFamily="34" charset="0"/>
                <a:cs typeface="Times New Roman" panose="02020603050405020304" pitchFamily="18" charset="0"/>
              </a:rPr>
              <a:t>SOURCE E</a:t>
            </a:r>
            <a:r>
              <a:rPr lang="en-GB" sz="1100">
                <a:effectLst/>
                <a:ea typeface="Calibri" panose="020F0502020204030204" pitchFamily="34" charset="0"/>
                <a:cs typeface="Times New Roman" panose="02020603050405020304" pitchFamily="18" charset="0"/>
              </a:rPr>
              <a:t>: One of the alleged Ripper letters</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Dear Boss,</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I keep on hearing the police have caught me but they wont fix me just yet. I have laughed when they look so clever and talk about being on the right track. That joke about Leather Apron gave me real fits. I am down on whores and I shant quit ripping them till I do get buckled. Grand work the last job was. I gave the lady no time to squeal. How can they catch me now. I love my work and want to start again. You will soon hear of me with my funny little games. I saved some of the proper red stuff in a ginger beer bottle over the last job to write with but it went thick like glue and I cant use it. Red ink is fit enough I hope ha. ha. The next job I do I shall clip the ladys ears off and send to the police officers just for jolly wouldn't you. Keep this letter back till I do a bit more work, then give it out straight. My knife's so nice and sharp I want to get to work right away if I get a chance. Good Luck.</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Yours truly</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Jack the Ripper Dont mind me giving the trade name</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US" sz="1100">
                <a:solidFill>
                  <a:srgbClr val="000000"/>
                </a:solidFill>
                <a:effectLst/>
                <a:ea typeface="Calibri" panose="020F0502020204030204" pitchFamily="34" charset="0"/>
                <a:cs typeface="Comic Sans MS" panose="030F0702030302020204" pitchFamily="66" charset="0"/>
              </a:rPr>
              <a:t>PS Wasnt good enough to post this before I got all the red ink off my hands curse it No luck yet. They say I'm a doctor now. ha ha</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US" sz="1100">
                <a:solidFill>
                  <a:srgbClr val="000000"/>
                </a:solidFill>
                <a:effectLst/>
                <a:ea typeface="Calibri" panose="020F0502020204030204" pitchFamily="34" charset="0"/>
                <a:cs typeface="Comic Sans MS" panose="030F0702030302020204" pitchFamily="66" charset="0"/>
              </a:rPr>
              <a:t>(Letter is reproduced with original grammatical and spelling mistakes)</a:t>
            </a:r>
            <a:endParaRPr lang="en-GB" sz="110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70285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4DB875-2AB4-4BDA-BEFC-9F5E5AFA8067}"/>
              </a:ext>
            </a:extLst>
          </p:cNvPr>
          <p:cNvSpPr/>
          <p:nvPr/>
        </p:nvSpPr>
        <p:spPr>
          <a:xfrm>
            <a:off x="-10654" y="283295"/>
            <a:ext cx="9263174" cy="646331"/>
          </a:xfrm>
          <a:prstGeom prst="rect">
            <a:avLst/>
          </a:prstGeom>
        </p:spPr>
        <p:txBody>
          <a:bodyPr>
            <a:spAutoFit/>
          </a:bodyPr>
          <a:lstStyle/>
          <a:p>
            <a:pPr algn="ctr" eaLnBrk="1" hangingPunct="1">
              <a:defRPr/>
            </a:pPr>
            <a:r>
              <a:rPr lang="en-GB" sz="3600" u="sng" kern="10" dirty="0">
                <a:ln w="9525">
                  <a:solidFill>
                    <a:srgbClr val="000000"/>
                  </a:solidFill>
                  <a:round/>
                  <a:headEnd/>
                  <a:tailEnd/>
                </a:ln>
                <a:solidFill>
                  <a:srgbClr val="FFFF00"/>
                </a:solidFill>
                <a:latin typeface="Arial Black" panose="020B0A04020102020204" pitchFamily="34" charset="0"/>
              </a:rPr>
              <a:t>What did Jack the Ripper look like?</a:t>
            </a:r>
          </a:p>
        </p:txBody>
      </p:sp>
      <p:sp>
        <p:nvSpPr>
          <p:cNvPr id="5" name="TextBox 4">
            <a:extLst>
              <a:ext uri="{FF2B5EF4-FFF2-40B4-BE49-F238E27FC236}">
                <a16:creationId xmlns:a16="http://schemas.microsoft.com/office/drawing/2014/main" id="{DA09F804-FF5C-421B-9355-862C6997328D}"/>
              </a:ext>
            </a:extLst>
          </p:cNvPr>
          <p:cNvSpPr txBox="1"/>
          <p:nvPr/>
        </p:nvSpPr>
        <p:spPr>
          <a:xfrm>
            <a:off x="268288" y="1449388"/>
            <a:ext cx="4243387" cy="4216400"/>
          </a:xfrm>
          <a:prstGeom prst="rect">
            <a:avLst/>
          </a:prstGeom>
          <a:solidFill>
            <a:srgbClr val="FFFFCC"/>
          </a:solidFill>
          <a:ln>
            <a:solidFill>
              <a:schemeClr val="tx1"/>
            </a:solidFill>
          </a:ln>
        </p:spPr>
        <p:txBody>
          <a:bodyPr>
            <a:spAutoFit/>
          </a:bodyPr>
          <a:lstStyle/>
          <a:p>
            <a:pPr marL="228600" algn="ctr" eaLnBrk="1" hangingPunct="1">
              <a:spcAft>
                <a:spcPts val="0"/>
              </a:spcAft>
              <a:defRPr/>
            </a:pPr>
            <a:r>
              <a:rPr lang="en-GB" sz="2800" b="1" u="sng" dirty="0">
                <a:latin typeface="Courier New" panose="02070309020205020404" pitchFamily="49" charset="0"/>
                <a:ea typeface="Times New Roman" panose="02020603050405020304" pitchFamily="18" charset="0"/>
              </a:rPr>
              <a:t>Appearance:</a:t>
            </a:r>
            <a:r>
              <a:rPr lang="en-GB" sz="2800" dirty="0">
                <a:latin typeface="Courier New" panose="02070309020205020404" pitchFamily="49" charset="0"/>
                <a:ea typeface="Times New Roman" panose="02020603050405020304" pitchFamily="18" charset="0"/>
              </a:rPr>
              <a:t> </a:t>
            </a:r>
            <a:endParaRPr lang="en-GB" sz="28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defRPr/>
            </a:pPr>
            <a:r>
              <a:rPr lang="en-GB" sz="2000" dirty="0">
                <a:latin typeface="Courier New" panose="02070309020205020404" pitchFamily="49" charset="0"/>
                <a:ea typeface="Times New Roman" panose="02020603050405020304" pitchFamily="18" charset="0"/>
              </a:rPr>
              <a:t>Poor personal hygiene. </a:t>
            </a:r>
            <a:endParaRPr lang="en-GB" sz="20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tabLst>
                <a:tab pos="457200" algn="l"/>
              </a:tabLst>
              <a:defRPr/>
            </a:pPr>
            <a:r>
              <a:rPr lang="en-GB" sz="2000" dirty="0">
                <a:latin typeface="Courier New" panose="02070309020205020404" pitchFamily="49" charset="0"/>
                <a:ea typeface="Times New Roman" panose="02020603050405020304" pitchFamily="18" charset="0"/>
              </a:rPr>
              <a:t>Unlikely that he looked like a gentleman.</a:t>
            </a:r>
            <a:endParaRPr lang="en-GB" sz="20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tabLst>
                <a:tab pos="457200" algn="l"/>
              </a:tabLst>
              <a:defRPr/>
            </a:pPr>
            <a:r>
              <a:rPr lang="en-GB" sz="2000" dirty="0">
                <a:latin typeface="Courier New" panose="02070309020205020404" pitchFamily="49" charset="0"/>
                <a:ea typeface="Times New Roman" panose="02020603050405020304" pitchFamily="18" charset="0"/>
              </a:rPr>
              <a:t>Would probably appear dirty/unwashed.</a:t>
            </a:r>
            <a:endParaRPr lang="en-GB" sz="20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tabLst>
                <a:tab pos="457200" algn="l"/>
              </a:tabLst>
              <a:defRPr/>
            </a:pPr>
            <a:r>
              <a:rPr lang="en-GB" sz="2000" dirty="0">
                <a:latin typeface="Courier New" panose="02070309020205020404" pitchFamily="49" charset="0"/>
                <a:ea typeface="Times New Roman" panose="02020603050405020304" pitchFamily="18" charset="0"/>
              </a:rPr>
              <a:t>If he worked it was probably a very low position where he had little contact with the public. </a:t>
            </a:r>
            <a:endParaRPr lang="en-GB" sz="20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defRPr/>
            </a:pPr>
            <a:r>
              <a:rPr lang="en-GB" sz="2000" dirty="0">
                <a:latin typeface="Courier New" panose="02070309020205020404" pitchFamily="49" charset="0"/>
                <a:ea typeface="Times New Roman" panose="02020603050405020304" pitchFamily="18" charset="0"/>
              </a:rPr>
              <a:t>Certainly not a professional.</a:t>
            </a:r>
            <a:r>
              <a:rPr lang="en-GB" sz="2000" b="1" dirty="0">
                <a:latin typeface="Courier New" panose="02070309020205020404" pitchFamily="49" charset="0"/>
                <a:ea typeface="Times New Roman" panose="02020603050405020304" pitchFamily="18" charset="0"/>
              </a:rPr>
              <a:t> </a:t>
            </a:r>
            <a:endParaRPr lang="en-GB" sz="2000" dirty="0">
              <a:latin typeface="Times New Roman" panose="02020603050405020304" pitchFamily="18" charset="0"/>
              <a:ea typeface="Times New Roman" panose="02020603050405020304" pitchFamily="18" charset="0"/>
            </a:endParaRPr>
          </a:p>
        </p:txBody>
      </p:sp>
      <p:pic>
        <p:nvPicPr>
          <p:cNvPr id="5124" name="Picture 5">
            <a:extLst>
              <a:ext uri="{FF2B5EF4-FFF2-40B4-BE49-F238E27FC236}">
                <a16:creationId xmlns:a16="http://schemas.microsoft.com/office/drawing/2014/main" id="{3BDCBA06-3FAB-48EE-9C4F-B1A61084370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1439863"/>
            <a:ext cx="4052887"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6">
            <a:extLst>
              <a:ext uri="{FF2B5EF4-FFF2-40B4-BE49-F238E27FC236}">
                <a16:creationId xmlns:a16="http://schemas.microsoft.com/office/drawing/2014/main" id="{9E75F770-6EF1-4463-8286-9E919DCCFB7A}"/>
              </a:ext>
            </a:extLst>
          </p:cNvPr>
          <p:cNvPicPr>
            <a:picLocks noChangeAspect="1"/>
          </p:cNvPicPr>
          <p:nvPr/>
        </p:nvPicPr>
        <p:blipFill>
          <a:blip r:embed="rId3">
            <a:extLst>
              <a:ext uri="{28A0092B-C50C-407E-A947-70E740481C1C}">
                <a14:useLocalDpi xmlns:a14="http://schemas.microsoft.com/office/drawing/2010/main" val="0"/>
              </a:ext>
            </a:extLst>
          </a:blip>
          <a:srcRect l="28288" t="27036" r="29082" b="37674"/>
          <a:stretch>
            <a:fillRect/>
          </a:stretch>
        </p:blipFill>
        <p:spPr bwMode="auto">
          <a:xfrm>
            <a:off x="5867400" y="2708275"/>
            <a:ext cx="1728788"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7">
            <a:extLst>
              <a:ext uri="{FF2B5EF4-FFF2-40B4-BE49-F238E27FC236}">
                <a16:creationId xmlns:a16="http://schemas.microsoft.com/office/drawing/2014/main" id="{677EB2C4-FB76-48CE-AEA5-B1BDC189BD69}"/>
              </a:ext>
            </a:extLst>
          </p:cNvPr>
          <p:cNvPicPr>
            <a:picLocks noChangeAspect="1"/>
          </p:cNvPicPr>
          <p:nvPr/>
        </p:nvPicPr>
        <p:blipFill>
          <a:blip r:embed="rId4">
            <a:extLst>
              <a:ext uri="{28A0092B-C50C-407E-A947-70E740481C1C}">
                <a14:useLocalDpi xmlns:a14="http://schemas.microsoft.com/office/drawing/2010/main" val="0"/>
              </a:ext>
            </a:extLst>
          </a:blip>
          <a:srcRect l="28288" t="27036" r="29082" b="37674"/>
          <a:stretch>
            <a:fillRect/>
          </a:stretch>
        </p:blipFill>
        <p:spPr bwMode="auto">
          <a:xfrm>
            <a:off x="5867400" y="2708275"/>
            <a:ext cx="1728788"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FFD37178-79B8-478A-8276-8F3D44124D26}"/>
              </a:ext>
            </a:extLst>
          </p:cNvPr>
          <p:cNvSpPr/>
          <p:nvPr/>
        </p:nvSpPr>
        <p:spPr>
          <a:xfrm>
            <a:off x="6253582" y="2929293"/>
            <a:ext cx="957313" cy="1569660"/>
          </a:xfrm>
          <a:prstGeom prst="rect">
            <a:avLst/>
          </a:prstGeom>
        </p:spPr>
        <p:txBody>
          <a:bodyPr wrap="none">
            <a:spAutoFit/>
          </a:bodyPr>
          <a:lstStyle/>
          <a:p>
            <a:pPr eaLnBrk="1" hangingPunct="1">
              <a:defRPr/>
            </a:pPr>
            <a:r>
              <a:rPr lang="en-GB" sz="9600" kern="10" dirty="0">
                <a:ln w="9525">
                  <a:solidFill>
                    <a:srgbClr val="000000"/>
                  </a:solidFill>
                  <a:round/>
                  <a:headEnd/>
                  <a:tailEnd/>
                </a:ln>
                <a:solidFill>
                  <a:srgbClr val="FF0000"/>
                </a:solidFill>
                <a:latin typeface="Arial Black" panose="020B0A04020102020204" pitchFamily="34" charset="0"/>
              </a:rPr>
              <a:t>?</a:t>
            </a:r>
            <a:endParaRPr lang="en-GB"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ppt_x"/>
                                          </p:val>
                                        </p:tav>
                                        <p:tav tm="100000">
                                          <p:val>
                                            <p:strVal val="#ppt_x"/>
                                          </p:val>
                                        </p:tav>
                                      </p:tavLst>
                                    </p:anim>
                                    <p:anim calcmode="lin" valueType="num">
                                      <p:cBhvr additive="base">
                                        <p:cTn id="8"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a:extLst>
              <a:ext uri="{FF2B5EF4-FFF2-40B4-BE49-F238E27FC236}">
                <a16:creationId xmlns:a16="http://schemas.microsoft.com/office/drawing/2014/main" id="{55FFC1D0-07C5-47B1-9898-F60C233A9F09}"/>
              </a:ext>
            </a:extLst>
          </p:cNvPr>
          <p:cNvPicPr>
            <a:picLocks noChangeAspect="1"/>
          </p:cNvPicPr>
          <p:nvPr/>
        </p:nvPicPr>
        <p:blipFill>
          <a:blip r:embed="rId2">
            <a:extLst>
              <a:ext uri="{28A0092B-C50C-407E-A947-70E740481C1C}">
                <a14:useLocalDpi xmlns:a14="http://schemas.microsoft.com/office/drawing/2010/main" val="0"/>
              </a:ext>
            </a:extLst>
          </a:blip>
          <a:srcRect l="20863" t="34601" r="21651" b="13600"/>
          <a:stretch>
            <a:fillRect/>
          </a:stretch>
        </p:blipFill>
        <p:spPr bwMode="auto">
          <a:xfrm>
            <a:off x="0" y="836613"/>
            <a:ext cx="9093200"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7F04711A-BD71-4E3C-B296-B3C2AF22F0EF}"/>
              </a:ext>
            </a:extLst>
          </p:cNvPr>
          <p:cNvSpPr/>
          <p:nvPr/>
        </p:nvSpPr>
        <p:spPr>
          <a:xfrm>
            <a:off x="388993" y="44624"/>
            <a:ext cx="8361136" cy="769441"/>
          </a:xfrm>
          <a:prstGeom prst="rect">
            <a:avLst/>
          </a:prstGeom>
        </p:spPr>
        <p:txBody>
          <a:bodyPr wrap="none">
            <a:spAutoFit/>
          </a:bodyPr>
          <a:lstStyle/>
          <a:p>
            <a:pPr algn="ctr" eaLnBrk="1" hangingPunct="1">
              <a:defRPr/>
            </a:pPr>
            <a:r>
              <a:rPr lang="en-GB" sz="4400" kern="10" dirty="0">
                <a:ln w="9525">
                  <a:solidFill>
                    <a:srgbClr val="000000"/>
                  </a:solidFill>
                  <a:round/>
                  <a:headEnd/>
                  <a:tailEnd/>
                </a:ln>
                <a:latin typeface="Arial Black" panose="020B0A04020102020204" pitchFamily="34" charset="0"/>
              </a:rPr>
              <a:t>Who was Jack the Ripper?</a:t>
            </a:r>
          </a:p>
        </p:txBody>
      </p:sp>
      <p:sp>
        <p:nvSpPr>
          <p:cNvPr id="5" name="Rectangle 5">
            <a:extLst>
              <a:ext uri="{FF2B5EF4-FFF2-40B4-BE49-F238E27FC236}">
                <a16:creationId xmlns:a16="http://schemas.microsoft.com/office/drawing/2014/main" id="{FBD7C1CB-B651-473B-AE22-DBE8589140D2}"/>
              </a:ext>
            </a:extLst>
          </p:cNvPr>
          <p:cNvSpPr>
            <a:spLocks noChangeArrowheads="1"/>
          </p:cNvSpPr>
          <p:nvPr/>
        </p:nvSpPr>
        <p:spPr bwMode="auto">
          <a:xfrm>
            <a:off x="-12700" y="5445125"/>
            <a:ext cx="9156700" cy="1412875"/>
          </a:xfrm>
          <a:prstGeom prst="rect">
            <a:avLst/>
          </a:prstGeom>
          <a:solidFill>
            <a:schemeClr val="bg1"/>
          </a:solidFill>
          <a:ln w="9525">
            <a:solidFill>
              <a:schemeClr val="tx1"/>
            </a:solidFill>
            <a:miter lim="800000"/>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400">
                <a:latin typeface="Arial Black" panose="020B0A04020102020204" pitchFamily="34" charset="0"/>
              </a:rPr>
              <a:t>More than 50 men have been linked to the Jack the Ripper killings. We have narrowed down the search to the 6 most popular suspects.</a:t>
            </a:r>
            <a:endParaRPr lang="en-US" altLang="en-US" sz="2400">
              <a:latin typeface="Arial Black" panose="020B0A040201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0" name="AutoShape 8">
            <a:extLst>
              <a:ext uri="{FF2B5EF4-FFF2-40B4-BE49-F238E27FC236}">
                <a16:creationId xmlns:a16="http://schemas.microsoft.com/office/drawing/2014/main" id="{0D430DA4-C4CC-4B63-AEF9-031D86DD4628}"/>
              </a:ext>
            </a:extLst>
          </p:cNvPr>
          <p:cNvSpPr>
            <a:spLocks noChangeArrowheads="1"/>
          </p:cNvSpPr>
          <p:nvPr/>
        </p:nvSpPr>
        <p:spPr bwMode="auto">
          <a:xfrm>
            <a:off x="2555875" y="3530600"/>
            <a:ext cx="4302125" cy="1122363"/>
          </a:xfrm>
          <a:prstGeom prst="wedgeRoundRectCallout">
            <a:avLst>
              <a:gd name="adj1" fmla="val -40889"/>
              <a:gd name="adj2" fmla="val -102486"/>
              <a:gd name="adj3" fmla="val 16667"/>
            </a:avLst>
          </a:prstGeom>
          <a:solidFill>
            <a:schemeClr val="accent5">
              <a:lumMod val="90000"/>
            </a:schemeClr>
          </a:solidFill>
          <a:ln w="9525">
            <a:solidFill>
              <a:schemeClr val="tx1"/>
            </a:solidFill>
            <a:miter lim="800000"/>
            <a:headEnd/>
            <a:tailEnd/>
          </a:ln>
          <a:effectLst/>
        </p:spPr>
        <p:txBody>
          <a:bodyPr/>
          <a:lstStyle/>
          <a:p>
            <a:pPr algn="ctr" eaLnBrk="1" hangingPunct="1">
              <a:defRPr/>
            </a:pPr>
            <a:r>
              <a:rPr lang="en-GB" altLang="en-US" sz="2000" dirty="0">
                <a:latin typeface="Arial Black" panose="020B0A04020102020204" pitchFamily="34" charset="0"/>
              </a:rPr>
              <a:t>We now need to start investigating who Jack the Ripper might have been. </a:t>
            </a:r>
          </a:p>
        </p:txBody>
      </p:sp>
      <p:pic>
        <p:nvPicPr>
          <p:cNvPr id="7171" name="Picture 5">
            <a:extLst>
              <a:ext uri="{FF2B5EF4-FFF2-40B4-BE49-F238E27FC236}">
                <a16:creationId xmlns:a16="http://schemas.microsoft.com/office/drawing/2014/main" id="{8B3DF668-9986-42F3-A97E-016DD566E4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642938"/>
            <a:ext cx="2517775" cy="472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078" name="AutoShape 6">
            <a:extLst>
              <a:ext uri="{FF2B5EF4-FFF2-40B4-BE49-F238E27FC236}">
                <a16:creationId xmlns:a16="http://schemas.microsoft.com/office/drawing/2014/main" id="{2B0E10E5-F7BC-466B-BA2B-259A81638B4F}"/>
              </a:ext>
            </a:extLst>
          </p:cNvPr>
          <p:cNvSpPr>
            <a:spLocks noChangeArrowheads="1"/>
          </p:cNvSpPr>
          <p:nvPr/>
        </p:nvSpPr>
        <p:spPr bwMode="auto">
          <a:xfrm>
            <a:off x="3803650" y="933450"/>
            <a:ext cx="4321175" cy="1774825"/>
          </a:xfrm>
          <a:prstGeom prst="wedgeRoundRectCallout">
            <a:avLst>
              <a:gd name="adj1" fmla="val -67204"/>
              <a:gd name="adj2" fmla="val -19560"/>
              <a:gd name="adj3" fmla="val 16667"/>
            </a:avLst>
          </a:prstGeom>
          <a:solidFill>
            <a:srgbClr val="FFFFCC"/>
          </a:solidFill>
          <a:ln w="9525">
            <a:solidFill>
              <a:schemeClr val="tx1"/>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2000">
                <a:latin typeface="Arial Black" panose="020B0A04020102020204" pitchFamily="34" charset="0"/>
              </a:rPr>
              <a:t>Well done on finding so much information on Jack’s victims. Your work has led us onto a number of possible suspects….</a:t>
            </a:r>
            <a:endParaRPr lang="en-US" altLang="en-US" sz="2000">
              <a:latin typeface="Arial Black" panose="020B0A04020102020204" pitchFamily="34" charset="0"/>
            </a:endParaRPr>
          </a:p>
        </p:txBody>
      </p:sp>
      <p:sp>
        <p:nvSpPr>
          <p:cNvPr id="10" name="Rectangle 9">
            <a:extLst>
              <a:ext uri="{FF2B5EF4-FFF2-40B4-BE49-F238E27FC236}">
                <a16:creationId xmlns:a16="http://schemas.microsoft.com/office/drawing/2014/main" id="{FCFFDD2F-2662-454D-ABF4-EDB900C7DDD5}"/>
              </a:ext>
            </a:extLst>
          </p:cNvPr>
          <p:cNvSpPr/>
          <p:nvPr/>
        </p:nvSpPr>
        <p:spPr>
          <a:xfrm>
            <a:off x="466529" y="94754"/>
            <a:ext cx="8361136" cy="769441"/>
          </a:xfrm>
          <a:prstGeom prst="rect">
            <a:avLst/>
          </a:prstGeom>
        </p:spPr>
        <p:txBody>
          <a:bodyPr wrap="none">
            <a:spAutoFit/>
          </a:bodyPr>
          <a:lstStyle/>
          <a:p>
            <a:pPr algn="ctr" eaLnBrk="1" hangingPunct="1">
              <a:defRPr/>
            </a:pPr>
            <a:r>
              <a:rPr lang="en-GB" sz="4400" kern="10" dirty="0">
                <a:ln w="9525">
                  <a:solidFill>
                    <a:srgbClr val="000000"/>
                  </a:solidFill>
                  <a:round/>
                  <a:headEnd/>
                  <a:tailEnd/>
                </a:ln>
                <a:latin typeface="Arial Black" panose="020B0A04020102020204" pitchFamily="34" charset="0"/>
              </a:rPr>
              <a:t>Who was Jack the Ripper?</a:t>
            </a:r>
          </a:p>
        </p:txBody>
      </p:sp>
      <p:sp>
        <p:nvSpPr>
          <p:cNvPr id="11" name="Rectangle 5">
            <a:extLst>
              <a:ext uri="{FF2B5EF4-FFF2-40B4-BE49-F238E27FC236}">
                <a16:creationId xmlns:a16="http://schemas.microsoft.com/office/drawing/2014/main" id="{D7863124-F074-473D-AE65-A9B3546CE596}"/>
              </a:ext>
            </a:extLst>
          </p:cNvPr>
          <p:cNvSpPr>
            <a:spLocks noChangeArrowheads="1"/>
          </p:cNvSpPr>
          <p:nvPr/>
        </p:nvSpPr>
        <p:spPr bwMode="auto">
          <a:xfrm>
            <a:off x="-13186" y="5445224"/>
            <a:ext cx="9157185" cy="1412542"/>
          </a:xfrm>
          <a:prstGeom prst="rect">
            <a:avLst/>
          </a:prstGeom>
          <a:solidFill>
            <a:schemeClr val="bg1"/>
          </a:solidFill>
          <a:ln w="9525">
            <a:solidFill>
              <a:schemeClr val="tx1"/>
            </a:solidFill>
            <a:miter lim="800000"/>
            <a:headEnd/>
            <a:tailEnd/>
          </a:ln>
          <a:effectLst/>
        </p:spPr>
        <p:txBody>
          <a:bodyPr anchor="ctr"/>
          <a:lstStyle/>
          <a:p>
            <a:pPr algn="ctr" eaLnBrk="1" hangingPunct="1">
              <a:defRPr/>
            </a:pPr>
            <a:r>
              <a:rPr lang="en-GB" altLang="en-US" sz="2000" dirty="0">
                <a:ln>
                  <a:solidFill>
                    <a:sysClr val="windowText" lastClr="000000"/>
                  </a:solidFill>
                </a:ln>
                <a:solidFill>
                  <a:srgbClr val="FF0000"/>
                </a:solidFill>
                <a:latin typeface="Arial Black" panose="020B0A04020102020204" pitchFamily="34" charset="0"/>
              </a:rPr>
              <a:t>TASK: </a:t>
            </a:r>
            <a:r>
              <a:rPr lang="en-GB" altLang="en-US" sz="2000" dirty="0">
                <a:latin typeface="Arial Black" panose="020B0A04020102020204" pitchFamily="34" charset="0"/>
              </a:rPr>
              <a:t>You have been given information on the Jack the Ripper suspects. You must create a small spider diagram to record the key information about your suspects. </a:t>
            </a:r>
            <a:endParaRPr lang="en-US" altLang="en-US" sz="2000" dirty="0">
              <a:latin typeface="Arial Black" panose="020B0A040201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8"/>
                                        </p:tgtEl>
                                        <p:attrNameLst>
                                          <p:attrName>style.visibility</p:attrName>
                                        </p:attrNameLst>
                                      </p:cBhvr>
                                      <p:to>
                                        <p:strVal val="visible"/>
                                      </p:to>
                                    </p:set>
                                    <p:anim calcmode="lin" valueType="num">
                                      <p:cBhvr additive="base">
                                        <p:cTn id="7" dur="500" fill="hold"/>
                                        <p:tgtEl>
                                          <p:spTgt spid="3078"/>
                                        </p:tgtEl>
                                        <p:attrNameLst>
                                          <p:attrName>ppt_x</p:attrName>
                                        </p:attrNameLst>
                                      </p:cBhvr>
                                      <p:tavLst>
                                        <p:tav tm="0">
                                          <p:val>
                                            <p:strVal val="#ppt_x"/>
                                          </p:val>
                                        </p:tav>
                                        <p:tav tm="100000">
                                          <p:val>
                                            <p:strVal val="#ppt_x"/>
                                          </p:val>
                                        </p:tav>
                                      </p:tavLst>
                                    </p:anim>
                                    <p:anim calcmode="lin" valueType="num">
                                      <p:cBhvr additive="base">
                                        <p:cTn id="8" dur="500" fill="hold"/>
                                        <p:tgtEl>
                                          <p:spTgt spid="307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80"/>
                                        </p:tgtEl>
                                        <p:attrNameLst>
                                          <p:attrName>style.visibility</p:attrName>
                                        </p:attrNameLst>
                                      </p:cBhvr>
                                      <p:to>
                                        <p:strVal val="visible"/>
                                      </p:to>
                                    </p:set>
                                    <p:anim calcmode="lin" valueType="num">
                                      <p:cBhvr additive="base">
                                        <p:cTn id="13" dur="500" fill="hold"/>
                                        <p:tgtEl>
                                          <p:spTgt spid="3080"/>
                                        </p:tgtEl>
                                        <p:attrNameLst>
                                          <p:attrName>ppt_x</p:attrName>
                                        </p:attrNameLst>
                                      </p:cBhvr>
                                      <p:tavLst>
                                        <p:tav tm="0">
                                          <p:val>
                                            <p:strVal val="#ppt_x"/>
                                          </p:val>
                                        </p:tav>
                                        <p:tav tm="100000">
                                          <p:val>
                                            <p:strVal val="#ppt_x"/>
                                          </p:val>
                                        </p:tav>
                                      </p:tavLst>
                                    </p:anim>
                                    <p:anim calcmode="lin" valueType="num">
                                      <p:cBhvr additive="base">
                                        <p:cTn id="14" dur="500" fill="hold"/>
                                        <p:tgtEl>
                                          <p:spTgt spid="308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animBg="1"/>
      <p:bldP spid="3078"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48D2FAD-0D8D-46BF-812D-5B084BD1BF31}"/>
</file>

<file path=customXml/itemProps2.xml><?xml version="1.0" encoding="utf-8"?>
<ds:datastoreItem xmlns:ds="http://schemas.openxmlformats.org/officeDocument/2006/customXml" ds:itemID="{B8CDA486-C312-498F-8BC0-2650E87D7A8E}">
  <ds:schemaRefs>
    <ds:schemaRef ds:uri="http://schemas.microsoft.com/sharepoint/v3/contenttype/forms"/>
  </ds:schemaRefs>
</ds:datastoreItem>
</file>

<file path=customXml/itemProps3.xml><?xml version="1.0" encoding="utf-8"?>
<ds:datastoreItem xmlns:ds="http://schemas.openxmlformats.org/officeDocument/2006/customXml" ds:itemID="{99BFD03D-B8EE-46E8-9DDC-38382CE01F99}">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3783</TotalTime>
  <Words>4693</Words>
  <Application>Microsoft Office PowerPoint</Application>
  <PresentationFormat>On-screen Show (4:3)</PresentationFormat>
  <Paragraphs>446</Paragraphs>
  <Slides>62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Arial</vt:lpstr>
      <vt:lpstr>Arial Black</vt:lpstr>
      <vt:lpstr>Calibri</vt:lpstr>
      <vt:lpstr>Courier New</vt:lpstr>
      <vt:lpstr>Segoe UI</vt:lpstr>
      <vt:lpstr>Times New Roman</vt:lpstr>
      <vt:lpstr>Office Theme</vt:lpstr>
      <vt:lpstr>History Year 7 KS3 Summer 2 Blended Learning Booklet Empire and Trade</vt:lpstr>
      <vt:lpstr>PowerPoint Presentation</vt:lpstr>
      <vt:lpstr>PowerPoint Presentation</vt:lpstr>
      <vt:lpstr>PowerPoint Presentation</vt:lpstr>
      <vt:lpstr>PowerPoint Presentation</vt:lpstr>
      <vt:lpstr>What is an Empire?</vt:lpstr>
      <vt:lpstr>Early English colonies in America</vt:lpstr>
      <vt:lpstr>PowerPoint Presentation</vt:lpstr>
      <vt:lpstr>PowerPoint Presentation</vt:lpstr>
      <vt:lpstr>The people involved in British colonisation of America </vt:lpstr>
      <vt:lpstr>PowerPoint Presentation</vt:lpstr>
      <vt:lpstr>PowerPoint Presentation</vt:lpstr>
      <vt:lpstr>Eighteenth-century gains and losses L/I: To understand the importance of the eighteenth century for the British Empire</vt:lpstr>
      <vt:lpstr>1. Origins of Empire</vt:lpstr>
      <vt:lpstr>The Seven Years War (1756-1763)</vt:lpstr>
      <vt:lpstr>PowerPoint Presentation</vt:lpstr>
      <vt:lpstr>PowerPoint Presentation</vt:lpstr>
      <vt:lpstr>PowerPoint Presentation</vt:lpstr>
      <vt:lpstr>PowerPoint Presentation</vt:lpstr>
      <vt:lpstr>PowerPoint Presentation</vt:lpstr>
      <vt:lpstr>The British Empire in India L/I: To understand how the British took control in India.</vt:lpstr>
      <vt:lpstr>2. Expanding the British Empire</vt:lpstr>
      <vt:lpstr>PowerPoint Presentation</vt:lpstr>
      <vt:lpstr>The East India Trading Company</vt:lpstr>
      <vt:lpstr>PowerPoint Presentation</vt:lpstr>
      <vt:lpstr>PowerPoint Presentation</vt:lpstr>
      <vt:lpstr>PowerPoint Presentation</vt:lpstr>
      <vt:lpstr>PowerPoint Presentation</vt:lpstr>
      <vt:lpstr>Resistance to the British Empire  L/I: To understand why people resisted the British Empire</vt:lpstr>
      <vt:lpstr>3. The British Empire in India</vt:lpstr>
      <vt:lpstr>The Indian Rebellion of 1857</vt:lpstr>
      <vt:lpstr>PowerPoint Presentation</vt:lpstr>
      <vt:lpstr>Consequences of the Indian Rebellion</vt:lpstr>
      <vt:lpstr>Positive or Negative impact? Why?</vt:lpstr>
      <vt:lpstr>PowerPoint Presentation</vt:lpstr>
      <vt:lpstr>Was the British evil a force of good or evil in the world? You must explain your answer. </vt:lpstr>
      <vt:lpstr>The Industrial Revolution L/I: To understand how the Industrial Revolution changed Britain.</vt:lpstr>
      <vt:lpstr>4. Resistance against the British Empire</vt:lpstr>
      <vt:lpstr>Examine the images in front of you.</vt:lpstr>
      <vt:lpstr>Carefully watch the video and complete the grid with as many observations as you can.</vt:lpstr>
      <vt:lpstr>What did you see take place?</vt:lpstr>
      <vt:lpstr>On the following pages you will see a series of statements about the Industrial Revolution.  Read them and add any new information you learn from them to your tables. Try to get as many new details and facts as you can.</vt:lpstr>
      <vt:lpstr>The Industrial Revolution – what was it?</vt:lpstr>
      <vt:lpstr>The Industrial Revolution – what was it?</vt:lpstr>
      <vt:lpstr>The Industrial Revolution – what was it?</vt:lpstr>
      <vt:lpstr>Explain three important changes that took place during the Industrial Revolution.</vt:lpstr>
      <vt:lpstr>Children labour during the Industrial Revolution L/I: To look at the children of the Industrial Revolution.</vt:lpstr>
      <vt:lpstr>5. The Industrial Revolution  </vt:lpstr>
      <vt:lpstr>PowerPoint Presentation</vt:lpstr>
      <vt:lpstr>PowerPoint Presentation</vt:lpstr>
      <vt:lpstr>Children and the Industrial Revolution - Sources</vt:lpstr>
      <vt:lpstr>PowerPoint Presentation</vt:lpstr>
      <vt:lpstr>Laws relating to children’s work</vt:lpstr>
      <vt:lpstr>Explain what life was like for children during the Industrial Revolution.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dc:creator>
  <cp:lastModifiedBy>Colin Hawk</cp:lastModifiedBy>
  <cp:revision>36</cp:revision>
  <dcterms:created xsi:type="dcterms:W3CDTF">2013-06-22T20:11:56Z</dcterms:created>
  <dcterms:modified xsi:type="dcterms:W3CDTF">2021-04-22T13:45:31Z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