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3"/>
    <p:sldMasterId id="2147483662" r:id="rId4"/>
    <p:sldMasterId id="2147483676" r:id="rId5"/>
    <p:sldMasterId id="2147483648" r:id="rId6"/>
    <p:sldMasterId id="2147483687" r:id="rId7"/>
    <p:sldMasterId id="2147483714" r:id="rId8"/>
    <p:sldMasterId id="2147483731" r:id="rId9"/>
  </p:sldMasterIdLst>
  <p:notesMasterIdLst>
    <p:notesMasterId r:id="rId38"/>
  </p:notesMasterIdLst>
  <p:sldIdLst>
    <p:sldId id="257" r:id="rId10"/>
    <p:sldId id="256" r:id="rId11"/>
    <p:sldId id="3031" r:id="rId12"/>
    <p:sldId id="258" r:id="rId13"/>
    <p:sldId id="1490" r:id="rId14"/>
    <p:sldId id="3036" r:id="rId15"/>
    <p:sldId id="3037" r:id="rId16"/>
    <p:sldId id="3035" r:id="rId17"/>
    <p:sldId id="3040" r:id="rId18"/>
    <p:sldId id="3041" r:id="rId19"/>
    <p:sldId id="3038" r:id="rId20"/>
    <p:sldId id="3033" r:id="rId21"/>
    <p:sldId id="3044" r:id="rId22"/>
    <p:sldId id="364" r:id="rId23"/>
    <p:sldId id="358" r:id="rId24"/>
    <p:sldId id="363" r:id="rId25"/>
    <p:sldId id="357" r:id="rId26"/>
    <p:sldId id="356" r:id="rId27"/>
    <p:sldId id="374" r:id="rId28"/>
    <p:sldId id="375" r:id="rId29"/>
    <p:sldId id="370" r:id="rId30"/>
    <p:sldId id="1493" r:id="rId31"/>
    <p:sldId id="271" r:id="rId32"/>
    <p:sldId id="2775" r:id="rId33"/>
    <p:sldId id="2780" r:id="rId34"/>
    <p:sldId id="3034" r:id="rId35"/>
    <p:sldId id="3009" r:id="rId36"/>
    <p:sldId id="28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727D8C"/>
    <a:srgbClr val="2F528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98FC80-8B0A-4100-8847-1CECF32CDFFA}" v="113" dt="2023-10-03T08:11:33.767"/>
    <p1510:client id="{A6CC87D9-85EE-4057-A193-B2E8AD620405}" v="20" dt="2023-10-03T14:14:01.919"/>
    <p1510:client id="{B10A38EC-44C0-498A-B99A-8EAD73B4BC26}" v="20" dt="2023-10-03T08:12:49.506"/>
    <p1510:client id="{BA88E422-6C95-4D85-A9FC-90749E309132}" v="3" dt="2023-10-03T16:21:59.344"/>
    <p1510:client id="{C8508C2D-F39C-4DF8-BAB6-A9D65DC21F41}" v="2" dt="2023-09-30T11:54:02.585"/>
    <p1510:client id="{D7899454-2F2B-4BF7-9BB6-82473A1D129C}" v="50" dt="2023-10-03T15:28:16.3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presProps" Target="presProps.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ableStyles" Target="tableStyles.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viewProps" Target="viewProps.xml"/><Relationship Id="rId5"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microsoft.com/office/2015/10/relationships/revisionInfo" Target="revisionInfo.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microsoft.com/office/2016/11/relationships/changesInfo" Target="changesInfos/changesInfo1.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eth Hughes" userId="77c4c48a-aca6-478e-a98d-c1c78cc83351" providerId="ADAL" clId="{3084B7B8-CB2A-4574-9ED5-4ABC2DFC29B7}"/>
    <pc:docChg chg="undo custSel addSld delSld modSld sldOrd">
      <pc:chgData name="Gareth Hughes" userId="77c4c48a-aca6-478e-a98d-c1c78cc83351" providerId="ADAL" clId="{3084B7B8-CB2A-4574-9ED5-4ABC2DFC29B7}" dt="2023-09-30T11:42:27.726" v="419" actId="2696"/>
      <pc:docMkLst>
        <pc:docMk/>
      </pc:docMkLst>
      <pc:sldChg chg="del">
        <pc:chgData name="Gareth Hughes" userId="77c4c48a-aca6-478e-a98d-c1c78cc83351" providerId="ADAL" clId="{3084B7B8-CB2A-4574-9ED5-4ABC2DFC29B7}" dt="2023-09-30T11:42:27.726" v="419" actId="2696"/>
        <pc:sldMkLst>
          <pc:docMk/>
          <pc:sldMk cId="1383068680" sldId="259"/>
        </pc:sldMkLst>
      </pc:sldChg>
      <pc:sldChg chg="del">
        <pc:chgData name="Gareth Hughes" userId="77c4c48a-aca6-478e-a98d-c1c78cc83351" providerId="ADAL" clId="{3084B7B8-CB2A-4574-9ED5-4ABC2DFC29B7}" dt="2023-09-30T11:42:27.726" v="419" actId="2696"/>
        <pc:sldMkLst>
          <pc:docMk/>
          <pc:sldMk cId="3660734967" sldId="260"/>
        </pc:sldMkLst>
      </pc:sldChg>
      <pc:sldChg chg="del">
        <pc:chgData name="Gareth Hughes" userId="77c4c48a-aca6-478e-a98d-c1c78cc83351" providerId="ADAL" clId="{3084B7B8-CB2A-4574-9ED5-4ABC2DFC29B7}" dt="2023-09-30T11:42:27.726" v="419" actId="2696"/>
        <pc:sldMkLst>
          <pc:docMk/>
          <pc:sldMk cId="2848743123" sldId="261"/>
        </pc:sldMkLst>
      </pc:sldChg>
      <pc:sldChg chg="del">
        <pc:chgData name="Gareth Hughes" userId="77c4c48a-aca6-478e-a98d-c1c78cc83351" providerId="ADAL" clId="{3084B7B8-CB2A-4574-9ED5-4ABC2DFC29B7}" dt="2023-09-30T11:42:27.726" v="419" actId="2696"/>
        <pc:sldMkLst>
          <pc:docMk/>
          <pc:sldMk cId="3599421591" sldId="262"/>
        </pc:sldMkLst>
      </pc:sldChg>
      <pc:sldChg chg="del">
        <pc:chgData name="Gareth Hughes" userId="77c4c48a-aca6-478e-a98d-c1c78cc83351" providerId="ADAL" clId="{3084B7B8-CB2A-4574-9ED5-4ABC2DFC29B7}" dt="2023-09-30T11:42:27.726" v="419" actId="2696"/>
        <pc:sldMkLst>
          <pc:docMk/>
          <pc:sldMk cId="1727444832" sldId="264"/>
        </pc:sldMkLst>
      </pc:sldChg>
      <pc:sldChg chg="del">
        <pc:chgData name="Gareth Hughes" userId="77c4c48a-aca6-478e-a98d-c1c78cc83351" providerId="ADAL" clId="{3084B7B8-CB2A-4574-9ED5-4ABC2DFC29B7}" dt="2023-09-30T11:42:27.726" v="419" actId="2696"/>
        <pc:sldMkLst>
          <pc:docMk/>
          <pc:sldMk cId="3061152332" sldId="265"/>
        </pc:sldMkLst>
      </pc:sldChg>
      <pc:sldChg chg="del">
        <pc:chgData name="Gareth Hughes" userId="77c4c48a-aca6-478e-a98d-c1c78cc83351" providerId="ADAL" clId="{3084B7B8-CB2A-4574-9ED5-4ABC2DFC29B7}" dt="2023-09-30T11:42:27.726" v="419" actId="2696"/>
        <pc:sldMkLst>
          <pc:docMk/>
          <pc:sldMk cId="1531704453" sldId="266"/>
        </pc:sldMkLst>
      </pc:sldChg>
      <pc:sldChg chg="del">
        <pc:chgData name="Gareth Hughes" userId="77c4c48a-aca6-478e-a98d-c1c78cc83351" providerId="ADAL" clId="{3084B7B8-CB2A-4574-9ED5-4ABC2DFC29B7}" dt="2023-09-30T11:42:27.726" v="419" actId="2696"/>
        <pc:sldMkLst>
          <pc:docMk/>
          <pc:sldMk cId="149510034" sldId="267"/>
        </pc:sldMkLst>
      </pc:sldChg>
      <pc:sldChg chg="del">
        <pc:chgData name="Gareth Hughes" userId="77c4c48a-aca6-478e-a98d-c1c78cc83351" providerId="ADAL" clId="{3084B7B8-CB2A-4574-9ED5-4ABC2DFC29B7}" dt="2023-09-30T11:42:27.726" v="419" actId="2696"/>
        <pc:sldMkLst>
          <pc:docMk/>
          <pc:sldMk cId="3405961065" sldId="268"/>
        </pc:sldMkLst>
      </pc:sldChg>
      <pc:sldChg chg="del">
        <pc:chgData name="Gareth Hughes" userId="77c4c48a-aca6-478e-a98d-c1c78cc83351" providerId="ADAL" clId="{3084B7B8-CB2A-4574-9ED5-4ABC2DFC29B7}" dt="2023-09-30T11:42:27.726" v="419" actId="2696"/>
        <pc:sldMkLst>
          <pc:docMk/>
          <pc:sldMk cId="2915951951" sldId="269"/>
        </pc:sldMkLst>
      </pc:sldChg>
      <pc:sldChg chg="del">
        <pc:chgData name="Gareth Hughes" userId="77c4c48a-aca6-478e-a98d-c1c78cc83351" providerId="ADAL" clId="{3084B7B8-CB2A-4574-9ED5-4ABC2DFC29B7}" dt="2023-09-30T11:42:27.726" v="419" actId="2696"/>
        <pc:sldMkLst>
          <pc:docMk/>
          <pc:sldMk cId="3681785331" sldId="270"/>
        </pc:sldMkLst>
      </pc:sldChg>
      <pc:sldChg chg="modSp mod">
        <pc:chgData name="Gareth Hughes" userId="77c4c48a-aca6-478e-a98d-c1c78cc83351" providerId="ADAL" clId="{3084B7B8-CB2A-4574-9ED5-4ABC2DFC29B7}" dt="2023-09-30T11:34:34.958" v="146" actId="6549"/>
        <pc:sldMkLst>
          <pc:docMk/>
          <pc:sldMk cId="3471157552" sldId="271"/>
        </pc:sldMkLst>
        <pc:spChg chg="mod">
          <ac:chgData name="Gareth Hughes" userId="77c4c48a-aca6-478e-a98d-c1c78cc83351" providerId="ADAL" clId="{3084B7B8-CB2A-4574-9ED5-4ABC2DFC29B7}" dt="2023-09-30T11:34:34.958" v="146" actId="6549"/>
          <ac:spMkLst>
            <pc:docMk/>
            <pc:sldMk cId="3471157552" sldId="271"/>
            <ac:spMk id="7" creationId="{39DEC71A-35EE-F6A9-AB83-B7B661DE4391}"/>
          </ac:spMkLst>
        </pc:spChg>
      </pc:sldChg>
      <pc:sldChg chg="del">
        <pc:chgData name="Gareth Hughes" userId="77c4c48a-aca6-478e-a98d-c1c78cc83351" providerId="ADAL" clId="{3084B7B8-CB2A-4574-9ED5-4ABC2DFC29B7}" dt="2023-09-30T11:42:27.726" v="419" actId="2696"/>
        <pc:sldMkLst>
          <pc:docMk/>
          <pc:sldMk cId="3077833749" sldId="272"/>
        </pc:sldMkLst>
      </pc:sldChg>
      <pc:sldChg chg="del">
        <pc:chgData name="Gareth Hughes" userId="77c4c48a-aca6-478e-a98d-c1c78cc83351" providerId="ADAL" clId="{3084B7B8-CB2A-4574-9ED5-4ABC2DFC29B7}" dt="2023-09-30T11:42:27.726" v="419" actId="2696"/>
        <pc:sldMkLst>
          <pc:docMk/>
          <pc:sldMk cId="3535901707" sldId="273"/>
        </pc:sldMkLst>
      </pc:sldChg>
      <pc:sldChg chg="del">
        <pc:chgData name="Gareth Hughes" userId="77c4c48a-aca6-478e-a98d-c1c78cc83351" providerId="ADAL" clId="{3084B7B8-CB2A-4574-9ED5-4ABC2DFC29B7}" dt="2023-09-30T11:42:27.726" v="419" actId="2696"/>
        <pc:sldMkLst>
          <pc:docMk/>
          <pc:sldMk cId="741108469" sldId="317"/>
        </pc:sldMkLst>
      </pc:sldChg>
      <pc:sldChg chg="del">
        <pc:chgData name="Gareth Hughes" userId="77c4c48a-aca6-478e-a98d-c1c78cc83351" providerId="ADAL" clId="{3084B7B8-CB2A-4574-9ED5-4ABC2DFC29B7}" dt="2023-09-30T11:42:27.726" v="419" actId="2696"/>
        <pc:sldMkLst>
          <pc:docMk/>
          <pc:sldMk cId="326393316" sldId="1481"/>
        </pc:sldMkLst>
      </pc:sldChg>
      <pc:sldChg chg="modSp mod">
        <pc:chgData name="Gareth Hughes" userId="77c4c48a-aca6-478e-a98d-c1c78cc83351" providerId="ADAL" clId="{3084B7B8-CB2A-4574-9ED5-4ABC2DFC29B7}" dt="2023-09-30T11:37:07.632" v="202" actId="20577"/>
        <pc:sldMkLst>
          <pc:docMk/>
          <pc:sldMk cId="2342899696" sldId="1493"/>
        </pc:sldMkLst>
        <pc:spChg chg="mod">
          <ac:chgData name="Gareth Hughes" userId="77c4c48a-aca6-478e-a98d-c1c78cc83351" providerId="ADAL" clId="{3084B7B8-CB2A-4574-9ED5-4ABC2DFC29B7}" dt="2023-09-30T11:37:07.632" v="202" actId="20577"/>
          <ac:spMkLst>
            <pc:docMk/>
            <pc:sldMk cId="2342899696" sldId="1493"/>
            <ac:spMk id="5" creationId="{AFBB0CD4-9C4B-2B4A-0D21-5A9196A42820}"/>
          </ac:spMkLst>
        </pc:spChg>
      </pc:sldChg>
      <pc:sldChg chg="del">
        <pc:chgData name="Gareth Hughes" userId="77c4c48a-aca6-478e-a98d-c1c78cc83351" providerId="ADAL" clId="{3084B7B8-CB2A-4574-9ED5-4ABC2DFC29B7}" dt="2023-09-30T11:42:27.726" v="419" actId="2696"/>
        <pc:sldMkLst>
          <pc:docMk/>
          <pc:sldMk cId="3439078188" sldId="2770"/>
        </pc:sldMkLst>
      </pc:sldChg>
      <pc:sldChg chg="addSp del ord delDesignElem">
        <pc:chgData name="Gareth Hughes" userId="77c4c48a-aca6-478e-a98d-c1c78cc83351" providerId="ADAL" clId="{3084B7B8-CB2A-4574-9ED5-4ABC2DFC29B7}" dt="2023-09-30T11:36:31.523" v="151"/>
        <pc:sldMkLst>
          <pc:docMk/>
          <pc:sldMk cId="3364840016" sldId="2771"/>
        </pc:sldMkLst>
        <pc:spChg chg="add">
          <ac:chgData name="Gareth Hughes" userId="77c4c48a-aca6-478e-a98d-c1c78cc83351" providerId="ADAL" clId="{3084B7B8-CB2A-4574-9ED5-4ABC2DFC29B7}" dt="2023-09-30T11:36:31.523" v="151"/>
          <ac:spMkLst>
            <pc:docMk/>
            <pc:sldMk cId="3364840016" sldId="2771"/>
            <ac:spMk id="5124" creationId="{C0B27210-D0CA-4654-B3E3-9ABB4F178EA1}"/>
          </ac:spMkLst>
        </pc:spChg>
        <pc:spChg chg="add">
          <ac:chgData name="Gareth Hughes" userId="77c4c48a-aca6-478e-a98d-c1c78cc83351" providerId="ADAL" clId="{3084B7B8-CB2A-4574-9ED5-4ABC2DFC29B7}" dt="2023-09-30T11:36:31.523" v="151"/>
          <ac:spMkLst>
            <pc:docMk/>
            <pc:sldMk cId="3364840016" sldId="2771"/>
            <ac:spMk id="5125" creationId="{1DB7C82F-AB7E-4F0C-B829-FA1B9C415180}"/>
          </ac:spMkLst>
        </pc:spChg>
        <pc:spChg chg="add">
          <ac:chgData name="Gareth Hughes" userId="77c4c48a-aca6-478e-a98d-c1c78cc83351" providerId="ADAL" clId="{3084B7B8-CB2A-4574-9ED5-4ABC2DFC29B7}" dt="2023-09-30T11:36:31.523" v="151"/>
          <ac:spMkLst>
            <pc:docMk/>
            <pc:sldMk cId="3364840016" sldId="2771"/>
            <ac:spMk id="5126" creationId="{70B66945-4967-4040-926D-DCA44313CDAB}"/>
          </ac:spMkLst>
        </pc:spChg>
      </pc:sldChg>
      <pc:sldChg chg="del">
        <pc:chgData name="Gareth Hughes" userId="77c4c48a-aca6-478e-a98d-c1c78cc83351" providerId="ADAL" clId="{3084B7B8-CB2A-4574-9ED5-4ABC2DFC29B7}" dt="2023-09-30T11:42:27.726" v="419" actId="2696"/>
        <pc:sldMkLst>
          <pc:docMk/>
          <pc:sldMk cId="1341854732" sldId="2996"/>
        </pc:sldMkLst>
      </pc:sldChg>
      <pc:sldChg chg="del">
        <pc:chgData name="Gareth Hughes" userId="77c4c48a-aca6-478e-a98d-c1c78cc83351" providerId="ADAL" clId="{3084B7B8-CB2A-4574-9ED5-4ABC2DFC29B7}" dt="2023-09-30T11:42:27.726" v="419" actId="2696"/>
        <pc:sldMkLst>
          <pc:docMk/>
          <pc:sldMk cId="1702722184" sldId="3024"/>
        </pc:sldMkLst>
      </pc:sldChg>
      <pc:sldChg chg="del">
        <pc:chgData name="Gareth Hughes" userId="77c4c48a-aca6-478e-a98d-c1c78cc83351" providerId="ADAL" clId="{3084B7B8-CB2A-4574-9ED5-4ABC2DFC29B7}" dt="2023-09-30T11:42:27.726" v="419" actId="2696"/>
        <pc:sldMkLst>
          <pc:docMk/>
          <pc:sldMk cId="1078125217" sldId="3028"/>
        </pc:sldMkLst>
      </pc:sldChg>
      <pc:sldChg chg="del">
        <pc:chgData name="Gareth Hughes" userId="77c4c48a-aca6-478e-a98d-c1c78cc83351" providerId="ADAL" clId="{3084B7B8-CB2A-4574-9ED5-4ABC2DFC29B7}" dt="2023-09-30T11:42:27.726" v="419" actId="2696"/>
        <pc:sldMkLst>
          <pc:docMk/>
          <pc:sldMk cId="843767" sldId="3029"/>
        </pc:sldMkLst>
      </pc:sldChg>
      <pc:sldChg chg="del">
        <pc:chgData name="Gareth Hughes" userId="77c4c48a-aca6-478e-a98d-c1c78cc83351" providerId="ADAL" clId="{3084B7B8-CB2A-4574-9ED5-4ABC2DFC29B7}" dt="2023-09-30T11:42:27.726" v="419" actId="2696"/>
        <pc:sldMkLst>
          <pc:docMk/>
          <pc:sldMk cId="0" sldId="3030"/>
        </pc:sldMkLst>
      </pc:sldChg>
      <pc:sldChg chg="del">
        <pc:chgData name="Gareth Hughes" userId="77c4c48a-aca6-478e-a98d-c1c78cc83351" providerId="ADAL" clId="{3084B7B8-CB2A-4574-9ED5-4ABC2DFC29B7}" dt="2023-09-30T11:42:27.726" v="419" actId="2696"/>
        <pc:sldMkLst>
          <pc:docMk/>
          <pc:sldMk cId="1513113130" sldId="3032"/>
        </pc:sldMkLst>
      </pc:sldChg>
      <pc:sldChg chg="modSp mod">
        <pc:chgData name="Gareth Hughes" userId="77c4c48a-aca6-478e-a98d-c1c78cc83351" providerId="ADAL" clId="{3084B7B8-CB2A-4574-9ED5-4ABC2DFC29B7}" dt="2023-09-30T11:37:54.604" v="247" actId="20577"/>
        <pc:sldMkLst>
          <pc:docMk/>
          <pc:sldMk cId="3025424613" sldId="3033"/>
        </pc:sldMkLst>
        <pc:spChg chg="mod">
          <ac:chgData name="Gareth Hughes" userId="77c4c48a-aca6-478e-a98d-c1c78cc83351" providerId="ADAL" clId="{3084B7B8-CB2A-4574-9ED5-4ABC2DFC29B7}" dt="2023-09-30T11:37:54.604" v="247" actId="20577"/>
          <ac:spMkLst>
            <pc:docMk/>
            <pc:sldMk cId="3025424613" sldId="3033"/>
            <ac:spMk id="5" creationId="{AFBB0CD4-9C4B-2B4A-0D21-5A9196A42820}"/>
          </ac:spMkLst>
        </pc:spChg>
      </pc:sldChg>
      <pc:sldChg chg="modSp mod">
        <pc:chgData name="Gareth Hughes" userId="77c4c48a-aca6-478e-a98d-c1c78cc83351" providerId="ADAL" clId="{3084B7B8-CB2A-4574-9ED5-4ABC2DFC29B7}" dt="2023-09-30T11:40:13.105" v="301" actId="20577"/>
        <pc:sldMkLst>
          <pc:docMk/>
          <pc:sldMk cId="1633117695" sldId="3034"/>
        </pc:sldMkLst>
        <pc:spChg chg="mod">
          <ac:chgData name="Gareth Hughes" userId="77c4c48a-aca6-478e-a98d-c1c78cc83351" providerId="ADAL" clId="{3084B7B8-CB2A-4574-9ED5-4ABC2DFC29B7}" dt="2023-09-30T11:40:13.105" v="301" actId="20577"/>
          <ac:spMkLst>
            <pc:docMk/>
            <pc:sldMk cId="1633117695" sldId="3034"/>
            <ac:spMk id="5" creationId="{AFBB0CD4-9C4B-2B4A-0D21-5A9196A42820}"/>
          </ac:spMkLst>
        </pc:spChg>
      </pc:sldChg>
      <pc:sldChg chg="modSp mod">
        <pc:chgData name="Gareth Hughes" userId="77c4c48a-aca6-478e-a98d-c1c78cc83351" providerId="ADAL" clId="{3084B7B8-CB2A-4574-9ED5-4ABC2DFC29B7}" dt="2023-09-30T11:41:31.005" v="363" actId="20577"/>
        <pc:sldMkLst>
          <pc:docMk/>
          <pc:sldMk cId="2224750231" sldId="3035"/>
        </pc:sldMkLst>
        <pc:spChg chg="mod">
          <ac:chgData name="Gareth Hughes" userId="77c4c48a-aca6-478e-a98d-c1c78cc83351" providerId="ADAL" clId="{3084B7B8-CB2A-4574-9ED5-4ABC2DFC29B7}" dt="2023-09-30T11:41:31.005" v="363" actId="20577"/>
          <ac:spMkLst>
            <pc:docMk/>
            <pc:sldMk cId="2224750231" sldId="3035"/>
            <ac:spMk id="5" creationId="{AFBB0CD4-9C4B-2B4A-0D21-5A9196A42820}"/>
          </ac:spMkLst>
        </pc:spChg>
      </pc:sldChg>
      <pc:sldChg chg="modSp add mod">
        <pc:chgData name="Gareth Hughes" userId="77c4c48a-aca6-478e-a98d-c1c78cc83351" providerId="ADAL" clId="{3084B7B8-CB2A-4574-9ED5-4ABC2DFC29B7}" dt="2023-09-30T11:41:52.732" v="418" actId="20577"/>
        <pc:sldMkLst>
          <pc:docMk/>
          <pc:sldMk cId="3227614500" sldId="3036"/>
        </pc:sldMkLst>
        <pc:spChg chg="mod">
          <ac:chgData name="Gareth Hughes" userId="77c4c48a-aca6-478e-a98d-c1c78cc83351" providerId="ADAL" clId="{3084B7B8-CB2A-4574-9ED5-4ABC2DFC29B7}" dt="2023-09-30T11:41:52.732" v="418" actId="20577"/>
          <ac:spMkLst>
            <pc:docMk/>
            <pc:sldMk cId="3227614500" sldId="3036"/>
            <ac:spMk id="5" creationId="{AFBB0CD4-9C4B-2B4A-0D21-5A9196A42820}"/>
          </ac:spMkLst>
        </pc:spChg>
      </pc:sldChg>
      <pc:sldMasterChg chg="delSldLayout">
        <pc:chgData name="Gareth Hughes" userId="77c4c48a-aca6-478e-a98d-c1c78cc83351" providerId="ADAL" clId="{3084B7B8-CB2A-4574-9ED5-4ABC2DFC29B7}" dt="2023-09-30T11:42:27.726" v="419" actId="2696"/>
        <pc:sldMasterMkLst>
          <pc:docMk/>
          <pc:sldMasterMk cId="1066232457" sldId="2147483703"/>
        </pc:sldMasterMkLst>
        <pc:sldLayoutChg chg="del">
          <pc:chgData name="Gareth Hughes" userId="77c4c48a-aca6-478e-a98d-c1c78cc83351" providerId="ADAL" clId="{3084B7B8-CB2A-4574-9ED5-4ABC2DFC29B7}" dt="2023-09-30T11:42:27.726" v="419" actId="2696"/>
          <pc:sldLayoutMkLst>
            <pc:docMk/>
            <pc:sldMasterMk cId="1066232457" sldId="2147483703"/>
            <pc:sldLayoutMk cId="2902127846" sldId="2147483660"/>
          </pc:sldLayoutMkLst>
        </pc:sldLayoutChg>
        <pc:sldLayoutChg chg="del">
          <pc:chgData name="Gareth Hughes" userId="77c4c48a-aca6-478e-a98d-c1c78cc83351" providerId="ADAL" clId="{3084B7B8-CB2A-4574-9ED5-4ABC2DFC29B7}" dt="2023-09-30T11:42:27.726" v="419" actId="2696"/>
          <pc:sldLayoutMkLst>
            <pc:docMk/>
            <pc:sldMasterMk cId="1066232457" sldId="2147483703"/>
            <pc:sldLayoutMk cId="1060994205" sldId="2147483661"/>
          </pc:sldLayoutMkLst>
        </pc:sldLayoutChg>
      </pc:sldMasterChg>
    </pc:docChg>
  </pc:docChgLst>
  <pc:docChgLst>
    <pc:chgData name="Stephen Drew" userId="S::sdrew@stewardsacademy.org::7ee257f1-1721-4205-a6b5-fa9022448d74" providerId="AD" clId="Web-{B10A38EC-44C0-498A-B99A-8EAD73B4BC26}"/>
    <pc:docChg chg="modSld">
      <pc:chgData name="Stephen Drew" userId="S::sdrew@stewardsacademy.org::7ee257f1-1721-4205-a6b5-fa9022448d74" providerId="AD" clId="Web-{B10A38EC-44C0-498A-B99A-8EAD73B4BC26}" dt="2023-10-03T08:12:46.865" v="10" actId="20577"/>
      <pc:docMkLst>
        <pc:docMk/>
      </pc:docMkLst>
      <pc:sldChg chg="modSp">
        <pc:chgData name="Stephen Drew" userId="S::sdrew@stewardsacademy.org::7ee257f1-1721-4205-a6b5-fa9022448d74" providerId="AD" clId="Web-{B10A38EC-44C0-498A-B99A-8EAD73B4BC26}" dt="2023-10-03T08:12:46.865" v="10" actId="20577"/>
        <pc:sldMkLst>
          <pc:docMk/>
          <pc:sldMk cId="2088364306" sldId="3037"/>
        </pc:sldMkLst>
        <pc:spChg chg="mod">
          <ac:chgData name="Stephen Drew" userId="S::sdrew@stewardsacademy.org::7ee257f1-1721-4205-a6b5-fa9022448d74" providerId="AD" clId="Web-{B10A38EC-44C0-498A-B99A-8EAD73B4BC26}" dt="2023-10-03T08:12:46.865" v="10" actId="20577"/>
          <ac:spMkLst>
            <pc:docMk/>
            <pc:sldMk cId="2088364306" sldId="3037"/>
            <ac:spMk id="8" creationId="{3AC375D7-31B3-58A8-6686-314B579D01FE}"/>
          </ac:spMkLst>
        </pc:spChg>
      </pc:sldChg>
    </pc:docChg>
  </pc:docChgLst>
  <pc:docChgLst>
    <pc:chgData name="Gareth Hughes" userId="77c4c48a-aca6-478e-a98d-c1c78cc83351" providerId="ADAL" clId="{C8508C2D-F39C-4DF8-BAB6-A9D65DC21F41}"/>
    <pc:docChg chg="custSel modSld sldOrd">
      <pc:chgData name="Gareth Hughes" userId="77c4c48a-aca6-478e-a98d-c1c78cc83351" providerId="ADAL" clId="{C8508C2D-F39C-4DF8-BAB6-A9D65DC21F41}" dt="2023-10-02T17:03:22.905" v="225"/>
      <pc:docMkLst>
        <pc:docMk/>
      </pc:docMkLst>
      <pc:sldChg chg="modSp mod">
        <pc:chgData name="Gareth Hughes" userId="77c4c48a-aca6-478e-a98d-c1c78cc83351" providerId="ADAL" clId="{C8508C2D-F39C-4DF8-BAB6-A9D65DC21F41}" dt="2023-09-30T11:46:47.830" v="52" actId="20577"/>
        <pc:sldMkLst>
          <pc:docMk/>
          <pc:sldMk cId="1724148081" sldId="256"/>
        </pc:sldMkLst>
        <pc:spChg chg="mod">
          <ac:chgData name="Gareth Hughes" userId="77c4c48a-aca6-478e-a98d-c1c78cc83351" providerId="ADAL" clId="{C8508C2D-F39C-4DF8-BAB6-A9D65DC21F41}" dt="2023-09-30T11:46:47.830" v="52" actId="20577"/>
          <ac:spMkLst>
            <pc:docMk/>
            <pc:sldMk cId="1724148081" sldId="256"/>
            <ac:spMk id="4" creationId="{C387B059-D88B-856D-E1D4-0A67627156C9}"/>
          </ac:spMkLst>
        </pc:spChg>
      </pc:sldChg>
      <pc:sldChg chg="modSp mod">
        <pc:chgData name="Gareth Hughes" userId="77c4c48a-aca6-478e-a98d-c1c78cc83351" providerId="ADAL" clId="{C8508C2D-F39C-4DF8-BAB6-A9D65DC21F41}" dt="2023-09-30T11:46:42.625" v="50" actId="20577"/>
        <pc:sldMkLst>
          <pc:docMk/>
          <pc:sldMk cId="1521965540" sldId="257"/>
        </pc:sldMkLst>
        <pc:spChg chg="mod">
          <ac:chgData name="Gareth Hughes" userId="77c4c48a-aca6-478e-a98d-c1c78cc83351" providerId="ADAL" clId="{C8508C2D-F39C-4DF8-BAB6-A9D65DC21F41}" dt="2023-09-30T11:46:42.625" v="50" actId="20577"/>
          <ac:spMkLst>
            <pc:docMk/>
            <pc:sldMk cId="1521965540" sldId="257"/>
            <ac:spMk id="10" creationId="{00000000-0000-0000-0000-000000000000}"/>
          </ac:spMkLst>
        </pc:spChg>
      </pc:sldChg>
      <pc:sldChg chg="modSp mod">
        <pc:chgData name="Gareth Hughes" userId="77c4c48a-aca6-478e-a98d-c1c78cc83351" providerId="ADAL" clId="{C8508C2D-F39C-4DF8-BAB6-A9D65DC21F41}" dt="2023-09-30T11:58:06.095" v="220" actId="1076"/>
        <pc:sldMkLst>
          <pc:docMk/>
          <pc:sldMk cId="3851296475" sldId="258"/>
        </pc:sldMkLst>
        <pc:spChg chg="mod">
          <ac:chgData name="Gareth Hughes" userId="77c4c48a-aca6-478e-a98d-c1c78cc83351" providerId="ADAL" clId="{C8508C2D-F39C-4DF8-BAB6-A9D65DC21F41}" dt="2023-09-30T11:58:06.095" v="220" actId="1076"/>
          <ac:spMkLst>
            <pc:docMk/>
            <pc:sldMk cId="3851296475" sldId="258"/>
            <ac:spMk id="3" creationId="{FEC33EFB-1227-DFD0-7923-0B64185179C3}"/>
          </ac:spMkLst>
        </pc:spChg>
        <pc:picChg chg="mod">
          <ac:chgData name="Gareth Hughes" userId="77c4c48a-aca6-478e-a98d-c1c78cc83351" providerId="ADAL" clId="{C8508C2D-F39C-4DF8-BAB6-A9D65DC21F41}" dt="2023-09-30T11:54:02.584" v="175" actId="1076"/>
          <ac:picMkLst>
            <pc:docMk/>
            <pc:sldMk cId="3851296475" sldId="258"/>
            <ac:picMk id="1026" creationId="{934274ED-73FB-5F34-16E7-2C6DCCEB8DF2}"/>
          </ac:picMkLst>
        </pc:picChg>
      </pc:sldChg>
      <pc:sldChg chg="modSp mod">
        <pc:chgData name="Gareth Hughes" userId="77c4c48a-aca6-478e-a98d-c1c78cc83351" providerId="ADAL" clId="{C8508C2D-F39C-4DF8-BAB6-A9D65DC21F41}" dt="2023-09-30T11:46:09.966" v="48" actId="20577"/>
        <pc:sldMkLst>
          <pc:docMk/>
          <pc:sldMk cId="148702368" sldId="3031"/>
        </pc:sldMkLst>
        <pc:spChg chg="mod">
          <ac:chgData name="Gareth Hughes" userId="77c4c48a-aca6-478e-a98d-c1c78cc83351" providerId="ADAL" clId="{C8508C2D-F39C-4DF8-BAB6-A9D65DC21F41}" dt="2023-09-30T11:45:42.602" v="12" actId="20577"/>
          <ac:spMkLst>
            <pc:docMk/>
            <pc:sldMk cId="148702368" sldId="3031"/>
            <ac:spMk id="4" creationId="{C387B059-D88B-856D-E1D4-0A67627156C9}"/>
          </ac:spMkLst>
        </pc:spChg>
        <pc:spChg chg="mod">
          <ac:chgData name="Gareth Hughes" userId="77c4c48a-aca6-478e-a98d-c1c78cc83351" providerId="ADAL" clId="{C8508C2D-F39C-4DF8-BAB6-A9D65DC21F41}" dt="2023-09-30T11:46:09.966" v="48" actId="20577"/>
          <ac:spMkLst>
            <pc:docMk/>
            <pc:sldMk cId="148702368" sldId="3031"/>
            <ac:spMk id="8" creationId="{3AC375D7-31B3-58A8-6686-314B579D01FE}"/>
          </ac:spMkLst>
        </pc:spChg>
      </pc:sldChg>
      <pc:sldChg chg="ord">
        <pc:chgData name="Gareth Hughes" userId="77c4c48a-aca6-478e-a98d-c1c78cc83351" providerId="ADAL" clId="{C8508C2D-F39C-4DF8-BAB6-A9D65DC21F41}" dt="2023-10-02T17:03:22.905" v="225"/>
        <pc:sldMkLst>
          <pc:docMk/>
          <pc:sldMk cId="3025424613" sldId="3033"/>
        </pc:sldMkLst>
      </pc:sldChg>
      <pc:sldChg chg="modSp mod">
        <pc:chgData name="Gareth Hughes" userId="77c4c48a-aca6-478e-a98d-c1c78cc83351" providerId="ADAL" clId="{C8508C2D-F39C-4DF8-BAB6-A9D65DC21F41}" dt="2023-10-02T17:02:37.055" v="223" actId="20577"/>
        <pc:sldMkLst>
          <pc:docMk/>
          <pc:sldMk cId="1633117695" sldId="3034"/>
        </pc:sldMkLst>
        <pc:spChg chg="mod">
          <ac:chgData name="Gareth Hughes" userId="77c4c48a-aca6-478e-a98d-c1c78cc83351" providerId="ADAL" clId="{C8508C2D-F39C-4DF8-BAB6-A9D65DC21F41}" dt="2023-10-02T17:02:37.055" v="223" actId="20577"/>
          <ac:spMkLst>
            <pc:docMk/>
            <pc:sldMk cId="1633117695" sldId="3034"/>
            <ac:spMk id="5" creationId="{AFBB0CD4-9C4B-2B4A-0D21-5A9196A42820}"/>
          </ac:spMkLst>
        </pc:spChg>
      </pc:sldChg>
      <pc:sldChg chg="ord">
        <pc:chgData name="Gareth Hughes" userId="77c4c48a-aca6-478e-a98d-c1c78cc83351" providerId="ADAL" clId="{C8508C2D-F39C-4DF8-BAB6-A9D65DC21F41}" dt="2023-09-30T11:45:17.772" v="3"/>
        <pc:sldMkLst>
          <pc:docMk/>
          <pc:sldMk cId="2224750231" sldId="3035"/>
        </pc:sldMkLst>
      </pc:sldChg>
      <pc:sldChg chg="ord">
        <pc:chgData name="Gareth Hughes" userId="77c4c48a-aca6-478e-a98d-c1c78cc83351" providerId="ADAL" clId="{C8508C2D-F39C-4DF8-BAB6-A9D65DC21F41}" dt="2023-09-30T11:44:47.901" v="1"/>
        <pc:sldMkLst>
          <pc:docMk/>
          <pc:sldMk cId="3227614500" sldId="3036"/>
        </pc:sldMkLst>
      </pc:sldChg>
    </pc:docChg>
  </pc:docChgLst>
  <pc:docChgLst>
    <pc:chgData name="Stephen Drew" userId="S::sdrew@stewardsacademy.org::7ee257f1-1721-4205-a6b5-fa9022448d74" providerId="AD" clId="Web-{8B98FC80-8B0A-4100-8847-1CECF32CDFFA}"/>
    <pc:docChg chg="addSld modSld">
      <pc:chgData name="Stephen Drew" userId="S::sdrew@stewardsacademy.org::7ee257f1-1721-4205-a6b5-fa9022448d74" providerId="AD" clId="Web-{8B98FC80-8B0A-4100-8847-1CECF32CDFFA}" dt="2023-10-03T08:11:33.767" v="62" actId="20577"/>
      <pc:docMkLst>
        <pc:docMk/>
      </pc:docMkLst>
      <pc:sldChg chg="modSp">
        <pc:chgData name="Stephen Drew" userId="S::sdrew@stewardsacademy.org::7ee257f1-1721-4205-a6b5-fa9022448d74" providerId="AD" clId="Web-{8B98FC80-8B0A-4100-8847-1CECF32CDFFA}" dt="2023-10-03T08:09:16.154" v="0" actId="20577"/>
        <pc:sldMkLst>
          <pc:docMk/>
          <pc:sldMk cId="3851296475" sldId="258"/>
        </pc:sldMkLst>
        <pc:spChg chg="mod">
          <ac:chgData name="Stephen Drew" userId="S::sdrew@stewardsacademy.org::7ee257f1-1721-4205-a6b5-fa9022448d74" providerId="AD" clId="Web-{8B98FC80-8B0A-4100-8847-1CECF32CDFFA}" dt="2023-10-03T08:09:16.154" v="0" actId="20577"/>
          <ac:spMkLst>
            <pc:docMk/>
            <pc:sldMk cId="3851296475" sldId="258"/>
            <ac:spMk id="3" creationId="{FEC33EFB-1227-DFD0-7923-0B64185179C3}"/>
          </ac:spMkLst>
        </pc:spChg>
      </pc:sldChg>
      <pc:sldChg chg="delSp modSp add replId">
        <pc:chgData name="Stephen Drew" userId="S::sdrew@stewardsacademy.org::7ee257f1-1721-4205-a6b5-fa9022448d74" providerId="AD" clId="Web-{8B98FC80-8B0A-4100-8847-1CECF32CDFFA}" dt="2023-10-03T08:11:33.767" v="62" actId="20577"/>
        <pc:sldMkLst>
          <pc:docMk/>
          <pc:sldMk cId="2088364306" sldId="3037"/>
        </pc:sldMkLst>
        <pc:spChg chg="del">
          <ac:chgData name="Stephen Drew" userId="S::sdrew@stewardsacademy.org::7ee257f1-1721-4205-a6b5-fa9022448d74" providerId="AD" clId="Web-{8B98FC80-8B0A-4100-8847-1CECF32CDFFA}" dt="2023-10-03T08:09:57.061" v="2"/>
          <ac:spMkLst>
            <pc:docMk/>
            <pc:sldMk cId="2088364306" sldId="3037"/>
            <ac:spMk id="7" creationId="{18D57599-10CC-1E84-FC96-755C8DFA02D4}"/>
          </ac:spMkLst>
        </pc:spChg>
        <pc:spChg chg="mod">
          <ac:chgData name="Stephen Drew" userId="S::sdrew@stewardsacademy.org::7ee257f1-1721-4205-a6b5-fa9022448d74" providerId="AD" clId="Web-{8B98FC80-8B0A-4100-8847-1CECF32CDFFA}" dt="2023-10-03T08:11:33.767" v="62" actId="20577"/>
          <ac:spMkLst>
            <pc:docMk/>
            <pc:sldMk cId="2088364306" sldId="3037"/>
            <ac:spMk id="8" creationId="{3AC375D7-31B3-58A8-6686-314B579D01FE}"/>
          </ac:spMkLst>
        </pc:spChg>
        <pc:picChg chg="del">
          <ac:chgData name="Stephen Drew" userId="S::sdrew@stewardsacademy.org::7ee257f1-1721-4205-a6b5-fa9022448d74" providerId="AD" clId="Web-{8B98FC80-8B0A-4100-8847-1CECF32CDFFA}" dt="2023-10-03T08:09:58.436" v="3"/>
          <ac:picMkLst>
            <pc:docMk/>
            <pc:sldMk cId="2088364306" sldId="3037"/>
            <ac:picMk id="2" creationId="{4D54803A-F543-B0D7-5600-27A3C24B6F0A}"/>
          </ac:picMkLst>
        </pc:picChg>
      </pc:sldChg>
    </pc:docChg>
  </pc:docChgLst>
  <pc:docChgLst>
    <pc:chgData name="Sally Goddard" userId="S::sgoddard@stewardsacademy.org::3e0b1def-0e40-4da6-a93b-f201e084dc7f" providerId="AD" clId="Web-{A6CC87D9-85EE-4057-A193-B2E8AD620405}"/>
    <pc:docChg chg="addSld modSld sldOrd addMainMaster modMainMaster">
      <pc:chgData name="Sally Goddard" userId="S::sgoddard@stewardsacademy.org::3e0b1def-0e40-4da6-a93b-f201e084dc7f" providerId="AD" clId="Web-{A6CC87D9-85EE-4057-A193-B2E8AD620405}" dt="2023-10-03T14:14:01.903" v="14" actId="20577"/>
      <pc:docMkLst>
        <pc:docMk/>
      </pc:docMkLst>
      <pc:sldChg chg="modSp">
        <pc:chgData name="Sally Goddard" userId="S::sgoddard@stewardsacademy.org::3e0b1def-0e40-4da6-a93b-f201e084dc7f" providerId="AD" clId="Web-{A6CC87D9-85EE-4057-A193-B2E8AD620405}" dt="2023-10-03T14:13:09.964" v="10" actId="20577"/>
        <pc:sldMkLst>
          <pc:docMk/>
          <pc:sldMk cId="2224750231" sldId="3035"/>
        </pc:sldMkLst>
        <pc:spChg chg="mod">
          <ac:chgData name="Sally Goddard" userId="S::sgoddard@stewardsacademy.org::3e0b1def-0e40-4da6-a93b-f201e084dc7f" providerId="AD" clId="Web-{A6CC87D9-85EE-4057-A193-B2E8AD620405}" dt="2023-10-03T14:13:09.964" v="10" actId="20577"/>
          <ac:spMkLst>
            <pc:docMk/>
            <pc:sldMk cId="2224750231" sldId="3035"/>
            <ac:spMk id="5" creationId="{AFBB0CD4-9C4B-2B4A-0D21-5A9196A42820}"/>
          </ac:spMkLst>
        </pc:spChg>
      </pc:sldChg>
      <pc:sldChg chg="add ord">
        <pc:chgData name="Sally Goddard" userId="S::sgoddard@stewardsacademy.org::3e0b1def-0e40-4da6-a93b-f201e084dc7f" providerId="AD" clId="Web-{A6CC87D9-85EE-4057-A193-B2E8AD620405}" dt="2023-10-03T14:12:26.228" v="4"/>
        <pc:sldMkLst>
          <pc:docMk/>
          <pc:sldMk cId="1596863168" sldId="3038"/>
        </pc:sldMkLst>
      </pc:sldChg>
      <pc:sldChg chg="add ord">
        <pc:chgData name="Sally Goddard" userId="S::sgoddard@stewardsacademy.org::3e0b1def-0e40-4da6-a93b-f201e084dc7f" providerId="AD" clId="Web-{A6CC87D9-85EE-4057-A193-B2E8AD620405}" dt="2023-10-03T14:12:26.228" v="5"/>
        <pc:sldMkLst>
          <pc:docMk/>
          <pc:sldMk cId="2841674887" sldId="3039"/>
        </pc:sldMkLst>
      </pc:sldChg>
      <pc:sldChg chg="modSp add ord">
        <pc:chgData name="Sally Goddard" userId="S::sgoddard@stewardsacademy.org::3e0b1def-0e40-4da6-a93b-f201e084dc7f" providerId="AD" clId="Web-{A6CC87D9-85EE-4057-A193-B2E8AD620405}" dt="2023-10-03T14:14:01.903" v="14" actId="20577"/>
        <pc:sldMkLst>
          <pc:docMk/>
          <pc:sldMk cId="3367703535" sldId="3040"/>
        </pc:sldMkLst>
        <pc:spChg chg="mod">
          <ac:chgData name="Sally Goddard" userId="S::sgoddard@stewardsacademy.org::3e0b1def-0e40-4da6-a93b-f201e084dc7f" providerId="AD" clId="Web-{A6CC87D9-85EE-4057-A193-B2E8AD620405}" dt="2023-10-03T14:14:01.903" v="14" actId="20577"/>
          <ac:spMkLst>
            <pc:docMk/>
            <pc:sldMk cId="3367703535" sldId="3040"/>
            <ac:spMk id="2" creationId="{CBBD97C5-14A5-4437-5E9E-C66233433430}"/>
          </ac:spMkLst>
        </pc:spChg>
      </pc:sldChg>
      <pc:sldChg chg="add ord">
        <pc:chgData name="Sally Goddard" userId="S::sgoddard@stewardsacademy.org::3e0b1def-0e40-4da6-a93b-f201e084dc7f" providerId="AD" clId="Web-{A6CC87D9-85EE-4057-A193-B2E8AD620405}" dt="2023-10-03T14:13:00.792" v="8"/>
        <pc:sldMkLst>
          <pc:docMk/>
          <pc:sldMk cId="1889086135" sldId="3041"/>
        </pc:sldMkLst>
      </pc:sldChg>
      <pc:sldMasterChg chg="add addSldLayout">
        <pc:chgData name="Sally Goddard" userId="S::sgoddard@stewardsacademy.org::3e0b1def-0e40-4da6-a93b-f201e084dc7f" providerId="AD" clId="Web-{A6CC87D9-85EE-4057-A193-B2E8AD620405}" dt="2023-10-03T14:12:16.962" v="0"/>
        <pc:sldMasterMkLst>
          <pc:docMk/>
          <pc:sldMasterMk cId="1874030894" sldId="2147483648"/>
        </pc:sldMasterMkLst>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1842068556" sldId="2147483649"/>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1548278012" sldId="2147483650"/>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849196985" sldId="2147483651"/>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277408933" sldId="2147483652"/>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224939294" sldId="2147483653"/>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983495538" sldId="2147483654"/>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427876207" sldId="2147483655"/>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1540160893" sldId="2147483656"/>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1863731360" sldId="2147483657"/>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536492378" sldId="2147483658"/>
          </pc:sldLayoutMkLst>
        </pc:sldLayoutChg>
        <pc:sldLayoutChg chg="add">
          <pc:chgData name="Sally Goddard" userId="S::sgoddard@stewardsacademy.org::3e0b1def-0e40-4da6-a93b-f201e084dc7f" providerId="AD" clId="Web-{A6CC87D9-85EE-4057-A193-B2E8AD620405}" dt="2023-10-03T14:12:16.962" v="0"/>
          <pc:sldLayoutMkLst>
            <pc:docMk/>
            <pc:sldMasterMk cId="1874030894" sldId="2147483648"/>
            <pc:sldLayoutMk cId="1691046940" sldId="2147483659"/>
          </pc:sldLayoutMkLst>
        </pc:sldLayoutChg>
      </pc:sldMasterChg>
      <pc:sldMasterChg chg="modSldLayout">
        <pc:chgData name="Sally Goddard" userId="S::sgoddard@stewardsacademy.org::3e0b1def-0e40-4da6-a93b-f201e084dc7f" providerId="AD" clId="Web-{A6CC87D9-85EE-4057-A193-B2E8AD620405}" dt="2023-10-03T14:12:17.134" v="1"/>
        <pc:sldMasterMkLst>
          <pc:docMk/>
          <pc:sldMasterMk cId="2596119732" sldId="2147483676"/>
        </pc:sldMasterMkLst>
        <pc:sldLayoutChg chg="replId">
          <pc:chgData name="Sally Goddard" userId="S::sgoddard@stewardsacademy.org::3e0b1def-0e40-4da6-a93b-f201e084dc7f" providerId="AD" clId="Web-{A6CC87D9-85EE-4057-A193-B2E8AD620405}" dt="2023-10-03T14:12:17.134" v="1"/>
          <pc:sldLayoutMkLst>
            <pc:docMk/>
            <pc:sldMasterMk cId="2596119732" sldId="2147483676"/>
            <pc:sldLayoutMk cId="135412945" sldId="2147483701"/>
          </pc:sldLayoutMkLst>
        </pc:sldLayoutChg>
        <pc:sldLayoutChg chg="replId">
          <pc:chgData name="Sally Goddard" userId="S::sgoddard@stewardsacademy.org::3e0b1def-0e40-4da6-a93b-f201e084dc7f" providerId="AD" clId="Web-{A6CC87D9-85EE-4057-A193-B2E8AD620405}" dt="2023-10-03T14:12:17.134" v="1"/>
          <pc:sldLayoutMkLst>
            <pc:docMk/>
            <pc:sldMasterMk cId="2596119732" sldId="2147483676"/>
            <pc:sldLayoutMk cId="2727070409" sldId="2147483702"/>
          </pc:sldLayoutMkLst>
        </pc:sldLayoutChg>
      </pc:sldMasterChg>
      <pc:sldMasterChg chg="add addSldLayout">
        <pc:chgData name="Sally Goddard" userId="S::sgoddard@stewardsacademy.org::3e0b1def-0e40-4da6-a93b-f201e084dc7f" providerId="AD" clId="Web-{A6CC87D9-85EE-4057-A193-B2E8AD620405}" dt="2023-10-03T14:12:17.134" v="1"/>
        <pc:sldMasterMkLst>
          <pc:docMk/>
          <pc:sldMasterMk cId="3082779066" sldId="2147483687"/>
        </pc:sldMasterMkLst>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1033911293" sldId="2147483688"/>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1504795152" sldId="2147483689"/>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1368674995" sldId="2147483690"/>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888902627" sldId="2147483691"/>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447059576" sldId="2147483692"/>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3608401997" sldId="2147483693"/>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2946747399" sldId="2147483694"/>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3723702973" sldId="2147483695"/>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2381533729" sldId="2147483696"/>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2131523367" sldId="2147483697"/>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3727377879" sldId="2147483698"/>
          </pc:sldLayoutMkLst>
        </pc:sldLayoutChg>
        <pc:sldLayoutChg chg="add">
          <pc:chgData name="Sally Goddard" userId="S::sgoddard@stewardsacademy.org::3e0b1def-0e40-4da6-a93b-f201e084dc7f" providerId="AD" clId="Web-{A6CC87D9-85EE-4057-A193-B2E8AD620405}" dt="2023-10-03T14:12:17.134" v="1"/>
          <pc:sldLayoutMkLst>
            <pc:docMk/>
            <pc:sldMasterMk cId="3082779066" sldId="2147483687"/>
            <pc:sldLayoutMk cId="2300690201" sldId="2147483699"/>
          </pc:sldLayoutMkLst>
        </pc:sldLayoutChg>
      </pc:sldMasterChg>
      <pc:sldMasterChg chg="replId modSldLayout">
        <pc:chgData name="Sally Goddard" userId="S::sgoddard@stewardsacademy.org::3e0b1def-0e40-4da6-a93b-f201e084dc7f" providerId="AD" clId="Web-{A6CC87D9-85EE-4057-A193-B2E8AD620405}" dt="2023-10-03T14:12:17.134" v="1"/>
        <pc:sldMasterMkLst>
          <pc:docMk/>
          <pc:sldMasterMk cId="1066232457" sldId="2147483703"/>
        </pc:sldMasterMkLst>
        <pc:sldLayoutChg chg="replId">
          <pc:chgData name="Sally Goddard" userId="S::sgoddard@stewardsacademy.org::3e0b1def-0e40-4da6-a93b-f201e084dc7f" providerId="AD" clId="Web-{A6CC87D9-85EE-4057-A193-B2E8AD620405}" dt="2023-10-03T14:12:16.962" v="0"/>
          <pc:sldLayoutMkLst>
            <pc:docMk/>
            <pc:sldMasterMk cId="1066232457" sldId="2147483703"/>
            <pc:sldLayoutMk cId="4152893400" sldId="2147483700"/>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3147867972" sldId="2147483704"/>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2947595546" sldId="2147483705"/>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438990667" sldId="2147483706"/>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227018378" sldId="2147483707"/>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4223212103" sldId="2147483708"/>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3322708630" sldId="2147483709"/>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2554447510" sldId="2147483710"/>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1951147520" sldId="2147483711"/>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1339935184" sldId="2147483712"/>
          </pc:sldLayoutMkLst>
        </pc:sldLayoutChg>
        <pc:sldLayoutChg chg="replId">
          <pc:chgData name="Sally Goddard" userId="S::sgoddard@stewardsacademy.org::3e0b1def-0e40-4da6-a93b-f201e084dc7f" providerId="AD" clId="Web-{A6CC87D9-85EE-4057-A193-B2E8AD620405}" dt="2023-10-03T14:12:17.134" v="1"/>
          <pc:sldLayoutMkLst>
            <pc:docMk/>
            <pc:sldMasterMk cId="1066232457" sldId="2147483703"/>
            <pc:sldLayoutMk cId="1830476056" sldId="2147483713"/>
          </pc:sldLayoutMkLst>
        </pc:sldLayoutChg>
      </pc:sldMasterChg>
    </pc:docChg>
  </pc:docChgLst>
  <pc:docChgLst>
    <pc:chgData name="Alec Laing" userId="33997831-c7a6-4a02-b66a-f6ed06505e8c" providerId="ADAL" clId="{BA88E422-6C95-4D85-A9FC-90749E309132}"/>
    <pc:docChg chg="modSld">
      <pc:chgData name="Alec Laing" userId="33997831-c7a6-4a02-b66a-f6ed06505e8c" providerId="ADAL" clId="{BA88E422-6C95-4D85-A9FC-90749E309132}" dt="2023-10-03T16:21:59.344" v="1" actId="20577"/>
      <pc:docMkLst>
        <pc:docMk/>
      </pc:docMkLst>
      <pc:sldChg chg="modSp mod">
        <pc:chgData name="Alec Laing" userId="33997831-c7a6-4a02-b66a-f6ed06505e8c" providerId="ADAL" clId="{BA88E422-6C95-4D85-A9FC-90749E309132}" dt="2023-10-03T16:21:59.344" v="1" actId="20577"/>
        <pc:sldMkLst>
          <pc:docMk/>
          <pc:sldMk cId="2211419774" sldId="364"/>
        </pc:sldMkLst>
        <pc:spChg chg="mod">
          <ac:chgData name="Alec Laing" userId="33997831-c7a6-4a02-b66a-f6ed06505e8c" providerId="ADAL" clId="{BA88E422-6C95-4D85-A9FC-90749E309132}" dt="2023-10-03T16:21:59.344" v="1" actId="20577"/>
          <ac:spMkLst>
            <pc:docMk/>
            <pc:sldMk cId="2211419774" sldId="364"/>
            <ac:spMk id="20" creationId="{BB51392E-C0AC-408D-B237-CF73FAA3E711}"/>
          </ac:spMkLst>
        </pc:spChg>
      </pc:sldChg>
    </pc:docChg>
  </pc:docChgLst>
  <pc:docChgLst>
    <pc:chgData name="Stephen Drew" userId="S::sdrew@stewardsacademy.org::7ee257f1-1721-4205-a6b5-fa9022448d74" providerId="AD" clId="Web-{D7899454-2F2B-4BF7-9BB6-82473A1D129C}"/>
    <pc:docChg chg="delSld modSld">
      <pc:chgData name="Stephen Drew" userId="S::sdrew@stewardsacademy.org::7ee257f1-1721-4205-a6b5-fa9022448d74" providerId="AD" clId="Web-{D7899454-2F2B-4BF7-9BB6-82473A1D129C}" dt="2023-10-03T15:28:15.750" v="23" actId="20577"/>
      <pc:docMkLst>
        <pc:docMk/>
      </pc:docMkLst>
      <pc:sldChg chg="modSp">
        <pc:chgData name="Stephen Drew" userId="S::sdrew@stewardsacademy.org::7ee257f1-1721-4205-a6b5-fa9022448d74" providerId="AD" clId="Web-{D7899454-2F2B-4BF7-9BB6-82473A1D129C}" dt="2023-10-03T15:27:28.513" v="7" actId="20577"/>
        <pc:sldMkLst>
          <pc:docMk/>
          <pc:sldMk cId="2088364306" sldId="3037"/>
        </pc:sldMkLst>
        <pc:spChg chg="mod">
          <ac:chgData name="Stephen Drew" userId="S::sdrew@stewardsacademy.org::7ee257f1-1721-4205-a6b5-fa9022448d74" providerId="AD" clId="Web-{D7899454-2F2B-4BF7-9BB6-82473A1D129C}" dt="2023-10-03T15:27:28.513" v="7" actId="20577"/>
          <ac:spMkLst>
            <pc:docMk/>
            <pc:sldMk cId="2088364306" sldId="3037"/>
            <ac:spMk id="8" creationId="{3AC375D7-31B3-58A8-6686-314B579D01FE}"/>
          </ac:spMkLst>
        </pc:spChg>
      </pc:sldChg>
      <pc:sldChg chg="modSp del">
        <pc:chgData name="Stephen Drew" userId="S::sdrew@stewardsacademy.org::7ee257f1-1721-4205-a6b5-fa9022448d74" providerId="AD" clId="Web-{D7899454-2F2B-4BF7-9BB6-82473A1D129C}" dt="2023-10-03T15:27:50.326" v="14"/>
        <pc:sldMkLst>
          <pc:docMk/>
          <pc:sldMk cId="2841674887" sldId="3039"/>
        </pc:sldMkLst>
        <pc:spChg chg="mod">
          <ac:chgData name="Stephen Drew" userId="S::sdrew@stewardsacademy.org::7ee257f1-1721-4205-a6b5-fa9022448d74" providerId="AD" clId="Web-{D7899454-2F2B-4BF7-9BB6-82473A1D129C}" dt="2023-10-03T15:27:49.014" v="13" actId="20577"/>
          <ac:spMkLst>
            <pc:docMk/>
            <pc:sldMk cId="2841674887" sldId="3039"/>
            <ac:spMk id="2" creationId="{CBBD97C5-14A5-4437-5E9E-C66233433430}"/>
          </ac:spMkLst>
        </pc:spChg>
      </pc:sldChg>
      <pc:sldChg chg="modSp">
        <pc:chgData name="Stephen Drew" userId="S::sdrew@stewardsacademy.org::7ee257f1-1721-4205-a6b5-fa9022448d74" providerId="AD" clId="Web-{D7899454-2F2B-4BF7-9BB6-82473A1D129C}" dt="2023-10-03T15:28:15.750" v="23" actId="20577"/>
        <pc:sldMkLst>
          <pc:docMk/>
          <pc:sldMk cId="3367703535" sldId="3040"/>
        </pc:sldMkLst>
        <pc:spChg chg="mod">
          <ac:chgData name="Stephen Drew" userId="S::sdrew@stewardsacademy.org::7ee257f1-1721-4205-a6b5-fa9022448d74" providerId="AD" clId="Web-{D7899454-2F2B-4BF7-9BB6-82473A1D129C}" dt="2023-10-03T15:28:15.750" v="23" actId="20577"/>
          <ac:spMkLst>
            <pc:docMk/>
            <pc:sldMk cId="3367703535" sldId="3040"/>
            <ac:spMk id="2" creationId="{CBBD97C5-14A5-4437-5E9E-C6623343343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18DF1F-C710-4440-AABD-A2B50C11D84E}" type="datetimeFigureOut">
              <a:rPr lang="en-GB" smtClean="0"/>
              <a:t>03/10/2023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8BD155-0CE1-48CB-ABDF-1021471D07DD}" type="slidenum">
              <a:rPr lang="en-GB" smtClean="0"/>
              <a:t>‹#›</a:t>
            </a:fld>
            <a:endParaRPr lang="en-GB"/>
          </a:p>
        </p:txBody>
      </p:sp>
    </p:spTree>
    <p:extLst>
      <p:ext uri="{BB962C8B-B14F-4D97-AF65-F5344CB8AC3E}">
        <p14:creationId xmlns:p14="http://schemas.microsoft.com/office/powerpoint/2010/main" val="2309119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D8D3D37-AF1D-42F5-942F-C7A40074DB5F}" type="slidenum">
              <a:rPr lang="en-GB" smtClean="0"/>
              <a:t>1</a:t>
            </a:fld>
            <a:endParaRPr lang="en-GB"/>
          </a:p>
        </p:txBody>
      </p:sp>
    </p:spTree>
    <p:extLst>
      <p:ext uri="{BB962C8B-B14F-4D97-AF65-F5344CB8AC3E}">
        <p14:creationId xmlns:p14="http://schemas.microsoft.com/office/powerpoint/2010/main" val="1166063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With over a thousand children that bless our school gates everyday, it is essential that we operate a common set of ground rules that all pupils follow in order to ensure a calm, productive and safe learning environment. At Stewards Academy the three principle that underpin our pupils expectations relate to: Pupils being ready to learn, pupils conducting themselves in a respectful manner and pupils acting in a way that promotes a safe, supportive and kind environment for all. Pupils are reminded of these important expectations every day in lessons and around the school, and once a week, in addition to a separate assembly, pupils have an online community briefing that focuses on what pupils can actively do to achieve each one of these pupil standards.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9556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357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6273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6365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76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8" y="4777957"/>
            <a:ext cx="5438140" cy="4758364"/>
          </a:xfrm>
        </p:spPr>
        <p:txBody>
          <a:bodyPr/>
          <a:lstStyle/>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661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8" y="4777957"/>
            <a:ext cx="5438140" cy="4758364"/>
          </a:xfrm>
        </p:spPr>
        <p:txBody>
          <a:bodyPr/>
          <a:lstStyle/>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10450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391105E4-9E70-4B8C-B294-1B0219D9996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4170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1680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of continued importance, Homework that is set reinforces information learnt and is essential for the subject, this allows pupils and yourselves to keep track of what is set and what is due- This could be important pieces of coursework or announcements for important dates or for events going on.</a:t>
            </a:r>
          </a:p>
          <a:p>
            <a:r>
              <a:rPr lang="en-GB"/>
              <a:t>Please make sure that you and your child have access to </a:t>
            </a:r>
            <a:r>
              <a:rPr lang="en-GB" err="1"/>
              <a:t>classcharts</a:t>
            </a:r>
            <a:r>
              <a:rPr lang="en-GB"/>
              <a:t>.</a:t>
            </a:r>
          </a:p>
          <a:p>
            <a:endParaRPr lang="en-GB"/>
          </a:p>
          <a:p>
            <a:r>
              <a:rPr lang="en-GB"/>
              <a:t>If </a:t>
            </a:r>
            <a:r>
              <a:rPr lang="en-GB" err="1"/>
              <a:t>claschart</a:t>
            </a:r>
            <a:r>
              <a:rPr lang="en-GB"/>
              <a:t> code if unavailable </a:t>
            </a:r>
          </a:p>
        </p:txBody>
      </p:sp>
      <p:sp>
        <p:nvSpPr>
          <p:cNvPr id="4" name="Slide Number Placeholder 3"/>
          <p:cNvSpPr>
            <a:spLocks noGrp="1"/>
          </p:cNvSpPr>
          <p:nvPr>
            <p:ph type="sldNum" sz="quarter" idx="5"/>
          </p:nvPr>
        </p:nvSpPr>
        <p:spPr/>
        <p:txBody>
          <a:bodyPr/>
          <a:lstStyle/>
          <a:p>
            <a:fld id="{FD8BD155-0CE1-48CB-ABDF-1021471D07DD}" type="slidenum">
              <a:rPr lang="en-GB" smtClean="0"/>
              <a:t>23</a:t>
            </a:fld>
            <a:endParaRPr lang="en-GB"/>
          </a:p>
        </p:txBody>
      </p:sp>
    </p:spTree>
    <p:extLst>
      <p:ext uri="{BB962C8B-B14F-4D97-AF65-F5344CB8AC3E}">
        <p14:creationId xmlns:p14="http://schemas.microsoft.com/office/powerpoint/2010/main" val="24181166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41912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4486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896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5B1DC-396B-2906-29CD-CA71A05A46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8ACA72-C07D-EEB6-18A7-E0E97CCA5A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9BE02E-2EF9-0423-C6ED-44A70F298C75}"/>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6DA80738-F071-DD7F-B0B4-7AE626319F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D69831-7855-91B0-79C1-45EEA1125B3A}"/>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3147867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8E889-086B-4D3D-47FC-FA2B1061B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558300-21AA-470A-DE83-AC7B955D95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0ADC02-69FA-51C6-D93D-50FF90D49089}"/>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304D9C50-F0DB-0DB3-9D50-A11251C284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5A68CE-E28F-7068-E126-6E075BB94D3B}"/>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2947595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2D10C-332D-CFCB-5B64-05472E8DB6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131EDE-3C31-BF4C-D1E6-8867F96A9D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82B815-FA13-FA93-CB27-BFF00B98E154}"/>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3A0092A1-577A-1347-790B-1A88ED179C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30C1B6-4C59-E65A-F704-255F67FACED6}"/>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438990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BB144-20C1-FB93-D38D-185CC927E8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B6A1B9-5273-5C4B-6FBF-2275F63349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342ADB-9C37-5706-3D31-726B6E7DC7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1B9382-37A7-0041-27F9-7E7C94A475BB}"/>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6" name="Footer Placeholder 5">
            <a:extLst>
              <a:ext uri="{FF2B5EF4-FFF2-40B4-BE49-F238E27FC236}">
                <a16:creationId xmlns:a16="http://schemas.microsoft.com/office/drawing/2014/main" id="{1276F588-B12A-732D-48BE-DC1FE796C9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D5594E-E49F-AD5C-0144-1916DB6B0459}"/>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22701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9C3FC-4A5E-2C6E-8978-1D8611710B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B8A290-13E4-CCAA-CD75-C0A08F030C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D80365-5591-D5E1-64E7-5B9F2F21EF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7FF7EC-E232-A454-912A-83B19ABEF6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F222EB-7652-6413-5407-5F6A58E2B1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3A1D22-B9FB-B109-A45D-5E2D6C804D49}"/>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8" name="Footer Placeholder 7">
            <a:extLst>
              <a:ext uri="{FF2B5EF4-FFF2-40B4-BE49-F238E27FC236}">
                <a16:creationId xmlns:a16="http://schemas.microsoft.com/office/drawing/2014/main" id="{CE0CE542-5261-0DC4-0F28-33C717EFB0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15739E-9F7B-2C25-30C1-A472A5382157}"/>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4223212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C0F03-CF3D-1A60-CE13-9F60A04B53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D035A7-3296-3908-DDF9-58DBA95B1F23}"/>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4" name="Footer Placeholder 3">
            <a:extLst>
              <a:ext uri="{FF2B5EF4-FFF2-40B4-BE49-F238E27FC236}">
                <a16:creationId xmlns:a16="http://schemas.microsoft.com/office/drawing/2014/main" id="{A6A9867E-7A90-A5F1-8D93-A969264C9B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E19C46-DB3D-3B21-18AD-2FB9C5057D8B}"/>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3322708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A8AACF-1A55-17CB-F3DF-1F6F69CAD64D}"/>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3" name="Footer Placeholder 2">
            <a:extLst>
              <a:ext uri="{FF2B5EF4-FFF2-40B4-BE49-F238E27FC236}">
                <a16:creationId xmlns:a16="http://schemas.microsoft.com/office/drawing/2014/main" id="{54ABE91C-B5AB-BD2A-F139-490D659350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5DC173-0184-E065-9588-C18AF08AD870}"/>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2554447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93A9F-B601-0587-2694-B032C31EAA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C133E6-FACD-4C2A-0C76-2C3E1A813D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6BA388-95F0-6E3F-E858-8999A2D920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88C02C-8D13-5254-3E02-3383A417E9E4}"/>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6" name="Footer Placeholder 5">
            <a:extLst>
              <a:ext uri="{FF2B5EF4-FFF2-40B4-BE49-F238E27FC236}">
                <a16:creationId xmlns:a16="http://schemas.microsoft.com/office/drawing/2014/main" id="{6BF50824-000B-4DB3-04F7-B98309C6DC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79050-9424-78F2-2892-A8792B79FD1A}"/>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195114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B2884-491D-D7B1-5043-59AA657831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33B8BF-4702-76B8-E657-A1523D9128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72B550-0B85-1D56-3A2B-CC432D47C6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268A10-EB8B-D30B-4FA1-444D1FF8D450}"/>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6" name="Footer Placeholder 5">
            <a:extLst>
              <a:ext uri="{FF2B5EF4-FFF2-40B4-BE49-F238E27FC236}">
                <a16:creationId xmlns:a16="http://schemas.microsoft.com/office/drawing/2014/main" id="{106703A3-8647-84AC-0CD9-AF938E20D7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9A563C-F7B2-83E9-F10F-A1B218146A37}"/>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1339935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07E57-826E-9A64-7031-01C2337D8B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67B057-F54C-177C-E41C-2CF04C2174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F35CBC-2D76-DA16-87DD-C0610510FBC2}"/>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1D1FEEA3-2857-DA64-C5F6-A53CF5740B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7A667E-F8A0-BA2A-CF86-935546C44804}"/>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1830476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891503-DC12-261D-91AE-2CFC4E421D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FE08EC-DD4E-99D1-EE53-88CF751065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9D0BB6-8123-5451-52F2-51F6B937F064}"/>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DAF3C6EC-06C7-4966-A567-92068D2354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76B24E-4E91-CE69-D60C-D7936B743B2E}"/>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41528934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1390651" y="1131891"/>
            <a:ext cx="9567333" cy="1470025"/>
          </a:xfrm>
        </p:spPr>
        <p:txBody>
          <a:bodyPr/>
          <a:lstStyle>
            <a:lvl1pPr>
              <a:defRPr sz="4400"/>
            </a:lvl1pPr>
          </a:lstStyle>
          <a:p>
            <a:r>
              <a:rPr lang="en-GB"/>
              <a:t>Click to edit Master title style</a:t>
            </a:r>
          </a:p>
        </p:txBody>
      </p:sp>
      <p:sp>
        <p:nvSpPr>
          <p:cNvPr id="52227" name="Rectangle 3"/>
          <p:cNvSpPr>
            <a:spLocks noGrp="1" noChangeArrowheads="1"/>
          </p:cNvSpPr>
          <p:nvPr>
            <p:ph type="subTitle" idx="1"/>
          </p:nvPr>
        </p:nvSpPr>
        <p:spPr>
          <a:xfrm>
            <a:off x="1390657" y="2755900"/>
            <a:ext cx="7878233" cy="1752600"/>
          </a:xfrm>
        </p:spPr>
        <p:txBody>
          <a:bodyPr/>
          <a:lstStyle>
            <a:lvl1pPr>
              <a:defRPr sz="2400"/>
            </a:lvl1pPr>
          </a:lstStyle>
          <a:p>
            <a:r>
              <a:rPr lang="en-GB"/>
              <a:t>Click to edit Master subtitle style</a:t>
            </a:r>
          </a:p>
        </p:txBody>
      </p:sp>
    </p:spTree>
    <p:extLst>
      <p:ext uri="{BB962C8B-B14F-4D97-AF65-F5344CB8AC3E}">
        <p14:creationId xmlns:p14="http://schemas.microsoft.com/office/powerpoint/2010/main" val="42011365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C3766CEF-13EA-4079-B12B-DBFFE100443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567" y="115888"/>
            <a:ext cx="12058651" cy="674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a:extLst>
              <a:ext uri="{FF2B5EF4-FFF2-40B4-BE49-F238E27FC236}">
                <a16:creationId xmlns:a16="http://schemas.microsoft.com/office/drawing/2014/main" id="{F752B4D4-9815-477A-93DA-C48969F4760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59318" y="549275"/>
            <a:ext cx="1028700"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9125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0200289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8463252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solidFill>
                  <a:schemeClr val="tx1"/>
                </a:solidFill>
                <a:latin typeface="Calibri" panose="020F0502020204030204" pitchFamily="34" charset="0"/>
              </a:defRPr>
            </a:lvl1pPr>
          </a:lstStyle>
          <a:p>
            <a:r>
              <a:rPr lang="en-US"/>
              <a:t>Click to edit Master title style</a:t>
            </a:r>
            <a:endParaRPr lang="en-GB"/>
          </a:p>
        </p:txBody>
      </p:sp>
      <p:sp>
        <p:nvSpPr>
          <p:cNvPr id="3" name="Content Placeholder 2"/>
          <p:cNvSpPr>
            <a:spLocks noGrp="1"/>
          </p:cNvSpPr>
          <p:nvPr>
            <p:ph sz="half" idx="1"/>
          </p:nvPr>
        </p:nvSpPr>
        <p:spPr>
          <a:xfrm>
            <a:off x="1390657" y="2162179"/>
            <a:ext cx="4464049" cy="2536825"/>
          </a:xfrm>
        </p:spPr>
        <p:txBody>
          <a:bodyPr/>
          <a:lstStyle>
            <a:lvl1pPr>
              <a:defRPr sz="2800">
                <a:solidFill>
                  <a:schemeClr val="tx1"/>
                </a:solidFill>
                <a:latin typeface="Calibri" panose="020F0502020204030204" pitchFamily="34" charset="0"/>
              </a:defRPr>
            </a:lvl1pPr>
            <a:lvl2pPr>
              <a:defRPr sz="2800">
                <a:solidFill>
                  <a:schemeClr val="tx1"/>
                </a:solidFill>
                <a:latin typeface="Calibri" panose="020F0502020204030204" pitchFamily="34" charset="0"/>
              </a:defRPr>
            </a:lvl2pPr>
            <a:lvl3pPr>
              <a:defRPr sz="2800">
                <a:solidFill>
                  <a:schemeClr val="tx1"/>
                </a:solidFill>
                <a:latin typeface="Calibri" panose="020F0502020204030204" pitchFamily="34" charset="0"/>
              </a:defRPr>
            </a:lvl3pPr>
            <a:lvl4pPr>
              <a:defRPr sz="2800">
                <a:solidFill>
                  <a:schemeClr val="tx1"/>
                </a:solidFill>
                <a:latin typeface="Calibri" panose="020F0502020204030204" pitchFamily="34" charset="0"/>
              </a:defRPr>
            </a:lvl4pPr>
            <a:lvl5pPr>
              <a:defRPr sz="2800">
                <a:solidFill>
                  <a:schemeClr val="tx1"/>
                </a:solidFill>
                <a:latin typeface="Calibri" panose="020F050202020403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057906" y="2162179"/>
            <a:ext cx="4466167" cy="2536825"/>
          </a:xfrm>
        </p:spPr>
        <p:txBody>
          <a:bodyPr/>
          <a:lstStyle>
            <a:lvl1pPr>
              <a:defRPr sz="2800">
                <a:solidFill>
                  <a:schemeClr val="tx1"/>
                </a:solidFill>
                <a:latin typeface="Calibri" panose="020F0502020204030204" pitchFamily="34" charset="0"/>
              </a:defRPr>
            </a:lvl1pPr>
            <a:lvl2pPr>
              <a:defRPr sz="2800">
                <a:solidFill>
                  <a:schemeClr val="tx1"/>
                </a:solidFill>
                <a:latin typeface="Calibri" panose="020F0502020204030204" pitchFamily="34" charset="0"/>
              </a:defRPr>
            </a:lvl2pPr>
            <a:lvl3pPr>
              <a:defRPr sz="2800">
                <a:solidFill>
                  <a:schemeClr val="tx1"/>
                </a:solidFill>
                <a:latin typeface="Calibri" panose="020F0502020204030204" pitchFamily="34" charset="0"/>
              </a:defRPr>
            </a:lvl3pPr>
            <a:lvl4pPr>
              <a:defRPr sz="2800">
                <a:solidFill>
                  <a:schemeClr val="tx1"/>
                </a:solidFill>
                <a:latin typeface="Calibri" panose="020F0502020204030204" pitchFamily="34" charset="0"/>
              </a:defRPr>
            </a:lvl4pPr>
            <a:lvl5pPr>
              <a:defRPr sz="2800">
                <a:solidFill>
                  <a:schemeClr val="tx1"/>
                </a:solidFill>
                <a:latin typeface="Calibri" panose="020F050202020403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224705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73"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502994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54717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42803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6" y="273050"/>
            <a:ext cx="4011084" cy="1162051"/>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4"/>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6"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645380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2"/>
            <a:ext cx="7315200" cy="566739"/>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12068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345126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2306" y="836614"/>
            <a:ext cx="2281767" cy="386238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90657" y="836614"/>
            <a:ext cx="6648449" cy="38623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839169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901A1-E5B7-30FB-03FF-294941C87A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4413A5-B9D0-03C1-943D-8821D79A7C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3D1B52-4EF2-3A60-AEF3-E3D599366064}"/>
              </a:ext>
            </a:extLst>
          </p:cNvPr>
          <p:cNvSpPr>
            <a:spLocks noGrp="1"/>
          </p:cNvSpPr>
          <p:nvPr>
            <p:ph type="dt" sz="half" idx="10"/>
          </p:nvPr>
        </p:nvSpPr>
        <p:spPr/>
        <p:txBody>
          <a:bodyPr/>
          <a:lstStyle/>
          <a:p>
            <a:fld id="{96896627-6DEE-4429-B0C0-15157756092B}" type="datetimeFigureOut">
              <a:rPr lang="en-GB" smtClean="0"/>
              <a:t>03/10/2023</a:t>
            </a:fld>
            <a:endParaRPr lang="en-GB"/>
          </a:p>
        </p:txBody>
      </p:sp>
      <p:sp>
        <p:nvSpPr>
          <p:cNvPr id="5" name="Footer Placeholder 4">
            <a:extLst>
              <a:ext uri="{FF2B5EF4-FFF2-40B4-BE49-F238E27FC236}">
                <a16:creationId xmlns:a16="http://schemas.microsoft.com/office/drawing/2014/main" id="{CEA00221-03CC-034C-8124-F759B3073E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67CEB1-543A-B186-34D6-D1EDA3338E64}"/>
              </a:ext>
            </a:extLst>
          </p:cNvPr>
          <p:cNvSpPr>
            <a:spLocks noGrp="1"/>
          </p:cNvSpPr>
          <p:nvPr>
            <p:ph type="sldNum" sz="quarter" idx="12"/>
          </p:nvPr>
        </p:nvSpPr>
        <p:spPr/>
        <p:txBody>
          <a:bodyPr/>
          <a:lstStyle/>
          <a:p>
            <a:fld id="{A1ADFF3D-9B4F-4665-B21D-35BBE3772D0F}" type="slidenum">
              <a:rPr lang="en-GB" smtClean="0"/>
              <a:t>‹#›</a:t>
            </a:fld>
            <a:endParaRPr lang="en-GB"/>
          </a:p>
        </p:txBody>
      </p:sp>
    </p:spTree>
    <p:extLst>
      <p:ext uri="{BB962C8B-B14F-4D97-AF65-F5344CB8AC3E}">
        <p14:creationId xmlns:p14="http://schemas.microsoft.com/office/powerpoint/2010/main" val="2332703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FD511-F7C5-A21B-8DB2-6C0B13A999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82390B4-C1BE-F768-C29B-4BDCCDF005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4EE0E8C-DAA2-D807-19C2-F3B4057A867C}"/>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8BEE26A0-2BF8-5614-9224-08E7C82FF5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C983A3-4C48-D1F7-41E3-A984D114078C}"/>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581752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E31AD-9A10-0D9B-CBA1-9F8F2EB2F9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702A0F-07A8-A7D2-5896-9A2FA1D504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E3B3F4-B2A8-8AEB-FEE1-971A9F2AF79B}"/>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B8723089-07B2-7704-A665-959B21055C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A21770-42E4-2217-2B99-8795D2240319}"/>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20196712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2135E-4193-DFE2-F540-7AAB0C8516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D819FB2-BCA2-E7EB-F621-27FFE132EB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1DF7C6-7192-0CB5-B65B-4F3E565D02BC}"/>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62B6BA9A-AEF0-7F11-177F-720A5ADA5F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7B747-381A-C88E-3AD3-AB3D4DDC1652}"/>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3046903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17BF-1417-3177-855A-8DC725A033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93FD4F-470B-8EEC-1415-1AAC99BD3C6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06072F-3176-8F83-657D-965D48526A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521E4B-B38F-838F-AF77-F078C58B5D39}"/>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6" name="Footer Placeholder 5">
            <a:extLst>
              <a:ext uri="{FF2B5EF4-FFF2-40B4-BE49-F238E27FC236}">
                <a16:creationId xmlns:a16="http://schemas.microsoft.com/office/drawing/2014/main" id="{5308E29D-8AC2-7DD9-D3EA-F0A3FCEBE2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BDCD04-624C-DC3D-9A2E-F5E75C484931}"/>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7191954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2D9D2-11C5-D454-6500-4759408CFD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07C947-1A13-CB6F-5FF1-E9D2DDA8EB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B69EBA-ABE0-EFF3-2DF3-C9A513D60A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0378D8-9E19-F091-C360-C0138EF48F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40E0A3-86F6-8ACB-72C8-FA4CA50253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57BF55A-BAC7-33DE-9D9A-0F784A624B38}"/>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8" name="Footer Placeholder 7">
            <a:extLst>
              <a:ext uri="{FF2B5EF4-FFF2-40B4-BE49-F238E27FC236}">
                <a16:creationId xmlns:a16="http://schemas.microsoft.com/office/drawing/2014/main" id="{8E325A2E-E0A8-501D-EBD6-3496BC5FB7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0EE27A-0F0F-7C21-FCFC-3C2559FE0BA5}"/>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19498664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F31D4-7244-56E9-7EF6-AF6E4668C2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8783B22-BD3E-B74F-5266-0A138455F915}"/>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4" name="Footer Placeholder 3">
            <a:extLst>
              <a:ext uri="{FF2B5EF4-FFF2-40B4-BE49-F238E27FC236}">
                <a16:creationId xmlns:a16="http://schemas.microsoft.com/office/drawing/2014/main" id="{942A465F-8EE0-B602-BB55-689DFA4855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7AF0BC-81F8-53E6-632B-976D5DBD3523}"/>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616265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3387B9-D5E2-EE4C-14DD-D9667B11252D}"/>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3" name="Footer Placeholder 2">
            <a:extLst>
              <a:ext uri="{FF2B5EF4-FFF2-40B4-BE49-F238E27FC236}">
                <a16:creationId xmlns:a16="http://schemas.microsoft.com/office/drawing/2014/main" id="{AEC0A4FB-BB4A-CDB8-3705-E2896A0CB9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F29BE5-73E1-FEEC-E524-C90132A7A15F}"/>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3120014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E3714-034A-4DE8-FC8C-6F2453A9AD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B95C7C-2B0F-9BEC-459E-00E5101A15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0858F1-C007-26FC-5FAA-805EE08A25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0A6D6A-F5CA-2A48-E80F-1555275669B0}"/>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6" name="Footer Placeholder 5">
            <a:extLst>
              <a:ext uri="{FF2B5EF4-FFF2-40B4-BE49-F238E27FC236}">
                <a16:creationId xmlns:a16="http://schemas.microsoft.com/office/drawing/2014/main" id="{353CC507-C113-A3D7-F754-C0D929D486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4FE35A-A563-C008-8735-C3D4C8F38A83}"/>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7389491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7090E-B4B2-B479-7187-A1BA7DD65A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78D594-5851-A837-95EF-09E975F2D5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240BC1-9897-A9AE-2CFC-818BF23B2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7C60C7-6EBB-83B1-9E4D-0E7D62D294EA}"/>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6" name="Footer Placeholder 5">
            <a:extLst>
              <a:ext uri="{FF2B5EF4-FFF2-40B4-BE49-F238E27FC236}">
                <a16:creationId xmlns:a16="http://schemas.microsoft.com/office/drawing/2014/main" id="{EDE9A6F6-324A-085B-7A12-80A9F8E460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622A6E-2D42-2AE5-1DEF-601124F2299D}"/>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22551761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03E8F-FBDA-F83C-6FC5-BC006BF8A2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20E63D-65A9-1CCB-4A18-EF8F3021C3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DBC8A4-29E5-B147-C45A-1D6DAF84A4C6}"/>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5BC36831-2123-6022-AFA5-C818DBD721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CD2B0A-1C63-B274-A092-DA1B67C25437}"/>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609726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086BAB-D2AB-4298-E134-E96AFA9E01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9F03BE-0B51-6C32-33AB-0749DCE68E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01C5F7-EE7A-0D99-A56B-B8E952E2F7FC}"/>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34349469-CA15-E6B1-9ACB-5AB340AE72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7EDDEF-3B37-A2BF-FF2D-5C144C0A0003}"/>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1354129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C3766CEF-13EA-4079-B12B-DBFFE100443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567" y="115888"/>
            <a:ext cx="12058651" cy="674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a:extLst>
              <a:ext uri="{FF2B5EF4-FFF2-40B4-BE49-F238E27FC236}">
                <a16:creationId xmlns:a16="http://schemas.microsoft.com/office/drawing/2014/main" id="{F752B4D4-9815-477A-93DA-C48969F4760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59318" y="549275"/>
            <a:ext cx="1028700"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70704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8420685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5482780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8491969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25B9EE0-AEF9-454C-B77F-7E22B7839EAA}"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2774089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25B9EE0-AEF9-454C-B77F-7E22B7839EAA}" type="datetimeFigureOut">
              <a:rPr lang="en-US" smtClean="0"/>
              <a:t>10/3/2023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2249392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25B9EE0-AEF9-454C-B77F-7E22B7839EAA}" type="datetimeFigureOut">
              <a:rPr lang="en-US" smtClean="0"/>
              <a:t>10/3/2023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9834955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B9EE0-AEF9-454C-B77F-7E22B7839EAA}" type="datetimeFigureOut">
              <a:rPr lang="en-US" smtClean="0"/>
              <a:t>10/3/2023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4278762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25B9EE0-AEF9-454C-B77F-7E22B7839EAA}"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5401608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25B9EE0-AEF9-454C-B77F-7E22B7839EAA}"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8637313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5364923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6910469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3D32B691-BE88-4075-8BFE-AA777982919C}"/>
              </a:ext>
            </a:extLst>
          </p:cNvPr>
          <p:cNvSpPr>
            <a:spLocks noGrp="1"/>
          </p:cNvSpPr>
          <p:nvPr>
            <p:ph type="dt" sz="half" idx="10"/>
          </p:nvPr>
        </p:nvSpPr>
        <p:spPr/>
        <p:txBody>
          <a:bodyPr/>
          <a:lstStyle>
            <a:lvl1pPr>
              <a:defRPr/>
            </a:lvl1pPr>
          </a:lstStyle>
          <a:p>
            <a:pPr>
              <a:defRPr/>
            </a:pPr>
            <a:fld id="{40D8250A-96AB-41F6-974D-4E4CF68EF8EA}" type="datetimeFigureOut">
              <a:rPr lang="en-US"/>
              <a:pPr>
                <a:defRPr/>
              </a:pPr>
              <a:t>10/3/2023</a:t>
            </a:fld>
            <a:endParaRPr lang="en-US"/>
          </a:p>
        </p:txBody>
      </p:sp>
      <p:sp>
        <p:nvSpPr>
          <p:cNvPr id="5" name="Footer Placeholder 4">
            <a:extLst>
              <a:ext uri="{FF2B5EF4-FFF2-40B4-BE49-F238E27FC236}">
                <a16:creationId xmlns:a16="http://schemas.microsoft.com/office/drawing/2014/main" id="{1E1A2CA2-C367-40DC-BFF6-4C913327A58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599653E-D044-4293-8909-A0512B2FDFAA}"/>
              </a:ext>
            </a:extLst>
          </p:cNvPr>
          <p:cNvSpPr>
            <a:spLocks noGrp="1"/>
          </p:cNvSpPr>
          <p:nvPr>
            <p:ph type="sldNum" sz="quarter" idx="12"/>
          </p:nvPr>
        </p:nvSpPr>
        <p:spPr/>
        <p:txBody>
          <a:bodyPr/>
          <a:lstStyle>
            <a:lvl1pPr>
              <a:defRPr/>
            </a:lvl1pPr>
          </a:lstStyle>
          <a:p>
            <a:fld id="{7D45E3C6-D066-4AE5-979A-FA2270520796}" type="slidenum">
              <a:rPr lang="en-US" altLang="en-US"/>
              <a:pPr/>
              <a:t>‹#›</a:t>
            </a:fld>
            <a:endParaRPr lang="en-US" altLang="en-US"/>
          </a:p>
        </p:txBody>
      </p:sp>
    </p:spTree>
    <p:extLst>
      <p:ext uri="{BB962C8B-B14F-4D97-AF65-F5344CB8AC3E}">
        <p14:creationId xmlns:p14="http://schemas.microsoft.com/office/powerpoint/2010/main" val="103391129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D76269-0BC2-4EE6-BC2D-77BB17C60100}"/>
              </a:ext>
            </a:extLst>
          </p:cNvPr>
          <p:cNvSpPr>
            <a:spLocks noGrp="1"/>
          </p:cNvSpPr>
          <p:nvPr>
            <p:ph type="dt" sz="half" idx="10"/>
          </p:nvPr>
        </p:nvSpPr>
        <p:spPr/>
        <p:txBody>
          <a:bodyPr/>
          <a:lstStyle>
            <a:lvl1pPr>
              <a:defRPr/>
            </a:lvl1pPr>
          </a:lstStyle>
          <a:p>
            <a:pPr>
              <a:defRPr/>
            </a:pPr>
            <a:fld id="{D4DFB0E7-A841-4689-BCE2-7321AAB9B6FE}" type="datetimeFigureOut">
              <a:rPr lang="en-US"/>
              <a:pPr>
                <a:defRPr/>
              </a:pPr>
              <a:t>10/3/2023</a:t>
            </a:fld>
            <a:endParaRPr lang="en-US"/>
          </a:p>
        </p:txBody>
      </p:sp>
      <p:sp>
        <p:nvSpPr>
          <p:cNvPr id="5" name="Footer Placeholder 4">
            <a:extLst>
              <a:ext uri="{FF2B5EF4-FFF2-40B4-BE49-F238E27FC236}">
                <a16:creationId xmlns:a16="http://schemas.microsoft.com/office/drawing/2014/main" id="{40178142-5377-42E4-A359-0A0C8A89BB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2E8979D-B0AD-4628-BB63-5E94106D59A3}"/>
              </a:ext>
            </a:extLst>
          </p:cNvPr>
          <p:cNvSpPr>
            <a:spLocks noGrp="1"/>
          </p:cNvSpPr>
          <p:nvPr>
            <p:ph type="sldNum" sz="quarter" idx="12"/>
          </p:nvPr>
        </p:nvSpPr>
        <p:spPr/>
        <p:txBody>
          <a:bodyPr/>
          <a:lstStyle>
            <a:lvl1pPr>
              <a:defRPr/>
            </a:lvl1pPr>
          </a:lstStyle>
          <a:p>
            <a:fld id="{1025FBE2-5134-425B-AB1C-633F783231D1}" type="slidenum">
              <a:rPr lang="en-US" altLang="en-US"/>
              <a:pPr/>
              <a:t>‹#›</a:t>
            </a:fld>
            <a:endParaRPr lang="en-US" altLang="en-US"/>
          </a:p>
        </p:txBody>
      </p:sp>
    </p:spTree>
    <p:extLst>
      <p:ext uri="{BB962C8B-B14F-4D97-AF65-F5344CB8AC3E}">
        <p14:creationId xmlns:p14="http://schemas.microsoft.com/office/powerpoint/2010/main" val="15047951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A8BE1F8-10D1-4569-BB42-EFB1CDB4EF28}"/>
              </a:ext>
            </a:extLst>
          </p:cNvPr>
          <p:cNvSpPr>
            <a:spLocks noGrp="1"/>
          </p:cNvSpPr>
          <p:nvPr>
            <p:ph type="dt" sz="half" idx="10"/>
          </p:nvPr>
        </p:nvSpPr>
        <p:spPr/>
        <p:txBody>
          <a:bodyPr/>
          <a:lstStyle>
            <a:lvl1pPr>
              <a:defRPr/>
            </a:lvl1pPr>
          </a:lstStyle>
          <a:p>
            <a:pPr>
              <a:defRPr/>
            </a:pPr>
            <a:fld id="{88935D19-21CB-4D26-B5F5-8EB08491AEBE}" type="datetimeFigureOut">
              <a:rPr lang="en-US"/>
              <a:pPr>
                <a:defRPr/>
              </a:pPr>
              <a:t>10/3/2023</a:t>
            </a:fld>
            <a:endParaRPr lang="en-US"/>
          </a:p>
        </p:txBody>
      </p:sp>
      <p:sp>
        <p:nvSpPr>
          <p:cNvPr id="5" name="Footer Placeholder 4">
            <a:extLst>
              <a:ext uri="{FF2B5EF4-FFF2-40B4-BE49-F238E27FC236}">
                <a16:creationId xmlns:a16="http://schemas.microsoft.com/office/drawing/2014/main" id="{D616E8AD-DFDE-4482-B466-5CE8E8C1810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8BE782-BF84-4821-9C72-0656ADFA2A7E}"/>
              </a:ext>
            </a:extLst>
          </p:cNvPr>
          <p:cNvSpPr>
            <a:spLocks noGrp="1"/>
          </p:cNvSpPr>
          <p:nvPr>
            <p:ph type="sldNum" sz="quarter" idx="12"/>
          </p:nvPr>
        </p:nvSpPr>
        <p:spPr/>
        <p:txBody>
          <a:bodyPr/>
          <a:lstStyle>
            <a:lvl1pPr>
              <a:defRPr/>
            </a:lvl1pPr>
          </a:lstStyle>
          <a:p>
            <a:fld id="{3ECC9BAE-CFAB-4123-977D-4D6CF7C7C8CE}" type="slidenum">
              <a:rPr lang="en-US" altLang="en-US"/>
              <a:pPr/>
              <a:t>‹#›</a:t>
            </a:fld>
            <a:endParaRPr lang="en-US" altLang="en-US"/>
          </a:p>
        </p:txBody>
      </p:sp>
    </p:spTree>
    <p:extLst>
      <p:ext uri="{BB962C8B-B14F-4D97-AF65-F5344CB8AC3E}">
        <p14:creationId xmlns:p14="http://schemas.microsoft.com/office/powerpoint/2010/main" val="13686749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EDBD321-9DB1-4E15-A889-6C39D741D0EE}"/>
              </a:ext>
            </a:extLst>
          </p:cNvPr>
          <p:cNvSpPr>
            <a:spLocks noGrp="1"/>
          </p:cNvSpPr>
          <p:nvPr>
            <p:ph type="dt" sz="half" idx="10"/>
          </p:nvPr>
        </p:nvSpPr>
        <p:spPr/>
        <p:txBody>
          <a:bodyPr/>
          <a:lstStyle>
            <a:lvl1pPr>
              <a:defRPr/>
            </a:lvl1pPr>
          </a:lstStyle>
          <a:p>
            <a:pPr>
              <a:defRPr/>
            </a:pPr>
            <a:fld id="{9D1405B9-ADE0-4A6B-B619-BE63E837B6E1}" type="datetimeFigureOut">
              <a:rPr lang="en-US"/>
              <a:pPr>
                <a:defRPr/>
              </a:pPr>
              <a:t>10/3/2023</a:t>
            </a:fld>
            <a:endParaRPr lang="en-US"/>
          </a:p>
        </p:txBody>
      </p:sp>
      <p:sp>
        <p:nvSpPr>
          <p:cNvPr id="6" name="Footer Placeholder 4">
            <a:extLst>
              <a:ext uri="{FF2B5EF4-FFF2-40B4-BE49-F238E27FC236}">
                <a16:creationId xmlns:a16="http://schemas.microsoft.com/office/drawing/2014/main" id="{91949AB2-1248-45DA-8CD5-88F169908A9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07B2DFF-0A76-4510-A9D7-F67A85453D5B}"/>
              </a:ext>
            </a:extLst>
          </p:cNvPr>
          <p:cNvSpPr>
            <a:spLocks noGrp="1"/>
          </p:cNvSpPr>
          <p:nvPr>
            <p:ph type="sldNum" sz="quarter" idx="12"/>
          </p:nvPr>
        </p:nvSpPr>
        <p:spPr/>
        <p:txBody>
          <a:bodyPr/>
          <a:lstStyle>
            <a:lvl1pPr>
              <a:defRPr/>
            </a:lvl1pPr>
          </a:lstStyle>
          <a:p>
            <a:fld id="{755CDF3A-F579-441B-BDB0-FFCE712C09E9}" type="slidenum">
              <a:rPr lang="en-US" altLang="en-US"/>
              <a:pPr/>
              <a:t>‹#›</a:t>
            </a:fld>
            <a:endParaRPr lang="en-US" altLang="en-US"/>
          </a:p>
        </p:txBody>
      </p:sp>
    </p:spTree>
    <p:extLst>
      <p:ext uri="{BB962C8B-B14F-4D97-AF65-F5344CB8AC3E}">
        <p14:creationId xmlns:p14="http://schemas.microsoft.com/office/powerpoint/2010/main" val="8889026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279FB9E-4678-4A6D-BCA3-0A6CE43D8389}"/>
              </a:ext>
            </a:extLst>
          </p:cNvPr>
          <p:cNvSpPr>
            <a:spLocks noGrp="1"/>
          </p:cNvSpPr>
          <p:nvPr>
            <p:ph type="dt" sz="half" idx="10"/>
          </p:nvPr>
        </p:nvSpPr>
        <p:spPr/>
        <p:txBody>
          <a:bodyPr/>
          <a:lstStyle>
            <a:lvl1pPr>
              <a:defRPr/>
            </a:lvl1pPr>
          </a:lstStyle>
          <a:p>
            <a:pPr>
              <a:defRPr/>
            </a:pPr>
            <a:fld id="{F20B4C54-FBD0-455F-9F44-6187E312041F}" type="datetimeFigureOut">
              <a:rPr lang="en-US"/>
              <a:pPr>
                <a:defRPr/>
              </a:pPr>
              <a:t>10/3/2023</a:t>
            </a:fld>
            <a:endParaRPr lang="en-US"/>
          </a:p>
        </p:txBody>
      </p:sp>
      <p:sp>
        <p:nvSpPr>
          <p:cNvPr id="8" name="Footer Placeholder 4">
            <a:extLst>
              <a:ext uri="{FF2B5EF4-FFF2-40B4-BE49-F238E27FC236}">
                <a16:creationId xmlns:a16="http://schemas.microsoft.com/office/drawing/2014/main" id="{477E96B7-364C-429D-A4B9-10B7C1D8BC5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A90CFB8-7B5B-477B-BBCA-CE9E9D77495A}"/>
              </a:ext>
            </a:extLst>
          </p:cNvPr>
          <p:cNvSpPr>
            <a:spLocks noGrp="1"/>
          </p:cNvSpPr>
          <p:nvPr>
            <p:ph type="sldNum" sz="quarter" idx="12"/>
          </p:nvPr>
        </p:nvSpPr>
        <p:spPr/>
        <p:txBody>
          <a:bodyPr/>
          <a:lstStyle>
            <a:lvl1pPr>
              <a:defRPr/>
            </a:lvl1pPr>
          </a:lstStyle>
          <a:p>
            <a:fld id="{04855584-E113-43A5-9AA4-986E3C9DCAAE}" type="slidenum">
              <a:rPr lang="en-US" altLang="en-US"/>
              <a:pPr/>
              <a:t>‹#›</a:t>
            </a:fld>
            <a:endParaRPr lang="en-US" altLang="en-US"/>
          </a:p>
        </p:txBody>
      </p:sp>
    </p:spTree>
    <p:extLst>
      <p:ext uri="{BB962C8B-B14F-4D97-AF65-F5344CB8AC3E}">
        <p14:creationId xmlns:p14="http://schemas.microsoft.com/office/powerpoint/2010/main" val="4470595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E97C8526-F9E6-42AB-BF64-982BDD1385A8}"/>
              </a:ext>
            </a:extLst>
          </p:cNvPr>
          <p:cNvSpPr>
            <a:spLocks noGrp="1"/>
          </p:cNvSpPr>
          <p:nvPr>
            <p:ph type="dt" sz="half" idx="10"/>
          </p:nvPr>
        </p:nvSpPr>
        <p:spPr/>
        <p:txBody>
          <a:bodyPr/>
          <a:lstStyle>
            <a:lvl1pPr>
              <a:defRPr/>
            </a:lvl1pPr>
          </a:lstStyle>
          <a:p>
            <a:pPr>
              <a:defRPr/>
            </a:pPr>
            <a:fld id="{4E97D6AA-0E2F-41E1-9506-49E155C3CB82}" type="datetimeFigureOut">
              <a:rPr lang="en-US"/>
              <a:pPr>
                <a:defRPr/>
              </a:pPr>
              <a:t>10/3/2023</a:t>
            </a:fld>
            <a:endParaRPr lang="en-US"/>
          </a:p>
        </p:txBody>
      </p:sp>
      <p:sp>
        <p:nvSpPr>
          <p:cNvPr id="4" name="Footer Placeholder 4">
            <a:extLst>
              <a:ext uri="{FF2B5EF4-FFF2-40B4-BE49-F238E27FC236}">
                <a16:creationId xmlns:a16="http://schemas.microsoft.com/office/drawing/2014/main" id="{DE5092F5-869B-4646-B217-1C7AFB90DA1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CE46691-C201-4E4C-9E95-15B846955D3F}"/>
              </a:ext>
            </a:extLst>
          </p:cNvPr>
          <p:cNvSpPr>
            <a:spLocks noGrp="1"/>
          </p:cNvSpPr>
          <p:nvPr>
            <p:ph type="sldNum" sz="quarter" idx="12"/>
          </p:nvPr>
        </p:nvSpPr>
        <p:spPr/>
        <p:txBody>
          <a:bodyPr/>
          <a:lstStyle>
            <a:lvl1pPr>
              <a:defRPr/>
            </a:lvl1pPr>
          </a:lstStyle>
          <a:p>
            <a:fld id="{8D222EAF-7763-43CD-969A-6482B993C203}" type="slidenum">
              <a:rPr lang="en-US" altLang="en-US"/>
              <a:pPr/>
              <a:t>‹#›</a:t>
            </a:fld>
            <a:endParaRPr lang="en-US" altLang="en-US"/>
          </a:p>
        </p:txBody>
      </p:sp>
    </p:spTree>
    <p:extLst>
      <p:ext uri="{BB962C8B-B14F-4D97-AF65-F5344CB8AC3E}">
        <p14:creationId xmlns:p14="http://schemas.microsoft.com/office/powerpoint/2010/main" val="36084019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9CD6520-A8AD-44B6-BDFA-E5AC040829AB}"/>
              </a:ext>
            </a:extLst>
          </p:cNvPr>
          <p:cNvSpPr>
            <a:spLocks noGrp="1"/>
          </p:cNvSpPr>
          <p:nvPr>
            <p:ph type="dt" sz="half" idx="10"/>
          </p:nvPr>
        </p:nvSpPr>
        <p:spPr/>
        <p:txBody>
          <a:bodyPr/>
          <a:lstStyle>
            <a:lvl1pPr>
              <a:defRPr/>
            </a:lvl1pPr>
          </a:lstStyle>
          <a:p>
            <a:pPr>
              <a:defRPr/>
            </a:pPr>
            <a:fld id="{0C67E9B9-D6F5-43B8-9FF5-E44A6D8DED68}" type="datetimeFigureOut">
              <a:rPr lang="en-US"/>
              <a:pPr>
                <a:defRPr/>
              </a:pPr>
              <a:t>10/3/2023</a:t>
            </a:fld>
            <a:endParaRPr lang="en-US"/>
          </a:p>
        </p:txBody>
      </p:sp>
      <p:sp>
        <p:nvSpPr>
          <p:cNvPr id="3" name="Footer Placeholder 4">
            <a:extLst>
              <a:ext uri="{FF2B5EF4-FFF2-40B4-BE49-F238E27FC236}">
                <a16:creationId xmlns:a16="http://schemas.microsoft.com/office/drawing/2014/main" id="{E4617D0F-AC89-472E-AFD5-8F8BF556563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FD7FDCB-ADFD-4B5A-BEBA-2BE23774333F}"/>
              </a:ext>
            </a:extLst>
          </p:cNvPr>
          <p:cNvSpPr>
            <a:spLocks noGrp="1"/>
          </p:cNvSpPr>
          <p:nvPr>
            <p:ph type="sldNum" sz="quarter" idx="12"/>
          </p:nvPr>
        </p:nvSpPr>
        <p:spPr/>
        <p:txBody>
          <a:bodyPr/>
          <a:lstStyle>
            <a:lvl1pPr>
              <a:defRPr/>
            </a:lvl1pPr>
          </a:lstStyle>
          <a:p>
            <a:fld id="{C0A5B2D8-04D2-4E43-8CDC-1EED91548A4F}" type="slidenum">
              <a:rPr lang="en-US" altLang="en-US"/>
              <a:pPr/>
              <a:t>‹#›</a:t>
            </a:fld>
            <a:endParaRPr lang="en-US" altLang="en-US"/>
          </a:p>
        </p:txBody>
      </p:sp>
    </p:spTree>
    <p:extLst>
      <p:ext uri="{BB962C8B-B14F-4D97-AF65-F5344CB8AC3E}">
        <p14:creationId xmlns:p14="http://schemas.microsoft.com/office/powerpoint/2010/main" val="29467473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CABFE346-2B91-49C2-AC80-589DF1321691}"/>
              </a:ext>
            </a:extLst>
          </p:cNvPr>
          <p:cNvSpPr>
            <a:spLocks noGrp="1"/>
          </p:cNvSpPr>
          <p:nvPr>
            <p:ph type="dt" sz="half" idx="10"/>
          </p:nvPr>
        </p:nvSpPr>
        <p:spPr/>
        <p:txBody>
          <a:bodyPr/>
          <a:lstStyle>
            <a:lvl1pPr>
              <a:defRPr/>
            </a:lvl1pPr>
          </a:lstStyle>
          <a:p>
            <a:pPr>
              <a:defRPr/>
            </a:pPr>
            <a:fld id="{8213C018-CF1D-4CA9-9B79-6ED4B2BAAB85}" type="datetimeFigureOut">
              <a:rPr lang="en-US"/>
              <a:pPr>
                <a:defRPr/>
              </a:pPr>
              <a:t>10/3/2023</a:t>
            </a:fld>
            <a:endParaRPr lang="en-US"/>
          </a:p>
        </p:txBody>
      </p:sp>
      <p:sp>
        <p:nvSpPr>
          <p:cNvPr id="6" name="Footer Placeholder 4">
            <a:extLst>
              <a:ext uri="{FF2B5EF4-FFF2-40B4-BE49-F238E27FC236}">
                <a16:creationId xmlns:a16="http://schemas.microsoft.com/office/drawing/2014/main" id="{1C1A94CD-8FB4-487B-9669-2F6E6BC8FEB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3A30703-4503-4991-982F-0A5B07FD9F42}"/>
              </a:ext>
            </a:extLst>
          </p:cNvPr>
          <p:cNvSpPr>
            <a:spLocks noGrp="1"/>
          </p:cNvSpPr>
          <p:nvPr>
            <p:ph type="sldNum" sz="quarter" idx="12"/>
          </p:nvPr>
        </p:nvSpPr>
        <p:spPr/>
        <p:txBody>
          <a:bodyPr/>
          <a:lstStyle>
            <a:lvl1pPr>
              <a:defRPr/>
            </a:lvl1pPr>
          </a:lstStyle>
          <a:p>
            <a:fld id="{290F7C35-4DDB-4418-AC2F-BDA1966F9371}" type="slidenum">
              <a:rPr lang="en-US" altLang="en-US"/>
              <a:pPr/>
              <a:t>‹#›</a:t>
            </a:fld>
            <a:endParaRPr lang="en-US" altLang="en-US"/>
          </a:p>
        </p:txBody>
      </p:sp>
    </p:spTree>
    <p:extLst>
      <p:ext uri="{BB962C8B-B14F-4D97-AF65-F5344CB8AC3E}">
        <p14:creationId xmlns:p14="http://schemas.microsoft.com/office/powerpoint/2010/main" val="37237029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F6D7F3C2-6A31-4392-81BE-6CDD0A66ACAC}"/>
              </a:ext>
            </a:extLst>
          </p:cNvPr>
          <p:cNvSpPr>
            <a:spLocks noGrp="1"/>
          </p:cNvSpPr>
          <p:nvPr>
            <p:ph type="dt" sz="half" idx="10"/>
          </p:nvPr>
        </p:nvSpPr>
        <p:spPr/>
        <p:txBody>
          <a:bodyPr/>
          <a:lstStyle>
            <a:lvl1pPr>
              <a:defRPr/>
            </a:lvl1pPr>
          </a:lstStyle>
          <a:p>
            <a:pPr>
              <a:defRPr/>
            </a:pPr>
            <a:fld id="{1C388380-7E59-4687-B871-6E3479035FC6}" type="datetimeFigureOut">
              <a:rPr lang="en-US"/>
              <a:pPr>
                <a:defRPr/>
              </a:pPr>
              <a:t>10/3/2023</a:t>
            </a:fld>
            <a:endParaRPr lang="en-US"/>
          </a:p>
        </p:txBody>
      </p:sp>
      <p:sp>
        <p:nvSpPr>
          <p:cNvPr id="6" name="Footer Placeholder 4">
            <a:extLst>
              <a:ext uri="{FF2B5EF4-FFF2-40B4-BE49-F238E27FC236}">
                <a16:creationId xmlns:a16="http://schemas.microsoft.com/office/drawing/2014/main" id="{AD810E06-F563-4D2A-A7DC-0F6D94BB435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EED52D2-8A99-4D74-8B03-CE3894D1608D}"/>
              </a:ext>
            </a:extLst>
          </p:cNvPr>
          <p:cNvSpPr>
            <a:spLocks noGrp="1"/>
          </p:cNvSpPr>
          <p:nvPr>
            <p:ph type="sldNum" sz="quarter" idx="12"/>
          </p:nvPr>
        </p:nvSpPr>
        <p:spPr/>
        <p:txBody>
          <a:bodyPr/>
          <a:lstStyle>
            <a:lvl1pPr>
              <a:defRPr/>
            </a:lvl1pPr>
          </a:lstStyle>
          <a:p>
            <a:fld id="{12B206BD-3476-4A00-ACB7-82270C0E8F4F}" type="slidenum">
              <a:rPr lang="en-US" altLang="en-US"/>
              <a:pPr/>
              <a:t>‹#›</a:t>
            </a:fld>
            <a:endParaRPr lang="en-US" altLang="en-US"/>
          </a:p>
        </p:txBody>
      </p:sp>
    </p:spTree>
    <p:extLst>
      <p:ext uri="{BB962C8B-B14F-4D97-AF65-F5344CB8AC3E}">
        <p14:creationId xmlns:p14="http://schemas.microsoft.com/office/powerpoint/2010/main" val="238153372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73C8CB-2598-486D-854D-E297B7DEE5AF}"/>
              </a:ext>
            </a:extLst>
          </p:cNvPr>
          <p:cNvSpPr>
            <a:spLocks noGrp="1"/>
          </p:cNvSpPr>
          <p:nvPr>
            <p:ph type="dt" sz="half" idx="10"/>
          </p:nvPr>
        </p:nvSpPr>
        <p:spPr/>
        <p:txBody>
          <a:bodyPr/>
          <a:lstStyle>
            <a:lvl1pPr>
              <a:defRPr/>
            </a:lvl1pPr>
          </a:lstStyle>
          <a:p>
            <a:pPr>
              <a:defRPr/>
            </a:pPr>
            <a:fld id="{D6276F49-73A9-480A-A41E-D81ABDE3A52C}" type="datetimeFigureOut">
              <a:rPr lang="en-US"/>
              <a:pPr>
                <a:defRPr/>
              </a:pPr>
              <a:t>10/3/2023</a:t>
            </a:fld>
            <a:endParaRPr lang="en-US"/>
          </a:p>
        </p:txBody>
      </p:sp>
      <p:sp>
        <p:nvSpPr>
          <p:cNvPr id="5" name="Footer Placeholder 4">
            <a:extLst>
              <a:ext uri="{FF2B5EF4-FFF2-40B4-BE49-F238E27FC236}">
                <a16:creationId xmlns:a16="http://schemas.microsoft.com/office/drawing/2014/main" id="{78AE3D94-0B4F-4B80-8F8E-B1F0D7D5FC9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3ECAD8A-8F22-4BDB-A2E7-D7981A11708C}"/>
              </a:ext>
            </a:extLst>
          </p:cNvPr>
          <p:cNvSpPr>
            <a:spLocks noGrp="1"/>
          </p:cNvSpPr>
          <p:nvPr>
            <p:ph type="sldNum" sz="quarter" idx="12"/>
          </p:nvPr>
        </p:nvSpPr>
        <p:spPr/>
        <p:txBody>
          <a:bodyPr/>
          <a:lstStyle>
            <a:lvl1pPr>
              <a:defRPr/>
            </a:lvl1pPr>
          </a:lstStyle>
          <a:p>
            <a:fld id="{D4C96231-0312-4B89-9D78-34AD47F62741}" type="slidenum">
              <a:rPr lang="en-US" altLang="en-US"/>
              <a:pPr/>
              <a:t>‹#›</a:t>
            </a:fld>
            <a:endParaRPr lang="en-US" altLang="en-US"/>
          </a:p>
        </p:txBody>
      </p:sp>
    </p:spTree>
    <p:extLst>
      <p:ext uri="{BB962C8B-B14F-4D97-AF65-F5344CB8AC3E}">
        <p14:creationId xmlns:p14="http://schemas.microsoft.com/office/powerpoint/2010/main" val="21315233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EAEDF-9112-41FE-9541-BCBE1EDF5F6C}"/>
              </a:ext>
            </a:extLst>
          </p:cNvPr>
          <p:cNvSpPr>
            <a:spLocks noGrp="1"/>
          </p:cNvSpPr>
          <p:nvPr>
            <p:ph type="dt" sz="half" idx="10"/>
          </p:nvPr>
        </p:nvSpPr>
        <p:spPr/>
        <p:txBody>
          <a:bodyPr/>
          <a:lstStyle>
            <a:lvl1pPr>
              <a:defRPr/>
            </a:lvl1pPr>
          </a:lstStyle>
          <a:p>
            <a:pPr>
              <a:defRPr/>
            </a:pPr>
            <a:fld id="{EEABE00D-E3CC-4B37-9C59-E0C8A8AAF940}" type="datetimeFigureOut">
              <a:rPr lang="en-US"/>
              <a:pPr>
                <a:defRPr/>
              </a:pPr>
              <a:t>10/3/2023</a:t>
            </a:fld>
            <a:endParaRPr lang="en-US"/>
          </a:p>
        </p:txBody>
      </p:sp>
      <p:sp>
        <p:nvSpPr>
          <p:cNvPr id="5" name="Footer Placeholder 4">
            <a:extLst>
              <a:ext uri="{FF2B5EF4-FFF2-40B4-BE49-F238E27FC236}">
                <a16:creationId xmlns:a16="http://schemas.microsoft.com/office/drawing/2014/main" id="{8A3481F6-C828-4E22-99BA-12D889F32E6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C2B5603-9CBC-4652-892A-9B6DEE041764}"/>
              </a:ext>
            </a:extLst>
          </p:cNvPr>
          <p:cNvSpPr>
            <a:spLocks noGrp="1"/>
          </p:cNvSpPr>
          <p:nvPr>
            <p:ph type="sldNum" sz="quarter" idx="12"/>
          </p:nvPr>
        </p:nvSpPr>
        <p:spPr/>
        <p:txBody>
          <a:bodyPr/>
          <a:lstStyle>
            <a:lvl1pPr>
              <a:defRPr/>
            </a:lvl1pPr>
          </a:lstStyle>
          <a:p>
            <a:fld id="{9EDDB6EB-6445-4DD9-BFEB-EEDABD9A6B0B}" type="slidenum">
              <a:rPr lang="en-US" altLang="en-US"/>
              <a:pPr/>
              <a:t>‹#›</a:t>
            </a:fld>
            <a:endParaRPr lang="en-US" altLang="en-US"/>
          </a:p>
        </p:txBody>
      </p:sp>
    </p:spTree>
    <p:extLst>
      <p:ext uri="{BB962C8B-B14F-4D97-AF65-F5344CB8AC3E}">
        <p14:creationId xmlns:p14="http://schemas.microsoft.com/office/powerpoint/2010/main" val="37273778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69020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49600" y="4876801"/>
            <a:ext cx="10363200" cy="860425"/>
          </a:xfrm>
        </p:spPr>
        <p:txBody>
          <a:bodyPr anchor="b" anchorCtr="0"/>
          <a:lstStyle>
            <a:lvl1pPr algn="l">
              <a:buFontTx/>
              <a:buNone/>
              <a:defRPr>
                <a:solidFill>
                  <a:schemeClr val="tx2">
                    <a:lumMod val="75000"/>
                  </a:schemeClr>
                </a:solidFill>
              </a:defRPr>
            </a:lvl1pPr>
          </a:lstStyle>
          <a:p>
            <a:r>
              <a:rPr lang="en-US"/>
              <a:t>Click to edit Master title style</a:t>
            </a:r>
          </a:p>
        </p:txBody>
      </p:sp>
      <p:sp>
        <p:nvSpPr>
          <p:cNvPr id="3" name="Subtitle 2"/>
          <p:cNvSpPr>
            <a:spLocks noGrp="1"/>
          </p:cNvSpPr>
          <p:nvPr>
            <p:ph type="subTitle" idx="1"/>
          </p:nvPr>
        </p:nvSpPr>
        <p:spPr>
          <a:xfrm>
            <a:off x="3174400" y="5595599"/>
            <a:ext cx="10338400" cy="1752600"/>
          </a:xfrm>
        </p:spPr>
        <p:txBody>
          <a:bodyPr>
            <a:normAutofit/>
          </a:bodyPr>
          <a:lstStyle>
            <a:lvl1pPr marL="0" indent="0" algn="l">
              <a:buNone/>
              <a:defRPr sz="3200">
                <a:solidFill>
                  <a:schemeClr val="tx2">
                    <a:lumMod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98678486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600200"/>
            <a:ext cx="11074400" cy="4525965"/>
          </a:xfrm>
        </p:spPr>
        <p:txBody>
          <a:bodyPr/>
          <a:lstStyle>
            <a:lvl1pPr marL="230712" indent="-230712">
              <a:lnSpc>
                <a:spcPts val="3467"/>
              </a:lnSpc>
              <a:buFont typeface="Arial" pitchFamily="34" charset="0"/>
              <a:buChar char="•"/>
              <a:defRPr sz="3200" b="0"/>
            </a:lvl1pPr>
            <a:lvl2pPr marL="912261" indent="-302676">
              <a:lnSpc>
                <a:spcPts val="3467"/>
              </a:lnSpc>
              <a:defRPr sz="2667"/>
            </a:lvl2pPr>
            <a:lvl3pPr marL="1449881" indent="-230712">
              <a:lnSpc>
                <a:spcPts val="3467"/>
              </a:lnSpc>
              <a:defRPr sz="2400"/>
            </a:lvl3pPr>
            <a:lvl4pPr marL="2055233" indent="-226478">
              <a:lnSpc>
                <a:spcPts val="3467"/>
              </a:lnSpc>
              <a:defRPr sz="2133"/>
            </a:lvl4pPr>
            <a:lvl5pPr marL="2669051" indent="-230712">
              <a:lnSpc>
                <a:spcPts val="3467"/>
              </a:lnSpc>
              <a:defRPr sz="18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p:cNvSpPr>
            <a:spLocks noGrp="1"/>
          </p:cNvSpPr>
          <p:nvPr>
            <p:ph type="body" sz="quarter" idx="13"/>
          </p:nvPr>
        </p:nvSpPr>
        <p:spPr>
          <a:xfrm>
            <a:off x="304800" y="974400"/>
            <a:ext cx="11001600" cy="457200"/>
          </a:xfrm>
        </p:spPr>
        <p:txBody>
          <a:bodyPr>
            <a:normAutofit/>
          </a:bodyPr>
          <a:lstStyle>
            <a:lvl1pPr>
              <a:buFontTx/>
              <a:buNone/>
              <a:defRPr sz="3200"/>
            </a:lvl1pPr>
          </a:lstStyle>
          <a:p>
            <a:pPr lvl="0"/>
            <a:r>
              <a:rPr lang="en-US"/>
              <a:t>Click to edit Master text styles</a:t>
            </a:r>
          </a:p>
        </p:txBody>
      </p:sp>
      <p:sp>
        <p:nvSpPr>
          <p:cNvPr id="10" name="Footer Placeholder 4"/>
          <p:cNvSpPr>
            <a:spLocks noGrp="1"/>
          </p:cNvSpPr>
          <p:nvPr>
            <p:ph type="ftr" sz="quarter" idx="3"/>
          </p:nvPr>
        </p:nvSpPr>
        <p:spPr>
          <a:xfrm>
            <a:off x="8331200" y="6653838"/>
            <a:ext cx="3860800" cy="365125"/>
          </a:xfrm>
          <a:prstGeom prst="rect">
            <a:avLst/>
          </a:prstGeom>
        </p:spPr>
        <p:txBody>
          <a:bodyPr/>
          <a:lstStyle>
            <a:lvl1pPr algn="r">
              <a:defRPr sz="1200">
                <a:solidFill>
                  <a:schemeClr val="tx2"/>
                </a:solidFill>
                <a:latin typeface="Segoe UI" pitchFamily="34" charset="0"/>
                <a:cs typeface="Segoe UI" pitchFamily="34" charset="0"/>
              </a:defRPr>
            </a:lvl1pPr>
          </a:lstStyle>
          <a:p>
            <a:r>
              <a:rPr lang="en-US"/>
              <a:t>Copyright 2009</a:t>
            </a:r>
          </a:p>
        </p:txBody>
      </p:sp>
      <p:sp>
        <p:nvSpPr>
          <p:cNvPr id="12" name="Slide Number Placeholder 5"/>
          <p:cNvSpPr>
            <a:spLocks noGrp="1"/>
          </p:cNvSpPr>
          <p:nvPr>
            <p:ph type="sldNum" sz="quarter" idx="4"/>
          </p:nvPr>
        </p:nvSpPr>
        <p:spPr>
          <a:xfrm>
            <a:off x="101600" y="6638076"/>
            <a:ext cx="2844800" cy="365125"/>
          </a:xfrm>
          <a:prstGeom prst="rect">
            <a:avLst/>
          </a:prstGeom>
        </p:spPr>
        <p:txBody>
          <a:bodyPr/>
          <a:lstStyle>
            <a:lvl1pPr algn="l">
              <a:defRPr sz="16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a:p>
        </p:txBody>
      </p:sp>
      <p:sp>
        <p:nvSpPr>
          <p:cNvPr id="16" name="Title 15"/>
          <p:cNvSpPr>
            <a:spLocks noGrp="1"/>
          </p:cNvSpPr>
          <p:nvPr>
            <p:ph type="title"/>
          </p:nvPr>
        </p:nvSpPr>
        <p:spPr>
          <a:xfrm>
            <a:off x="0" y="457201"/>
            <a:ext cx="10972800" cy="639763"/>
          </a:xfrm>
        </p:spPr>
        <p:txBody>
          <a:bodyPr/>
          <a:lstStyle/>
          <a:p>
            <a:r>
              <a:rPr lang="en-US"/>
              <a:t>Click to edit Master title style</a:t>
            </a:r>
          </a:p>
        </p:txBody>
      </p:sp>
    </p:spTree>
    <p:extLst>
      <p:ext uri="{BB962C8B-B14F-4D97-AF65-F5344CB8AC3E}">
        <p14:creationId xmlns:p14="http://schemas.microsoft.com/office/powerpoint/2010/main" val="203869966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Agenda/Summary">
    <p:bg>
      <p:bgPr>
        <a:solidFill>
          <a:schemeClr val="bg1"/>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8331200" y="6492762"/>
            <a:ext cx="3860800" cy="365125"/>
          </a:xfrm>
        </p:spPr>
        <p:txBody>
          <a:bodyPr/>
          <a:lstStyle/>
          <a:p>
            <a:r>
              <a:rPr lang="en-US"/>
              <a:t>Copyright 2009</a:t>
            </a:r>
          </a:p>
        </p:txBody>
      </p:sp>
      <p:sp>
        <p:nvSpPr>
          <p:cNvPr id="4" name="Slide Number Placeholder 3"/>
          <p:cNvSpPr>
            <a:spLocks noGrp="1"/>
          </p:cNvSpPr>
          <p:nvPr>
            <p:ph type="sldNum" sz="quarter" idx="11"/>
          </p:nvPr>
        </p:nvSpPr>
        <p:spPr>
          <a:xfrm>
            <a:off x="101600" y="6477000"/>
            <a:ext cx="2844800" cy="365125"/>
          </a:xfrm>
        </p:spPr>
        <p:txBody>
          <a:bodyPr/>
          <a:lstStyle/>
          <a:p>
            <a:fld id="{81582BD6-FC20-4557-852B-8433F8572D30}" type="slidenum">
              <a:rPr lang="en-US" smtClean="0"/>
              <a:pPr/>
              <a:t>‹#›</a:t>
            </a:fld>
            <a:endParaRPr lang="en-US"/>
          </a:p>
        </p:txBody>
      </p:sp>
      <p:sp>
        <p:nvSpPr>
          <p:cNvPr id="7" name="Title 6"/>
          <p:cNvSpPr>
            <a:spLocks noGrp="1"/>
          </p:cNvSpPr>
          <p:nvPr>
            <p:ph type="title"/>
          </p:nvPr>
        </p:nvSpPr>
        <p:spPr>
          <a:xfrm>
            <a:off x="304800" y="304800"/>
            <a:ext cx="8026400" cy="639763"/>
          </a:xfrm>
        </p:spPr>
        <p:txBody>
          <a:bodyPr/>
          <a:lstStyle>
            <a:lvl1pPr>
              <a:buNone/>
              <a:defRPr sz="3600">
                <a:latin typeface="Cavolini" panose="03000502040302020204" pitchFamily="66" charset="0"/>
                <a:cs typeface="Cavolini" panose="03000502040302020204" pitchFamily="66" charset="0"/>
              </a:defRPr>
            </a:lvl1pPr>
          </a:lstStyle>
          <a:p>
            <a:r>
              <a:rPr lang="en-US"/>
              <a:t>Click to edit Master title style</a:t>
            </a:r>
          </a:p>
        </p:txBody>
      </p:sp>
      <p:sp>
        <p:nvSpPr>
          <p:cNvPr id="8" name="Text Placeholder 10"/>
          <p:cNvSpPr>
            <a:spLocks noGrp="1"/>
          </p:cNvSpPr>
          <p:nvPr>
            <p:ph type="body" sz="quarter" idx="13"/>
          </p:nvPr>
        </p:nvSpPr>
        <p:spPr>
          <a:xfrm>
            <a:off x="580801" y="990599"/>
            <a:ext cx="7267800" cy="457200"/>
          </a:xfrm>
        </p:spPr>
        <p:txBody>
          <a:bodyPr>
            <a:normAutofit/>
          </a:bodyPr>
          <a:lstStyle>
            <a:lvl1pPr>
              <a:buFontTx/>
              <a:buNone/>
              <a:defRPr sz="3200" b="0">
                <a:latin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337390474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Agenda/Summary">
    <p:bg>
      <p:bgPr>
        <a:solidFill>
          <a:schemeClr val="bg1"/>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8331200" y="6492762"/>
            <a:ext cx="3860800" cy="365125"/>
          </a:xfrm>
        </p:spPr>
        <p:txBody>
          <a:bodyPr/>
          <a:lstStyle/>
          <a:p>
            <a:r>
              <a:rPr lang="en-US"/>
              <a:t>Copyright 2009</a:t>
            </a:r>
          </a:p>
        </p:txBody>
      </p:sp>
      <p:sp>
        <p:nvSpPr>
          <p:cNvPr id="4" name="Slide Number Placeholder 3"/>
          <p:cNvSpPr>
            <a:spLocks noGrp="1"/>
          </p:cNvSpPr>
          <p:nvPr>
            <p:ph type="sldNum" sz="quarter" idx="11"/>
          </p:nvPr>
        </p:nvSpPr>
        <p:spPr>
          <a:xfrm>
            <a:off x="101600" y="6477000"/>
            <a:ext cx="2844800" cy="365125"/>
          </a:xfrm>
        </p:spPr>
        <p:txBody>
          <a:bodyPr/>
          <a:lstStyle/>
          <a:p>
            <a:fld id="{81582BD6-FC20-4557-852B-8433F8572D30}" type="slidenum">
              <a:rPr lang="en-US" smtClean="0"/>
              <a:pPr/>
              <a:t>‹#›</a:t>
            </a:fld>
            <a:endParaRPr lang="en-US"/>
          </a:p>
        </p:txBody>
      </p:sp>
      <p:sp>
        <p:nvSpPr>
          <p:cNvPr id="7" name="Title 6"/>
          <p:cNvSpPr>
            <a:spLocks noGrp="1"/>
          </p:cNvSpPr>
          <p:nvPr>
            <p:ph type="title"/>
          </p:nvPr>
        </p:nvSpPr>
        <p:spPr>
          <a:xfrm>
            <a:off x="3810000" y="304800"/>
            <a:ext cx="8026400" cy="639763"/>
          </a:xfrm>
        </p:spPr>
        <p:txBody>
          <a:bodyPr/>
          <a:lstStyle>
            <a:lvl1pPr>
              <a:buNone/>
              <a:defRPr sz="3600">
                <a:latin typeface="Cavolini" panose="03000502040302020204" pitchFamily="66" charset="0"/>
                <a:cs typeface="Cavolini" panose="03000502040302020204" pitchFamily="66" charset="0"/>
              </a:defRPr>
            </a:lvl1pPr>
          </a:lstStyle>
          <a:p>
            <a:r>
              <a:rPr lang="en-US"/>
              <a:t>Click to edit Master title style</a:t>
            </a:r>
          </a:p>
        </p:txBody>
      </p:sp>
      <p:sp>
        <p:nvSpPr>
          <p:cNvPr id="8" name="Text Placeholder 10"/>
          <p:cNvSpPr>
            <a:spLocks noGrp="1"/>
          </p:cNvSpPr>
          <p:nvPr>
            <p:ph type="body" sz="quarter" idx="13"/>
          </p:nvPr>
        </p:nvSpPr>
        <p:spPr>
          <a:xfrm>
            <a:off x="4086001" y="990599"/>
            <a:ext cx="7267800" cy="457200"/>
          </a:xfrm>
        </p:spPr>
        <p:txBody>
          <a:bodyPr>
            <a:normAutofit/>
          </a:bodyPr>
          <a:lstStyle>
            <a:lvl1pPr>
              <a:buFontTx/>
              <a:buNone/>
              <a:defRPr sz="3200">
                <a:latin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68611818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2871789"/>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14400" y="1371601"/>
            <a:ext cx="10363200" cy="1500187"/>
          </a:xfrm>
        </p:spPr>
        <p:txBody>
          <a:bodyPr anchor="b"/>
          <a:lstStyle>
            <a:lvl1pPr marL="0" indent="0">
              <a:buNone/>
              <a:defRPr sz="2667">
                <a:solidFill>
                  <a:schemeClr val="bg2"/>
                </a:solidFill>
                <a:latin typeface="+mn-lt"/>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10" name="Slide Number Placeholder 9"/>
          <p:cNvSpPr>
            <a:spLocks noGrp="1"/>
          </p:cNvSpPr>
          <p:nvPr>
            <p:ph type="sldNum" sz="quarter" idx="10"/>
          </p:nvPr>
        </p:nvSpPr>
        <p:spPr/>
        <p:txBody>
          <a:bodyPr/>
          <a:lstStyle/>
          <a:p>
            <a:fld id="{81582BD6-FC20-4557-852B-8433F8572D30}" type="slidenum">
              <a:rPr lang="en-US" smtClean="0"/>
              <a:pPr/>
              <a:t>‹#›</a:t>
            </a:fld>
            <a:endParaRPr lang="en-US"/>
          </a:p>
        </p:txBody>
      </p:sp>
      <p:sp>
        <p:nvSpPr>
          <p:cNvPr id="11" name="Footer Placeholder 10"/>
          <p:cNvSpPr>
            <a:spLocks noGrp="1"/>
          </p:cNvSpPr>
          <p:nvPr>
            <p:ph type="ftr" sz="quarter" idx="11"/>
          </p:nvPr>
        </p:nvSpPr>
        <p:spPr/>
        <p:txBody>
          <a:bodyPr/>
          <a:lstStyle/>
          <a:p>
            <a:r>
              <a:rPr lang="en-US"/>
              <a:t>Copyright 2009</a:t>
            </a:r>
          </a:p>
        </p:txBody>
      </p:sp>
    </p:spTree>
    <p:extLst>
      <p:ext uri="{BB962C8B-B14F-4D97-AF65-F5344CB8AC3E}">
        <p14:creationId xmlns:p14="http://schemas.microsoft.com/office/powerpoint/2010/main" val="83768640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03200" y="1600202"/>
            <a:ext cx="5384800" cy="4525964"/>
          </a:xfrm>
        </p:spPr>
        <p:txBody>
          <a:bodyPr/>
          <a:lstStyle>
            <a:lvl1pPr>
              <a:buClr>
                <a:schemeClr val="tx1">
                  <a:lumMod val="75000"/>
                  <a:lumOff val="25000"/>
                </a:schemeClr>
              </a:buClr>
              <a:defRPr sz="3200"/>
            </a:lvl1pPr>
            <a:lvl2pPr>
              <a:buClr>
                <a:schemeClr val="tx1">
                  <a:lumMod val="75000"/>
                  <a:lumOff val="25000"/>
                </a:schemeClr>
              </a:buClr>
              <a:defRPr sz="2667"/>
            </a:lvl2pPr>
            <a:lvl3pPr>
              <a:buClr>
                <a:schemeClr val="tx1">
                  <a:lumMod val="75000"/>
                  <a:lumOff val="25000"/>
                </a:schemeClr>
              </a:buClr>
              <a:defRPr sz="2667"/>
            </a:lvl3pPr>
            <a:lvl4pPr>
              <a:buClr>
                <a:schemeClr val="tx1">
                  <a:lumMod val="75000"/>
                  <a:lumOff val="25000"/>
                </a:schemeClr>
              </a:buClr>
              <a:defRPr sz="2400"/>
            </a:lvl4pPr>
            <a:lvl5pPr>
              <a:buClr>
                <a:schemeClr val="tx1">
                  <a:lumMod val="75000"/>
                  <a:lumOff val="25000"/>
                </a:schemeClr>
              </a:buCl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791200" y="1600202"/>
            <a:ext cx="5384800" cy="4525964"/>
          </a:xfrm>
        </p:spPr>
        <p:txBody>
          <a:bodyPr/>
          <a:lstStyle>
            <a:lvl1pPr>
              <a:buClr>
                <a:schemeClr val="tx1">
                  <a:lumMod val="75000"/>
                  <a:lumOff val="25000"/>
                </a:schemeClr>
              </a:buClr>
              <a:defRPr sz="3200"/>
            </a:lvl1pPr>
            <a:lvl2pPr>
              <a:buClr>
                <a:schemeClr val="tx1">
                  <a:lumMod val="75000"/>
                  <a:lumOff val="25000"/>
                </a:schemeClr>
              </a:buClr>
              <a:defRPr sz="2667"/>
            </a:lvl2pPr>
            <a:lvl3pPr>
              <a:buClr>
                <a:schemeClr val="tx1">
                  <a:lumMod val="75000"/>
                  <a:lumOff val="25000"/>
                </a:schemeClr>
              </a:buClr>
              <a:defRPr sz="2667"/>
            </a:lvl3pPr>
            <a:lvl4pPr>
              <a:buClr>
                <a:schemeClr val="tx1">
                  <a:lumMod val="75000"/>
                  <a:lumOff val="25000"/>
                </a:schemeClr>
              </a:buClr>
              <a:defRPr sz="2400"/>
            </a:lvl4pPr>
            <a:lvl5pPr>
              <a:buClr>
                <a:schemeClr val="tx1">
                  <a:lumMod val="75000"/>
                  <a:lumOff val="25000"/>
                </a:schemeClr>
              </a:buCl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4"/>
          </p:nvPr>
        </p:nvSpPr>
        <p:spPr>
          <a:xfrm>
            <a:off x="609600" y="6638076"/>
            <a:ext cx="2844800" cy="365125"/>
          </a:xfrm>
        </p:spPr>
        <p:txBody>
          <a:bodyPr/>
          <a:lstStyle/>
          <a:p>
            <a:fld id="{81582BD6-FC20-4557-852B-8433F8572D30}" type="slidenum">
              <a:rPr lang="en-US" smtClean="0"/>
              <a:pPr/>
              <a:t>‹#›</a:t>
            </a:fld>
            <a:endParaRPr lang="en-US"/>
          </a:p>
        </p:txBody>
      </p:sp>
      <p:sp>
        <p:nvSpPr>
          <p:cNvPr id="10" name="Footer Placeholder 9"/>
          <p:cNvSpPr>
            <a:spLocks noGrp="1"/>
          </p:cNvSpPr>
          <p:nvPr>
            <p:ph type="ftr" sz="quarter" idx="15"/>
          </p:nvPr>
        </p:nvSpPr>
        <p:spPr/>
        <p:txBody>
          <a:bodyPr/>
          <a:lstStyle/>
          <a:p>
            <a:r>
              <a:rPr lang="en-US"/>
              <a:t>Copyright 2009</a:t>
            </a:r>
          </a:p>
        </p:txBody>
      </p:sp>
      <p:sp>
        <p:nvSpPr>
          <p:cNvPr id="12" name="Title 11"/>
          <p:cNvSpPr>
            <a:spLocks noGrp="1"/>
          </p:cNvSpPr>
          <p:nvPr>
            <p:ph type="title"/>
          </p:nvPr>
        </p:nvSpPr>
        <p:spPr>
          <a:xfrm>
            <a:off x="0" y="457201"/>
            <a:ext cx="10972800" cy="639763"/>
          </a:xfrm>
        </p:spPr>
        <p:txBody>
          <a:bodyPr/>
          <a:lstStyle/>
          <a:p>
            <a:r>
              <a:rPr lang="en-US"/>
              <a:t>Click to edit Master title style</a:t>
            </a:r>
          </a:p>
        </p:txBody>
      </p:sp>
      <p:sp>
        <p:nvSpPr>
          <p:cNvPr id="13"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19839689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wo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r>
              <a:rPr lang="en-US"/>
              <a:t>Copyright 2009</a:t>
            </a:r>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a:p>
        </p:txBody>
      </p:sp>
      <p:sp>
        <p:nvSpPr>
          <p:cNvPr id="5" name="Content Placeholder 2"/>
          <p:cNvSpPr>
            <a:spLocks noGrp="1"/>
          </p:cNvSpPr>
          <p:nvPr>
            <p:ph sz="half" idx="1"/>
          </p:nvPr>
        </p:nvSpPr>
        <p:spPr>
          <a:xfrm>
            <a:off x="203200" y="2133600"/>
            <a:ext cx="3149600" cy="15240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6" name="Content Placeholder 3"/>
          <p:cNvSpPr>
            <a:spLocks noGrp="1"/>
          </p:cNvSpPr>
          <p:nvPr>
            <p:ph sz="half" idx="2"/>
          </p:nvPr>
        </p:nvSpPr>
        <p:spPr>
          <a:xfrm>
            <a:off x="3556000" y="2133601"/>
            <a:ext cx="7620000" cy="1524000"/>
          </a:xfrm>
        </p:spPr>
        <p:txBody>
          <a:bodyPr>
            <a:normAutofit/>
          </a:bodyPr>
          <a:lstStyle>
            <a:lvl1pPr>
              <a:defRPr sz="32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9" name="Content Placeholder 2"/>
          <p:cNvSpPr>
            <a:spLocks noGrp="1"/>
          </p:cNvSpPr>
          <p:nvPr>
            <p:ph sz="half" idx="14"/>
          </p:nvPr>
        </p:nvSpPr>
        <p:spPr>
          <a:xfrm>
            <a:off x="203200" y="4038600"/>
            <a:ext cx="3149600" cy="15240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0" name="Content Placeholder 3"/>
          <p:cNvSpPr>
            <a:spLocks noGrp="1"/>
          </p:cNvSpPr>
          <p:nvPr>
            <p:ph sz="half" idx="15"/>
          </p:nvPr>
        </p:nvSpPr>
        <p:spPr>
          <a:xfrm>
            <a:off x="3556000" y="4038600"/>
            <a:ext cx="7620000" cy="1524000"/>
          </a:xfrm>
        </p:spPr>
        <p:txBody>
          <a:bodyPr>
            <a:normAutofit/>
          </a:bodyPr>
          <a:lstStyle>
            <a:lvl1pPr>
              <a:defRPr sz="32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1" name="Title 10"/>
          <p:cNvSpPr>
            <a:spLocks noGrp="1"/>
          </p:cNvSpPr>
          <p:nvPr>
            <p:ph type="title"/>
          </p:nvPr>
        </p:nvSpPr>
        <p:spPr>
          <a:xfrm>
            <a:off x="0" y="457201"/>
            <a:ext cx="10972800" cy="639763"/>
          </a:xfrm>
        </p:spPr>
        <p:txBody>
          <a:bodyPr/>
          <a:lstStyle/>
          <a:p>
            <a:r>
              <a:rPr lang="en-US"/>
              <a:t>Click to edit Master title style</a:t>
            </a:r>
          </a:p>
        </p:txBody>
      </p:sp>
      <p:sp>
        <p:nvSpPr>
          <p:cNvPr id="12"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354841387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hree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r>
              <a:rPr lang="en-US"/>
              <a:t>Copyright 2009</a:t>
            </a:r>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a:p>
        </p:txBody>
      </p:sp>
      <p:sp>
        <p:nvSpPr>
          <p:cNvPr id="9" name="Content Placeholder 2"/>
          <p:cNvSpPr>
            <a:spLocks noGrp="1"/>
          </p:cNvSpPr>
          <p:nvPr>
            <p:ph sz="half" idx="1"/>
          </p:nvPr>
        </p:nvSpPr>
        <p:spPr>
          <a:xfrm>
            <a:off x="203200" y="3733801"/>
            <a:ext cx="3657600" cy="2544763"/>
          </a:xfrm>
        </p:spPr>
        <p:txBody>
          <a:bodyPr lIns="274320" tIns="0" rIns="182880">
            <a:normAutofit/>
          </a:bodyPr>
          <a:lstStyle>
            <a:lvl1pPr>
              <a:lnSpc>
                <a:spcPts val="2667"/>
              </a:lnSpc>
              <a:defRPr sz="24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0" name="Content Placeholder 3"/>
          <p:cNvSpPr>
            <a:spLocks noGrp="1"/>
          </p:cNvSpPr>
          <p:nvPr>
            <p:ph sz="half" idx="2"/>
          </p:nvPr>
        </p:nvSpPr>
        <p:spPr>
          <a:xfrm>
            <a:off x="3911600" y="3733801"/>
            <a:ext cx="3657600" cy="2544763"/>
          </a:xfrm>
        </p:spPr>
        <p:txBody>
          <a:bodyPr lIns="274320" tIns="0" rIns="182880">
            <a:normAutofit/>
          </a:bodyPr>
          <a:lstStyle>
            <a:lvl1pPr>
              <a:lnSpc>
                <a:spcPts val="2667"/>
              </a:lnSpc>
              <a:defRPr sz="24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1" name="Content Placeholder 3"/>
          <p:cNvSpPr>
            <a:spLocks noGrp="1"/>
          </p:cNvSpPr>
          <p:nvPr>
            <p:ph sz="half" idx="14"/>
          </p:nvPr>
        </p:nvSpPr>
        <p:spPr>
          <a:xfrm>
            <a:off x="7620000" y="3733801"/>
            <a:ext cx="3657600" cy="2544763"/>
          </a:xfrm>
        </p:spPr>
        <p:txBody>
          <a:bodyPr lIns="274320" tIns="0" rIns="182880">
            <a:normAutofit/>
          </a:bodyPr>
          <a:lstStyle>
            <a:lvl1pPr>
              <a:lnSpc>
                <a:spcPts val="2667"/>
              </a:lnSpc>
              <a:defRPr sz="24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5" name="Content Placeholder 2"/>
          <p:cNvSpPr>
            <a:spLocks noGrp="1"/>
          </p:cNvSpPr>
          <p:nvPr>
            <p:ph sz="half" idx="15"/>
          </p:nvPr>
        </p:nvSpPr>
        <p:spPr>
          <a:xfrm>
            <a:off x="203200" y="1752601"/>
            <a:ext cx="3657600" cy="17065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6" name="Content Placeholder 3"/>
          <p:cNvSpPr>
            <a:spLocks noGrp="1"/>
          </p:cNvSpPr>
          <p:nvPr>
            <p:ph sz="half" idx="16"/>
          </p:nvPr>
        </p:nvSpPr>
        <p:spPr>
          <a:xfrm>
            <a:off x="3911600" y="1752601"/>
            <a:ext cx="3657600" cy="17065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7" name="Content Placeholder 3"/>
          <p:cNvSpPr>
            <a:spLocks noGrp="1"/>
          </p:cNvSpPr>
          <p:nvPr>
            <p:ph sz="half" idx="17"/>
          </p:nvPr>
        </p:nvSpPr>
        <p:spPr>
          <a:xfrm>
            <a:off x="7620000" y="1752601"/>
            <a:ext cx="3657600" cy="17065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9" name="Title 18"/>
          <p:cNvSpPr>
            <a:spLocks noGrp="1"/>
          </p:cNvSpPr>
          <p:nvPr>
            <p:ph type="title"/>
          </p:nvPr>
        </p:nvSpPr>
        <p:spPr>
          <a:xfrm>
            <a:off x="0" y="457201"/>
            <a:ext cx="10972800" cy="639763"/>
          </a:xfrm>
        </p:spPr>
        <p:txBody>
          <a:bodyPr/>
          <a:lstStyle/>
          <a:p>
            <a:r>
              <a:rPr lang="en-US"/>
              <a:t>Click to edit Master title style</a:t>
            </a:r>
          </a:p>
        </p:txBody>
      </p:sp>
      <p:sp>
        <p:nvSpPr>
          <p:cNvPr id="20"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151773047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 y="2438401"/>
            <a:ext cx="4866423" cy="304801"/>
          </a:xfrm>
          <a:solidFill>
            <a:schemeClr val="accent5">
              <a:lumMod val="20000"/>
              <a:lumOff val="80000"/>
              <a:alpha val="39000"/>
            </a:schemeClr>
          </a:solidFill>
        </p:spPr>
        <p:txBody>
          <a:bodyPr tIns="274320" anchor="b">
            <a:noAutofit/>
          </a:bodyPr>
          <a:lstStyle>
            <a:lvl1pPr marL="0" indent="0">
              <a:buNone/>
              <a:defRPr sz="2400" b="1" cap="all" baseline="0">
                <a:solidFill>
                  <a:schemeClr val="bg2"/>
                </a:solidFill>
                <a:latin typeface="+mn-lt"/>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1" y="2743201"/>
            <a:ext cx="4866423" cy="4068763"/>
          </a:xfrm>
        </p:spPr>
        <p:txBody>
          <a:bodyPr/>
          <a:lstStyle>
            <a:lvl1pPr>
              <a:lnSpc>
                <a:spcPct val="100000"/>
              </a:lnSpc>
              <a:buClr>
                <a:schemeClr val="accent1">
                  <a:lumMod val="20000"/>
                  <a:lumOff val="80000"/>
                </a:schemeClr>
              </a:buClr>
              <a:defRPr sz="2667"/>
            </a:lvl1pPr>
            <a:lvl2pPr>
              <a:lnSpc>
                <a:spcPct val="100000"/>
              </a:lnSpc>
              <a:buClr>
                <a:schemeClr val="accent1">
                  <a:lumMod val="20000"/>
                  <a:lumOff val="80000"/>
                </a:schemeClr>
              </a:buClr>
              <a:defRPr sz="2667"/>
            </a:lvl2pPr>
            <a:lvl3pPr>
              <a:lnSpc>
                <a:spcPct val="100000"/>
              </a:lnSpc>
              <a:buClr>
                <a:schemeClr val="accent1">
                  <a:lumMod val="20000"/>
                  <a:lumOff val="80000"/>
                </a:schemeClr>
              </a:buClr>
              <a:defRPr sz="2400"/>
            </a:lvl3pPr>
            <a:lvl4pPr>
              <a:lnSpc>
                <a:spcPct val="100000"/>
              </a:lnSpc>
              <a:buClr>
                <a:schemeClr val="accent1">
                  <a:lumMod val="20000"/>
                  <a:lumOff val="80000"/>
                </a:schemeClr>
              </a:buClr>
              <a:defRPr sz="2133"/>
            </a:lvl4pPr>
            <a:lvl5pPr>
              <a:lnSpc>
                <a:spcPct val="100000"/>
              </a:lnSpc>
              <a:buClr>
                <a:schemeClr val="accent1">
                  <a:lumMod val="20000"/>
                  <a:lumOff val="80000"/>
                </a:schemeClr>
              </a:buCl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878918" y="2743201"/>
            <a:ext cx="4868335" cy="4068763"/>
          </a:xfrm>
        </p:spPr>
        <p:txBody>
          <a:bodyPr/>
          <a:lstStyle>
            <a:lvl1pPr>
              <a:buClr>
                <a:schemeClr val="accent1">
                  <a:lumMod val="20000"/>
                  <a:lumOff val="80000"/>
                </a:schemeClr>
              </a:buClr>
              <a:defRPr sz="2667"/>
            </a:lvl1pPr>
            <a:lvl2pPr>
              <a:buClr>
                <a:schemeClr val="accent1">
                  <a:lumMod val="20000"/>
                  <a:lumOff val="80000"/>
                </a:schemeClr>
              </a:buClr>
              <a:defRPr sz="2667"/>
            </a:lvl2pPr>
            <a:lvl3pPr>
              <a:buClr>
                <a:schemeClr val="accent1">
                  <a:lumMod val="20000"/>
                  <a:lumOff val="80000"/>
                </a:schemeClr>
              </a:buClr>
              <a:defRPr sz="2400"/>
            </a:lvl3pPr>
            <a:lvl4pPr>
              <a:buClr>
                <a:schemeClr val="accent1">
                  <a:lumMod val="20000"/>
                  <a:lumOff val="80000"/>
                </a:schemeClr>
              </a:buClr>
              <a:defRPr sz="2133"/>
            </a:lvl4pPr>
            <a:lvl5pPr>
              <a:buClr>
                <a:schemeClr val="accent1">
                  <a:lumMod val="20000"/>
                  <a:lumOff val="80000"/>
                </a:schemeClr>
              </a:buCl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2"/>
          <p:cNvSpPr>
            <a:spLocks noGrp="1"/>
          </p:cNvSpPr>
          <p:nvPr>
            <p:ph type="body" idx="12"/>
          </p:nvPr>
        </p:nvSpPr>
        <p:spPr>
          <a:xfrm>
            <a:off x="4876802" y="2438402"/>
            <a:ext cx="4866423" cy="304801"/>
          </a:xfrm>
          <a:solidFill>
            <a:schemeClr val="accent5">
              <a:lumMod val="20000"/>
              <a:lumOff val="80000"/>
              <a:alpha val="39000"/>
            </a:schemeClr>
          </a:solidFill>
        </p:spPr>
        <p:txBody>
          <a:bodyPr tIns="274320" anchor="b">
            <a:noAutofit/>
          </a:bodyPr>
          <a:lstStyle>
            <a:lvl1pPr marL="0" indent="0">
              <a:buNone/>
              <a:defRPr sz="2400" b="1" cap="all" baseline="0">
                <a:solidFill>
                  <a:schemeClr val="bg2"/>
                </a:solidFill>
                <a:latin typeface="+mn-lt"/>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10" name="Slide Number Placeholder 9"/>
          <p:cNvSpPr>
            <a:spLocks noGrp="1"/>
          </p:cNvSpPr>
          <p:nvPr>
            <p:ph type="sldNum" sz="quarter" idx="14"/>
          </p:nvPr>
        </p:nvSpPr>
        <p:spPr/>
        <p:txBody>
          <a:bodyPr/>
          <a:lstStyle/>
          <a:p>
            <a:fld id="{81582BD6-FC20-4557-852B-8433F8572D30}" type="slidenum">
              <a:rPr lang="en-US" smtClean="0"/>
              <a:pPr/>
              <a:t>‹#›</a:t>
            </a:fld>
            <a:endParaRPr lang="en-US"/>
          </a:p>
        </p:txBody>
      </p:sp>
      <p:sp>
        <p:nvSpPr>
          <p:cNvPr id="11" name="Footer Placeholder 10"/>
          <p:cNvSpPr>
            <a:spLocks noGrp="1"/>
          </p:cNvSpPr>
          <p:nvPr>
            <p:ph type="ftr" sz="quarter" idx="15"/>
          </p:nvPr>
        </p:nvSpPr>
        <p:spPr/>
        <p:txBody>
          <a:bodyPr/>
          <a:lstStyle/>
          <a:p>
            <a:r>
              <a:rPr lang="en-US"/>
              <a:t>Copyright 2009</a:t>
            </a:r>
          </a:p>
        </p:txBody>
      </p:sp>
      <p:sp>
        <p:nvSpPr>
          <p:cNvPr id="17" name="Title 16"/>
          <p:cNvSpPr>
            <a:spLocks noGrp="1"/>
          </p:cNvSpPr>
          <p:nvPr>
            <p:ph type="title"/>
          </p:nvPr>
        </p:nvSpPr>
        <p:spPr>
          <a:xfrm>
            <a:off x="0" y="457201"/>
            <a:ext cx="10972800" cy="639763"/>
          </a:xfrm>
        </p:spPr>
        <p:txBody>
          <a:bodyPr/>
          <a:lstStyle/>
          <a:p>
            <a:r>
              <a:rPr lang="en-US"/>
              <a:t>Click to edit Master title style</a:t>
            </a:r>
          </a:p>
        </p:txBody>
      </p:sp>
      <p:sp>
        <p:nvSpPr>
          <p:cNvPr id="18"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140627243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Slide Number Placeholder 8"/>
          <p:cNvSpPr>
            <a:spLocks noGrp="1"/>
          </p:cNvSpPr>
          <p:nvPr>
            <p:ph type="sldNum" sz="quarter" idx="14"/>
          </p:nvPr>
        </p:nvSpPr>
        <p:spPr/>
        <p:txBody>
          <a:bodyPr/>
          <a:lstStyle/>
          <a:p>
            <a:fld id="{81582BD6-FC20-4557-852B-8433F8572D30}" type="slidenum">
              <a:rPr lang="en-US" smtClean="0"/>
              <a:pPr/>
              <a:t>‹#›</a:t>
            </a:fld>
            <a:endParaRPr lang="en-US"/>
          </a:p>
        </p:txBody>
      </p:sp>
      <p:sp>
        <p:nvSpPr>
          <p:cNvPr id="10" name="Footer Placeholder 9"/>
          <p:cNvSpPr>
            <a:spLocks noGrp="1"/>
          </p:cNvSpPr>
          <p:nvPr>
            <p:ph type="ftr" sz="quarter" idx="15"/>
          </p:nvPr>
        </p:nvSpPr>
        <p:spPr/>
        <p:txBody>
          <a:bodyPr/>
          <a:lstStyle/>
          <a:p>
            <a:r>
              <a:rPr lang="en-US"/>
              <a:t>Copyright 2009</a:t>
            </a:r>
          </a:p>
        </p:txBody>
      </p:sp>
      <p:sp>
        <p:nvSpPr>
          <p:cNvPr id="13" name="Title 12"/>
          <p:cNvSpPr>
            <a:spLocks noGrp="1"/>
          </p:cNvSpPr>
          <p:nvPr>
            <p:ph type="title"/>
          </p:nvPr>
        </p:nvSpPr>
        <p:spPr>
          <a:xfrm>
            <a:off x="0" y="457201"/>
            <a:ext cx="10972800" cy="639763"/>
          </a:xfrm>
        </p:spPr>
        <p:txBody>
          <a:bodyPr/>
          <a:lstStyle/>
          <a:p>
            <a:r>
              <a:rPr lang="en-US"/>
              <a:t>Click to edit Master title style</a:t>
            </a:r>
          </a:p>
        </p:txBody>
      </p:sp>
      <p:sp>
        <p:nvSpPr>
          <p:cNvPr id="14"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395249138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81582BD6-FC20-4557-852B-8433F8572D30}" type="slidenum">
              <a:rPr lang="en-US" smtClean="0"/>
              <a:pPr/>
              <a:t>‹#›</a:t>
            </a:fld>
            <a:endParaRPr lang="en-US"/>
          </a:p>
        </p:txBody>
      </p:sp>
      <p:sp>
        <p:nvSpPr>
          <p:cNvPr id="6" name="Footer Placeholder 5"/>
          <p:cNvSpPr>
            <a:spLocks noGrp="1"/>
          </p:cNvSpPr>
          <p:nvPr>
            <p:ph type="ftr" sz="quarter" idx="11"/>
          </p:nvPr>
        </p:nvSpPr>
        <p:spPr/>
        <p:txBody>
          <a:bodyPr/>
          <a:lstStyle/>
          <a:p>
            <a:r>
              <a:rPr lang="en-US"/>
              <a:t>Copyright 2009</a:t>
            </a:r>
          </a:p>
        </p:txBody>
      </p:sp>
    </p:spTree>
    <p:extLst>
      <p:ext uri="{BB962C8B-B14F-4D97-AF65-F5344CB8AC3E}">
        <p14:creationId xmlns:p14="http://schemas.microsoft.com/office/powerpoint/2010/main" val="13571900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360333" y="1447800"/>
            <a:ext cx="6815667" cy="467836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06405" y="2255837"/>
            <a:ext cx="3807884" cy="4373563"/>
          </a:xfrm>
        </p:spPr>
        <p:txBody>
          <a:bodyPr/>
          <a:lstStyle>
            <a:lvl1pPr marL="0" indent="0">
              <a:lnSpc>
                <a:spcPts val="2133"/>
              </a:lnSpc>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12" name="Slide Number Placeholder 11"/>
          <p:cNvSpPr>
            <a:spLocks noGrp="1"/>
          </p:cNvSpPr>
          <p:nvPr>
            <p:ph type="sldNum" sz="quarter" idx="14"/>
          </p:nvPr>
        </p:nvSpPr>
        <p:spPr/>
        <p:txBody>
          <a:bodyPr/>
          <a:lstStyle/>
          <a:p>
            <a:fld id="{81582BD6-FC20-4557-852B-8433F8572D30}" type="slidenum">
              <a:rPr lang="en-US" smtClean="0"/>
              <a:pPr/>
              <a:t>‹#›</a:t>
            </a:fld>
            <a:endParaRPr lang="en-US"/>
          </a:p>
        </p:txBody>
      </p:sp>
      <p:sp>
        <p:nvSpPr>
          <p:cNvPr id="13" name="Footer Placeholder 12"/>
          <p:cNvSpPr>
            <a:spLocks noGrp="1"/>
          </p:cNvSpPr>
          <p:nvPr>
            <p:ph type="ftr" sz="quarter" idx="15"/>
          </p:nvPr>
        </p:nvSpPr>
        <p:spPr/>
        <p:txBody>
          <a:bodyPr/>
          <a:lstStyle/>
          <a:p>
            <a:r>
              <a:rPr lang="en-US"/>
              <a:t>Copyright 2009</a:t>
            </a:r>
          </a:p>
        </p:txBody>
      </p:sp>
      <p:sp>
        <p:nvSpPr>
          <p:cNvPr id="14" name="Title 13"/>
          <p:cNvSpPr>
            <a:spLocks noGrp="1"/>
          </p:cNvSpPr>
          <p:nvPr>
            <p:ph type="title"/>
          </p:nvPr>
        </p:nvSpPr>
        <p:spPr>
          <a:xfrm>
            <a:off x="0" y="457201"/>
            <a:ext cx="10972800" cy="639763"/>
          </a:xfrm>
        </p:spPr>
        <p:txBody>
          <a:bodyPr/>
          <a:lstStyle>
            <a:lvl1pPr>
              <a:defRPr sz="4267"/>
            </a:lvl1pPr>
          </a:lstStyle>
          <a:p>
            <a:r>
              <a:rPr lang="en-US"/>
              <a:t>Click to edit Master title style</a:t>
            </a:r>
          </a:p>
        </p:txBody>
      </p:sp>
      <p:sp>
        <p:nvSpPr>
          <p:cNvPr id="15"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282514050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questions conta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951037"/>
            <a:ext cx="6815667" cy="4678363"/>
          </a:xfrm>
        </p:spPr>
        <p:txBody>
          <a:bodyPr/>
          <a:lstStyle>
            <a:lvl1pPr>
              <a:defRPr sz="4267">
                <a:solidFill>
                  <a:schemeClr val="tx1">
                    <a:lumMod val="75000"/>
                    <a:lumOff val="25000"/>
                  </a:schemeClr>
                </a:solidFill>
              </a:defRPr>
            </a:lvl1pPr>
            <a:lvl2pPr>
              <a:defRPr sz="3733">
                <a:solidFill>
                  <a:schemeClr val="tx1">
                    <a:lumMod val="75000"/>
                    <a:lumOff val="25000"/>
                  </a:schemeClr>
                </a:solidFill>
              </a:defRPr>
            </a:lvl2pPr>
            <a:lvl3pPr>
              <a:defRPr sz="3200">
                <a:solidFill>
                  <a:schemeClr val="tx1">
                    <a:lumMod val="75000"/>
                    <a:lumOff val="25000"/>
                  </a:schemeClr>
                </a:solidFill>
              </a:defRPr>
            </a:lvl3pPr>
            <a:lvl4pPr>
              <a:defRPr sz="2667">
                <a:solidFill>
                  <a:schemeClr val="tx1">
                    <a:lumMod val="75000"/>
                    <a:lumOff val="25000"/>
                  </a:schemeClr>
                </a:solidFill>
              </a:defRPr>
            </a:lvl4pPr>
            <a:lvl5pPr>
              <a:defRPr sz="2667">
                <a:solidFill>
                  <a:schemeClr val="tx1">
                    <a:lumMod val="75000"/>
                    <a:lumOff val="25000"/>
                  </a:schemeClr>
                </a:solidFill>
              </a:defRPr>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416802" y="2027237"/>
            <a:ext cx="3807884" cy="4373563"/>
          </a:xfrm>
        </p:spPr>
        <p:txBody>
          <a:bodyPr/>
          <a:lstStyle>
            <a:lvl1pPr marL="0" indent="0">
              <a:lnSpc>
                <a:spcPts val="2133"/>
              </a:lnSpc>
              <a:buNone/>
              <a:defRPr sz="1867">
                <a:solidFill>
                  <a:schemeClr val="tx2"/>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12" name="Slide Number Placeholder 11"/>
          <p:cNvSpPr>
            <a:spLocks noGrp="1"/>
          </p:cNvSpPr>
          <p:nvPr>
            <p:ph type="sldNum" sz="quarter" idx="14"/>
          </p:nvPr>
        </p:nvSpPr>
        <p:spPr/>
        <p:txBody>
          <a:bodyPr/>
          <a:lstStyle/>
          <a:p>
            <a:fld id="{81582BD6-FC20-4557-852B-8433F8572D30}" type="slidenum">
              <a:rPr lang="en-US" smtClean="0"/>
              <a:pPr/>
              <a:t>‹#›</a:t>
            </a:fld>
            <a:endParaRPr lang="en-US"/>
          </a:p>
        </p:txBody>
      </p:sp>
      <p:sp>
        <p:nvSpPr>
          <p:cNvPr id="13" name="Footer Placeholder 12"/>
          <p:cNvSpPr>
            <a:spLocks noGrp="1"/>
          </p:cNvSpPr>
          <p:nvPr>
            <p:ph type="ftr" sz="quarter" idx="15"/>
          </p:nvPr>
        </p:nvSpPr>
        <p:spPr/>
        <p:txBody>
          <a:bodyPr/>
          <a:lstStyle/>
          <a:p>
            <a:r>
              <a:rPr lang="en-US"/>
              <a:t>Copyright 2009</a:t>
            </a:r>
          </a:p>
        </p:txBody>
      </p:sp>
      <p:sp>
        <p:nvSpPr>
          <p:cNvPr id="14" name="Title 13"/>
          <p:cNvSpPr>
            <a:spLocks noGrp="1"/>
          </p:cNvSpPr>
          <p:nvPr>
            <p:ph type="title"/>
          </p:nvPr>
        </p:nvSpPr>
        <p:spPr>
          <a:xfrm>
            <a:off x="0" y="457201"/>
            <a:ext cx="9144000" cy="639763"/>
          </a:xfrm>
        </p:spPr>
        <p:txBody>
          <a:bodyPr/>
          <a:lstStyle>
            <a:lvl1pPr>
              <a:defRPr sz="4267">
                <a:solidFill>
                  <a:schemeClr val="tx1">
                    <a:lumMod val="75000"/>
                    <a:lumOff val="25000"/>
                  </a:schemeClr>
                </a:solidFill>
              </a:defRPr>
            </a:lvl1pPr>
          </a:lstStyle>
          <a:p>
            <a:r>
              <a:rPr lang="en-US"/>
              <a:t>Click to edit Master title style</a:t>
            </a:r>
          </a:p>
        </p:txBody>
      </p:sp>
      <p:sp>
        <p:nvSpPr>
          <p:cNvPr id="15" name="Text Placeholder 10"/>
          <p:cNvSpPr>
            <a:spLocks noGrp="1"/>
          </p:cNvSpPr>
          <p:nvPr>
            <p:ph type="body" sz="quarter" idx="13"/>
          </p:nvPr>
        </p:nvSpPr>
        <p:spPr>
          <a:xfrm>
            <a:off x="280800" y="1477637"/>
            <a:ext cx="9168000" cy="457200"/>
          </a:xfrm>
        </p:spPr>
        <p:txBody>
          <a:bodyPr>
            <a:normAutofit/>
          </a:bodyPr>
          <a:lstStyle>
            <a:lvl1pPr>
              <a:buFontTx/>
              <a:buNone/>
              <a:defRPr sz="32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3686878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800" y="5181601"/>
            <a:ext cx="5283200" cy="338139"/>
          </a:xfrm>
        </p:spPr>
        <p:txBody>
          <a:bodyPr anchor="b"/>
          <a:lstStyle>
            <a:lvl1pPr algn="l">
              <a:defRPr sz="2400" b="1"/>
            </a:lvl1pPr>
          </a:lstStyle>
          <a:p>
            <a:r>
              <a:rPr lang="en-US"/>
              <a:t>Click to edit Master title style</a:t>
            </a:r>
          </a:p>
        </p:txBody>
      </p:sp>
      <p:sp>
        <p:nvSpPr>
          <p:cNvPr id="3" name="Picture Placeholder 2"/>
          <p:cNvSpPr>
            <a:spLocks noGrp="1"/>
          </p:cNvSpPr>
          <p:nvPr>
            <p:ph type="pic" idx="1"/>
          </p:nvPr>
        </p:nvSpPr>
        <p:spPr>
          <a:xfrm>
            <a:off x="4038600" y="457200"/>
            <a:ext cx="7899400" cy="42672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812800" y="5486402"/>
            <a:ext cx="5283200" cy="804863"/>
          </a:xfrm>
        </p:spPr>
        <p:txBody>
          <a:bodyPr>
            <a:normAutofit/>
          </a:bodyPr>
          <a:lstStyle>
            <a:lvl1pPr marL="0" indent="0">
              <a:lnSpc>
                <a:spcPts val="1867"/>
              </a:lnSpc>
              <a:buNone/>
              <a:defRPr sz="1600"/>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8" name="Slide Number Placeholder 7"/>
          <p:cNvSpPr>
            <a:spLocks noGrp="1"/>
          </p:cNvSpPr>
          <p:nvPr>
            <p:ph type="sldNum" sz="quarter" idx="10"/>
          </p:nvPr>
        </p:nvSpPr>
        <p:spPr/>
        <p:txBody>
          <a:bodyPr/>
          <a:lstStyle/>
          <a:p>
            <a:fld id="{81582BD6-FC20-4557-852B-8433F8572D30}" type="slidenum">
              <a:rPr lang="en-US" smtClean="0"/>
              <a:pPr/>
              <a:t>‹#›</a:t>
            </a:fld>
            <a:endParaRPr lang="en-US"/>
          </a:p>
        </p:txBody>
      </p:sp>
      <p:sp>
        <p:nvSpPr>
          <p:cNvPr id="9" name="Footer Placeholder 8"/>
          <p:cNvSpPr>
            <a:spLocks noGrp="1"/>
          </p:cNvSpPr>
          <p:nvPr>
            <p:ph type="ftr" sz="quarter" idx="11"/>
          </p:nvPr>
        </p:nvSpPr>
        <p:spPr/>
        <p:txBody>
          <a:bodyPr/>
          <a:lstStyle/>
          <a:p>
            <a:r>
              <a:rPr lang="en-US"/>
              <a:t>Copyright 2009</a:t>
            </a:r>
          </a:p>
        </p:txBody>
      </p:sp>
    </p:spTree>
    <p:extLst>
      <p:ext uri="{BB962C8B-B14F-4D97-AF65-F5344CB8AC3E}">
        <p14:creationId xmlns:p14="http://schemas.microsoft.com/office/powerpoint/2010/main" val="126177688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10972800" cy="639763"/>
          </a:xfrm>
        </p:spPr>
        <p:txBody>
          <a:bodyPr/>
          <a:lstStyle>
            <a:lvl1pPr>
              <a:defRPr sz="3733"/>
            </a:lvl1pPr>
          </a:lstStyle>
          <a:p>
            <a:r>
              <a:rPr lang="en-US"/>
              <a:t>Click to edit Master title style</a:t>
            </a:r>
          </a:p>
        </p:txBody>
      </p:sp>
      <p:sp>
        <p:nvSpPr>
          <p:cNvPr id="3" name="Vertical Text Placeholder 2"/>
          <p:cNvSpPr>
            <a:spLocks noGrp="1"/>
          </p:cNvSpPr>
          <p:nvPr>
            <p:ph type="body" orient="vert" idx="1"/>
          </p:nvPr>
        </p:nvSpPr>
        <p:spPr>
          <a:xfrm>
            <a:off x="-9600" y="1265565"/>
            <a:ext cx="10972800" cy="50593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endParaRPr lang="en-US"/>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p>
            <a:r>
              <a:rPr lang="en-US"/>
              <a:t>Copyright 2009</a:t>
            </a:r>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81582BD6-FC20-4557-852B-8433F8572D30}" type="slidenum">
              <a:rPr lang="en-US" smtClean="0"/>
              <a:pPr/>
              <a:t>‹#›</a:t>
            </a:fld>
            <a:endParaRPr lang="en-US"/>
          </a:p>
        </p:txBody>
      </p:sp>
    </p:spTree>
    <p:extLst>
      <p:ext uri="{BB962C8B-B14F-4D97-AF65-F5344CB8AC3E}">
        <p14:creationId xmlns:p14="http://schemas.microsoft.com/office/powerpoint/2010/main" val="25362073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4800" y="274639"/>
            <a:ext cx="16256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7"/>
            <a:ext cx="9550400" cy="62785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856617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678967"/>
            <a:ext cx="10515600" cy="830997"/>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838200" y="3602038"/>
            <a:ext cx="10515600" cy="1655762"/>
          </a:xfrm>
        </p:spPr>
        <p:txBody>
          <a:bodyPr/>
          <a:lstStyle>
            <a:lvl1pPr marL="0" indent="0" algn="ctr">
              <a:buNone/>
              <a:defRPr sz="24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73742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2439335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3731480"/>
            <a:ext cx="10515600" cy="83099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223" indent="0">
              <a:buNone/>
              <a:defRPr sz="2000">
                <a:solidFill>
                  <a:schemeClr val="tx1">
                    <a:tint val="75000"/>
                  </a:schemeClr>
                </a:solidFill>
              </a:defRPr>
            </a:lvl2pPr>
            <a:lvl3pPr marL="914446" indent="0">
              <a:buNone/>
              <a:defRPr sz="1800">
                <a:solidFill>
                  <a:schemeClr val="tx1">
                    <a:tint val="75000"/>
                  </a:schemeClr>
                </a:solidFill>
              </a:defRPr>
            </a:lvl3pPr>
            <a:lvl4pPr marL="1371669" indent="0">
              <a:buNone/>
              <a:defRPr sz="1600">
                <a:solidFill>
                  <a:schemeClr val="tx1">
                    <a:tint val="75000"/>
                  </a:schemeClr>
                </a:solidFill>
              </a:defRPr>
            </a:lvl4pPr>
            <a:lvl5pPr marL="1828891" indent="0">
              <a:buNone/>
              <a:defRPr sz="1600">
                <a:solidFill>
                  <a:schemeClr val="tx1">
                    <a:tint val="75000"/>
                  </a:schemeClr>
                </a:solidFill>
              </a:defRPr>
            </a:lvl5pPr>
            <a:lvl6pPr marL="2286114" indent="0">
              <a:buNone/>
              <a:defRPr sz="1600">
                <a:solidFill>
                  <a:schemeClr val="tx1">
                    <a:tint val="75000"/>
                  </a:schemeClr>
                </a:solidFill>
              </a:defRPr>
            </a:lvl6pPr>
            <a:lvl7pPr marL="2743337" indent="0">
              <a:buNone/>
              <a:defRPr sz="1600">
                <a:solidFill>
                  <a:schemeClr val="tx1">
                    <a:tint val="75000"/>
                  </a:schemeClr>
                </a:solidFill>
              </a:defRPr>
            </a:lvl7pPr>
            <a:lvl8pPr marL="3200560" indent="0">
              <a:buNone/>
              <a:defRPr sz="1600">
                <a:solidFill>
                  <a:schemeClr val="tx1">
                    <a:tint val="75000"/>
                  </a:schemeClr>
                </a:solidFill>
              </a:defRPr>
            </a:lvl8pPr>
            <a:lvl9pPr marL="3657783"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736728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6"/>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6"/>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268962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45879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10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userDrawn="1">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userDrawn="1">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343271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11_Title Only">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E0A2D70F-C96B-48AF-8F2B-7A10A56F3F7F}"/>
              </a:ext>
            </a:extLst>
          </p:cNvPr>
          <p:cNvGrpSpPr/>
          <p:nvPr userDrawn="1"/>
        </p:nvGrpSpPr>
        <p:grpSpPr>
          <a:xfrm rot="16200000">
            <a:off x="2667000" y="-2667000"/>
            <a:ext cx="6858000" cy="12191999"/>
            <a:chOff x="0" y="0"/>
            <a:chExt cx="8915400" cy="6858000"/>
          </a:xfrm>
        </p:grpSpPr>
        <p:grpSp>
          <p:nvGrpSpPr>
            <p:cNvPr id="6" name="Group 37">
              <a:extLst>
                <a:ext uri="{FF2B5EF4-FFF2-40B4-BE49-F238E27FC236}">
                  <a16:creationId xmlns:a16="http://schemas.microsoft.com/office/drawing/2014/main" id="{DD99A6CE-58C1-401F-B395-2C8CB979981A}"/>
                </a:ext>
              </a:extLst>
            </p:cNvPr>
            <p:cNvGrpSpPr>
              <a:grpSpLocks noChangeAspect="1"/>
            </p:cNvGrpSpPr>
            <p:nvPr userDrawn="1"/>
          </p:nvGrpSpPr>
          <p:grpSpPr bwMode="auto">
            <a:xfrm rot="5400000">
              <a:off x="1028700" y="-1028700"/>
              <a:ext cx="6858000" cy="8915400"/>
              <a:chOff x="-1" y="78"/>
              <a:chExt cx="4320" cy="4244"/>
            </a:xfrm>
            <a:solidFill>
              <a:schemeClr val="tx1"/>
            </a:solidFill>
          </p:grpSpPr>
          <p:sp>
            <p:nvSpPr>
              <p:cNvPr id="7" name="Freeform 43">
                <a:extLst>
                  <a:ext uri="{FF2B5EF4-FFF2-40B4-BE49-F238E27FC236}">
                    <a16:creationId xmlns:a16="http://schemas.microsoft.com/office/drawing/2014/main" id="{FF61927F-3BE2-4BE1-B093-E1FE4E3E0F75}"/>
                  </a:ext>
                </a:extLst>
              </p:cNvPr>
              <p:cNvSpPr>
                <a:spLocks/>
              </p:cNvSpPr>
              <p:nvPr/>
            </p:nvSpPr>
            <p:spPr bwMode="auto">
              <a:xfrm>
                <a:off x="-1" y="78"/>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8" name="Freeform 44">
                <a:extLst>
                  <a:ext uri="{FF2B5EF4-FFF2-40B4-BE49-F238E27FC236}">
                    <a16:creationId xmlns:a16="http://schemas.microsoft.com/office/drawing/2014/main" id="{CB081E23-116A-41F2-ABC5-BFE9B8B52D45}"/>
                  </a:ext>
                </a:extLst>
              </p:cNvPr>
              <p:cNvSpPr>
                <a:spLocks/>
              </p:cNvSpPr>
              <p:nvPr/>
            </p:nvSpPr>
            <p:spPr bwMode="auto">
              <a:xfrm>
                <a:off x="-1" y="439"/>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9" name="Freeform 45">
                <a:extLst>
                  <a:ext uri="{FF2B5EF4-FFF2-40B4-BE49-F238E27FC236}">
                    <a16:creationId xmlns:a16="http://schemas.microsoft.com/office/drawing/2014/main" id="{0FBA389C-5E19-4F13-9F3C-327DB21AF35E}"/>
                  </a:ext>
                </a:extLst>
              </p:cNvPr>
              <p:cNvSpPr>
                <a:spLocks/>
              </p:cNvSpPr>
              <p:nvPr/>
            </p:nvSpPr>
            <p:spPr bwMode="auto">
              <a:xfrm>
                <a:off x="-1" y="799"/>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0" name="Freeform 46">
                <a:extLst>
                  <a:ext uri="{FF2B5EF4-FFF2-40B4-BE49-F238E27FC236}">
                    <a16:creationId xmlns:a16="http://schemas.microsoft.com/office/drawing/2014/main" id="{410214A6-6843-4E14-82B3-91D384A6ED2B}"/>
                  </a:ext>
                </a:extLst>
              </p:cNvPr>
              <p:cNvSpPr>
                <a:spLocks/>
              </p:cNvSpPr>
              <p:nvPr/>
            </p:nvSpPr>
            <p:spPr bwMode="auto">
              <a:xfrm>
                <a:off x="-1" y="1160"/>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1" name="Freeform 47">
                <a:extLst>
                  <a:ext uri="{FF2B5EF4-FFF2-40B4-BE49-F238E27FC236}">
                    <a16:creationId xmlns:a16="http://schemas.microsoft.com/office/drawing/2014/main" id="{06E1E0C1-F3B6-41E6-A5EB-49B19CAECC11}"/>
                  </a:ext>
                </a:extLst>
              </p:cNvPr>
              <p:cNvSpPr>
                <a:spLocks/>
              </p:cNvSpPr>
              <p:nvPr/>
            </p:nvSpPr>
            <p:spPr bwMode="auto">
              <a:xfrm>
                <a:off x="-1" y="1520"/>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2" name="Freeform 48">
                <a:extLst>
                  <a:ext uri="{FF2B5EF4-FFF2-40B4-BE49-F238E27FC236}">
                    <a16:creationId xmlns:a16="http://schemas.microsoft.com/office/drawing/2014/main" id="{35A650A2-05E8-42B8-BFF4-2FF648BE084E}"/>
                  </a:ext>
                </a:extLst>
              </p:cNvPr>
              <p:cNvSpPr>
                <a:spLocks/>
              </p:cNvSpPr>
              <p:nvPr/>
            </p:nvSpPr>
            <p:spPr bwMode="auto">
              <a:xfrm>
                <a:off x="-1" y="1881"/>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3" name="Freeform 49">
                <a:extLst>
                  <a:ext uri="{FF2B5EF4-FFF2-40B4-BE49-F238E27FC236}">
                    <a16:creationId xmlns:a16="http://schemas.microsoft.com/office/drawing/2014/main" id="{44F9B837-A530-457E-A6F6-4ED00B34B8B4}"/>
                  </a:ext>
                </a:extLst>
              </p:cNvPr>
              <p:cNvSpPr>
                <a:spLocks/>
              </p:cNvSpPr>
              <p:nvPr/>
            </p:nvSpPr>
            <p:spPr bwMode="auto">
              <a:xfrm>
                <a:off x="-1" y="2241"/>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4" name="Freeform 50">
                <a:extLst>
                  <a:ext uri="{FF2B5EF4-FFF2-40B4-BE49-F238E27FC236}">
                    <a16:creationId xmlns:a16="http://schemas.microsoft.com/office/drawing/2014/main" id="{526027A2-9EFD-432A-A11E-B29E0D6E1E49}"/>
                  </a:ext>
                </a:extLst>
              </p:cNvPr>
              <p:cNvSpPr>
                <a:spLocks/>
              </p:cNvSpPr>
              <p:nvPr/>
            </p:nvSpPr>
            <p:spPr bwMode="auto">
              <a:xfrm>
                <a:off x="-1" y="2602"/>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5" name="Freeform 51">
                <a:extLst>
                  <a:ext uri="{FF2B5EF4-FFF2-40B4-BE49-F238E27FC236}">
                    <a16:creationId xmlns:a16="http://schemas.microsoft.com/office/drawing/2014/main" id="{F594A16F-985E-46C8-8EB4-62BE7DBD3C31}"/>
                  </a:ext>
                </a:extLst>
              </p:cNvPr>
              <p:cNvSpPr>
                <a:spLocks/>
              </p:cNvSpPr>
              <p:nvPr/>
            </p:nvSpPr>
            <p:spPr bwMode="auto">
              <a:xfrm>
                <a:off x="-1" y="2962"/>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6" name="Freeform 52">
                <a:extLst>
                  <a:ext uri="{FF2B5EF4-FFF2-40B4-BE49-F238E27FC236}">
                    <a16:creationId xmlns:a16="http://schemas.microsoft.com/office/drawing/2014/main" id="{6C6B65AD-35C0-4221-9A07-750EE4F7F736}"/>
                  </a:ext>
                </a:extLst>
              </p:cNvPr>
              <p:cNvSpPr>
                <a:spLocks/>
              </p:cNvSpPr>
              <p:nvPr/>
            </p:nvSpPr>
            <p:spPr bwMode="auto">
              <a:xfrm>
                <a:off x="-1" y="3323"/>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7" name="Freeform 53">
                <a:extLst>
                  <a:ext uri="{FF2B5EF4-FFF2-40B4-BE49-F238E27FC236}">
                    <a16:creationId xmlns:a16="http://schemas.microsoft.com/office/drawing/2014/main" id="{9F45859F-6847-4A8E-A741-D44BC468273C}"/>
                  </a:ext>
                </a:extLst>
              </p:cNvPr>
              <p:cNvSpPr>
                <a:spLocks/>
              </p:cNvSpPr>
              <p:nvPr/>
            </p:nvSpPr>
            <p:spPr bwMode="auto">
              <a:xfrm>
                <a:off x="-1" y="3683"/>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8" name="Freeform 54">
                <a:extLst>
                  <a:ext uri="{FF2B5EF4-FFF2-40B4-BE49-F238E27FC236}">
                    <a16:creationId xmlns:a16="http://schemas.microsoft.com/office/drawing/2014/main" id="{D0346662-24E7-45D5-9247-4B12CBE725FE}"/>
                  </a:ext>
                </a:extLst>
              </p:cNvPr>
              <p:cNvSpPr>
                <a:spLocks/>
              </p:cNvSpPr>
              <p:nvPr/>
            </p:nvSpPr>
            <p:spPr bwMode="auto">
              <a:xfrm>
                <a:off x="345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9" name="Freeform 55">
                <a:extLst>
                  <a:ext uri="{FF2B5EF4-FFF2-40B4-BE49-F238E27FC236}">
                    <a16:creationId xmlns:a16="http://schemas.microsoft.com/office/drawing/2014/main" id="{368580F3-4CD4-4AC1-821D-F04DE02EA63D}"/>
                  </a:ext>
                </a:extLst>
              </p:cNvPr>
              <p:cNvSpPr>
                <a:spLocks/>
              </p:cNvSpPr>
              <p:nvPr/>
            </p:nvSpPr>
            <p:spPr bwMode="auto">
              <a:xfrm>
                <a:off x="129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20" name="Freeform 56">
                <a:extLst>
                  <a:ext uri="{FF2B5EF4-FFF2-40B4-BE49-F238E27FC236}">
                    <a16:creationId xmlns:a16="http://schemas.microsoft.com/office/drawing/2014/main" id="{2F2D37C3-F771-43D7-806B-9CB11A30536C}"/>
                  </a:ext>
                </a:extLst>
              </p:cNvPr>
              <p:cNvSpPr>
                <a:spLocks/>
              </p:cNvSpPr>
              <p:nvPr/>
            </p:nvSpPr>
            <p:spPr bwMode="auto">
              <a:xfrm>
                <a:off x="21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21" name="Freeform 57">
                <a:extLst>
                  <a:ext uri="{FF2B5EF4-FFF2-40B4-BE49-F238E27FC236}">
                    <a16:creationId xmlns:a16="http://schemas.microsoft.com/office/drawing/2014/main" id="{35B58811-D4B3-45C7-9D20-26B5F9AF3AD2}"/>
                  </a:ext>
                </a:extLst>
              </p:cNvPr>
              <p:cNvSpPr>
                <a:spLocks/>
              </p:cNvSpPr>
              <p:nvPr/>
            </p:nvSpPr>
            <p:spPr bwMode="auto">
              <a:xfrm>
                <a:off x="237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grpSp>
        <p:sp>
          <p:nvSpPr>
            <p:cNvPr id="22" name="Rectangle 21">
              <a:extLst>
                <a:ext uri="{FF2B5EF4-FFF2-40B4-BE49-F238E27FC236}">
                  <a16:creationId xmlns:a16="http://schemas.microsoft.com/office/drawing/2014/main" id="{2138A84F-B68E-424B-9115-6D3F399B92CF}"/>
                </a:ext>
              </a:extLst>
            </p:cNvPr>
            <p:cNvSpPr/>
            <p:nvPr userDrawn="1"/>
          </p:nvSpPr>
          <p:spPr>
            <a:xfrm rot="5400000" flipH="1" flipV="1">
              <a:off x="1028701" y="-1028699"/>
              <a:ext cx="6857999" cy="8915399"/>
            </a:xfrm>
            <a:prstGeom prst="rect">
              <a:avLst/>
            </a:prstGeom>
            <a:gradFill flip="none" rotWithShape="1">
              <a:gsLst>
                <a:gs pos="0">
                  <a:schemeClr val="bg1">
                    <a:alpha val="97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solidFill>
                  <a:srgbClr val="FFFFFF"/>
                </a:solidFill>
              </a:endParaRPr>
            </a:p>
          </p:txBody>
        </p:sp>
      </p:gr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196380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351694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6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userDrawn="1">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userDrawn="1">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192926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9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userDrawn="1">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userDrawn="1">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6137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17" Type="http://schemas.openxmlformats.org/officeDocument/2006/relationships/theme" Target="../theme/theme6.xml"/><Relationship Id="rId2" Type="http://schemas.openxmlformats.org/officeDocument/2006/relationships/slideLayout" Target="../slideLayouts/slideLayout61.xml"/><Relationship Id="rId16" Type="http://schemas.openxmlformats.org/officeDocument/2006/relationships/slideLayout" Target="../slideLayouts/slideLayout75.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slideLayout" Target="../slideLayouts/slideLayout7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theme" Target="../theme/theme7.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22CBC3-49B6-9EE0-059F-8299D363FA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7ECA41-4AA9-9BEB-D5F6-7D207BF432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B0847B-FC72-9F51-0EBE-57FA244B2D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02F494F4-405A-44FE-4B01-F94B0DF306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F76F17-F0D1-EED5-EE7D-C524A9B093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46F584-2DCB-4B19-9BE3-EFECDC649090}" type="slidenum">
              <a:rPr lang="en-GB" smtClean="0"/>
              <a:t>‹#›</a:t>
            </a:fld>
            <a:endParaRPr lang="en-GB"/>
          </a:p>
        </p:txBody>
      </p:sp>
    </p:spTree>
    <p:extLst>
      <p:ext uri="{BB962C8B-B14F-4D97-AF65-F5344CB8AC3E}">
        <p14:creationId xmlns:p14="http://schemas.microsoft.com/office/powerpoint/2010/main" val="1066232457"/>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706E06A8-A97C-4158-BE05-27F4A2BAB250}"/>
              </a:ext>
            </a:extLst>
          </p:cNvPr>
          <p:cNvSpPr>
            <a:spLocks noGrp="1" noChangeArrowheads="1"/>
          </p:cNvSpPr>
          <p:nvPr>
            <p:ph type="title"/>
          </p:nvPr>
        </p:nvSpPr>
        <p:spPr bwMode="auto">
          <a:xfrm>
            <a:off x="1390651" y="836613"/>
            <a:ext cx="913341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3075" name="Rectangle 3">
            <a:extLst>
              <a:ext uri="{FF2B5EF4-FFF2-40B4-BE49-F238E27FC236}">
                <a16:creationId xmlns:a16="http://schemas.microsoft.com/office/drawing/2014/main" id="{36CF4733-3D6C-4018-9670-15B3093DA00E}"/>
              </a:ext>
            </a:extLst>
          </p:cNvPr>
          <p:cNvSpPr>
            <a:spLocks noGrp="1" noChangeArrowheads="1"/>
          </p:cNvSpPr>
          <p:nvPr>
            <p:ph type="body" idx="1"/>
          </p:nvPr>
        </p:nvSpPr>
        <p:spPr bwMode="auto">
          <a:xfrm>
            <a:off x="1390651" y="2162175"/>
            <a:ext cx="9133416"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pic>
        <p:nvPicPr>
          <p:cNvPr id="3076" name="Picture 3">
            <a:extLst>
              <a:ext uri="{FF2B5EF4-FFF2-40B4-BE49-F238E27FC236}">
                <a16:creationId xmlns:a16="http://schemas.microsoft.com/office/drawing/2014/main" id="{77458ECE-EA09-488C-99D3-350C5736E1B0}"/>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86785" y="44451"/>
            <a:ext cx="12058649" cy="674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2">
            <a:extLst>
              <a:ext uri="{FF2B5EF4-FFF2-40B4-BE49-F238E27FC236}">
                <a16:creationId xmlns:a16="http://schemas.microsoft.com/office/drawing/2014/main" id="{2DDA54C9-E6AB-441E-95D2-4FE101B901A8}"/>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624418" y="549275"/>
            <a:ext cx="1026583"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008922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l" rtl="0" eaLnBrk="0" fontAlgn="base" hangingPunct="0">
        <a:spcBef>
          <a:spcPct val="0"/>
        </a:spcBef>
        <a:spcAft>
          <a:spcPct val="0"/>
        </a:spcAft>
        <a:defRPr sz="3600">
          <a:solidFill>
            <a:srgbClr val="2DB82A"/>
          </a:solidFill>
          <a:latin typeface="+mj-lt"/>
          <a:ea typeface="+mj-ea"/>
          <a:cs typeface="+mj-cs"/>
        </a:defRPr>
      </a:lvl1pPr>
      <a:lvl2pPr algn="l" rtl="0" eaLnBrk="0" fontAlgn="base" hangingPunct="0">
        <a:spcBef>
          <a:spcPct val="0"/>
        </a:spcBef>
        <a:spcAft>
          <a:spcPct val="0"/>
        </a:spcAft>
        <a:defRPr sz="3600">
          <a:solidFill>
            <a:srgbClr val="2DB82A"/>
          </a:solidFill>
          <a:latin typeface="Arial Rounded MT Bold" pitchFamily="34" charset="0"/>
        </a:defRPr>
      </a:lvl2pPr>
      <a:lvl3pPr algn="l" rtl="0" eaLnBrk="0" fontAlgn="base" hangingPunct="0">
        <a:spcBef>
          <a:spcPct val="0"/>
        </a:spcBef>
        <a:spcAft>
          <a:spcPct val="0"/>
        </a:spcAft>
        <a:defRPr sz="3600">
          <a:solidFill>
            <a:srgbClr val="2DB82A"/>
          </a:solidFill>
          <a:latin typeface="Arial Rounded MT Bold" pitchFamily="34" charset="0"/>
        </a:defRPr>
      </a:lvl3pPr>
      <a:lvl4pPr algn="l" rtl="0" eaLnBrk="0" fontAlgn="base" hangingPunct="0">
        <a:spcBef>
          <a:spcPct val="0"/>
        </a:spcBef>
        <a:spcAft>
          <a:spcPct val="0"/>
        </a:spcAft>
        <a:defRPr sz="3600">
          <a:solidFill>
            <a:srgbClr val="2DB82A"/>
          </a:solidFill>
          <a:latin typeface="Arial Rounded MT Bold" pitchFamily="34" charset="0"/>
        </a:defRPr>
      </a:lvl4pPr>
      <a:lvl5pPr algn="l" rtl="0" eaLnBrk="0" fontAlgn="base" hangingPunct="0">
        <a:spcBef>
          <a:spcPct val="0"/>
        </a:spcBef>
        <a:spcAft>
          <a:spcPct val="0"/>
        </a:spcAft>
        <a:defRPr sz="3600">
          <a:solidFill>
            <a:srgbClr val="2DB82A"/>
          </a:solidFill>
          <a:latin typeface="Arial Rounded MT Bold" pitchFamily="34" charset="0"/>
        </a:defRPr>
      </a:lvl5pPr>
      <a:lvl6pPr marL="457200" algn="l" rtl="0" fontAlgn="base">
        <a:spcBef>
          <a:spcPct val="0"/>
        </a:spcBef>
        <a:spcAft>
          <a:spcPct val="0"/>
        </a:spcAft>
        <a:defRPr sz="3600">
          <a:solidFill>
            <a:srgbClr val="2DB82A"/>
          </a:solidFill>
          <a:latin typeface="Arial Rounded MT Bold" pitchFamily="34" charset="0"/>
        </a:defRPr>
      </a:lvl6pPr>
      <a:lvl7pPr marL="914400" algn="l" rtl="0" fontAlgn="base">
        <a:spcBef>
          <a:spcPct val="0"/>
        </a:spcBef>
        <a:spcAft>
          <a:spcPct val="0"/>
        </a:spcAft>
        <a:defRPr sz="3600">
          <a:solidFill>
            <a:srgbClr val="2DB82A"/>
          </a:solidFill>
          <a:latin typeface="Arial Rounded MT Bold" pitchFamily="34" charset="0"/>
        </a:defRPr>
      </a:lvl7pPr>
      <a:lvl8pPr marL="1371600" algn="l" rtl="0" fontAlgn="base">
        <a:spcBef>
          <a:spcPct val="0"/>
        </a:spcBef>
        <a:spcAft>
          <a:spcPct val="0"/>
        </a:spcAft>
        <a:defRPr sz="3600">
          <a:solidFill>
            <a:srgbClr val="2DB82A"/>
          </a:solidFill>
          <a:latin typeface="Arial Rounded MT Bold" pitchFamily="34" charset="0"/>
        </a:defRPr>
      </a:lvl8pPr>
      <a:lvl9pPr marL="1828800" algn="l" rtl="0" fontAlgn="base">
        <a:spcBef>
          <a:spcPct val="0"/>
        </a:spcBef>
        <a:spcAft>
          <a:spcPct val="0"/>
        </a:spcAft>
        <a:defRPr sz="3600">
          <a:solidFill>
            <a:srgbClr val="2DB82A"/>
          </a:solidFill>
          <a:latin typeface="Arial Rounded MT Bold" pitchFamily="34" charset="0"/>
        </a:defRPr>
      </a:lvl9pPr>
    </p:titleStyle>
    <p:bodyStyle>
      <a:lvl1pPr marL="342900" indent="-342900" algn="l" rtl="0" eaLnBrk="0" fontAlgn="base" hangingPunct="0">
        <a:spcBef>
          <a:spcPct val="50000"/>
        </a:spcBef>
        <a:spcAft>
          <a:spcPct val="0"/>
        </a:spcAft>
        <a:defRPr sz="3200">
          <a:solidFill>
            <a:srgbClr val="2DB82A"/>
          </a:solidFill>
          <a:latin typeface="+mn-lt"/>
          <a:ea typeface="+mn-ea"/>
          <a:cs typeface="+mn-cs"/>
        </a:defRPr>
      </a:lvl1pPr>
      <a:lvl2pPr marL="1588" indent="455613" algn="l" rtl="0" eaLnBrk="0" fontAlgn="base" hangingPunct="0">
        <a:spcBef>
          <a:spcPct val="50000"/>
        </a:spcBef>
        <a:spcAft>
          <a:spcPct val="0"/>
        </a:spcAft>
        <a:buFont typeface="Wingdings" panose="05000000000000000000" pitchFamily="2" charset="2"/>
        <a:defRPr sz="2400">
          <a:solidFill>
            <a:srgbClr val="2DB82A"/>
          </a:solidFill>
          <a:latin typeface="+mn-lt"/>
        </a:defRPr>
      </a:lvl2pPr>
      <a:lvl3pPr marL="231775" indent="-228600" algn="l" rtl="0" eaLnBrk="0" fontAlgn="base" hangingPunct="0">
        <a:spcBef>
          <a:spcPct val="20000"/>
        </a:spcBef>
        <a:spcAft>
          <a:spcPct val="0"/>
        </a:spcAft>
        <a:buChar char="•"/>
        <a:defRPr sz="2000">
          <a:solidFill>
            <a:srgbClr val="2DB82A"/>
          </a:solidFill>
          <a:latin typeface="+mn-lt"/>
        </a:defRPr>
      </a:lvl3pPr>
      <a:lvl4pPr marL="1600200" indent="-228600" algn="l" rtl="0" eaLnBrk="0" fontAlgn="base" hangingPunct="0">
        <a:spcBef>
          <a:spcPct val="20000"/>
        </a:spcBef>
        <a:spcAft>
          <a:spcPct val="0"/>
        </a:spcAft>
        <a:buChar char="–"/>
        <a:defRPr sz="1400">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4D3635-B2A6-B32D-5025-B491FCD4B8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9EB7F5-5692-F9A5-C2C1-ED957ABDBD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B8B135-ACDC-F761-A7D6-1925C130C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C5148705-ED32-7275-DBDD-A25E5DA59D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2FA5AD-64B3-606E-6B4F-8939EBD013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B2925-E094-42E5-B133-80A8128BED95}" type="slidenum">
              <a:rPr lang="en-GB" smtClean="0"/>
              <a:t>‹#›</a:t>
            </a:fld>
            <a:endParaRPr lang="en-GB"/>
          </a:p>
        </p:txBody>
      </p:sp>
    </p:spTree>
    <p:extLst>
      <p:ext uri="{BB962C8B-B14F-4D97-AF65-F5344CB8AC3E}">
        <p14:creationId xmlns:p14="http://schemas.microsoft.com/office/powerpoint/2010/main" val="2596119732"/>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701" r:id="rId11"/>
    <p:sldLayoutId id="214748370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5B9EE0-AEF9-454C-B77F-7E22B7839EAA}" type="datetimeFigureOut">
              <a:rPr lang="en-US" smtClean="0"/>
              <a:t>10/3/2023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C3B903-B1DB-3A40-BEB9-B89E78B46EA9}" type="slidenum">
              <a:rPr lang="en-US" smtClean="0"/>
              <a:t>‹#›</a:t>
            </a:fld>
            <a:endParaRPr lang="en-US"/>
          </a:p>
        </p:txBody>
      </p:sp>
    </p:spTree>
    <p:extLst>
      <p:ext uri="{BB962C8B-B14F-4D97-AF65-F5344CB8AC3E}">
        <p14:creationId xmlns:p14="http://schemas.microsoft.com/office/powerpoint/2010/main" val="1874030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641A305-3EE1-4CE2-86A1-C02F0897F41E}"/>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C375876-40C9-4889-BF67-1B925599A87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54A876A-0E4D-400A-930F-E73BE500602B}"/>
              </a:ext>
            </a:extLst>
          </p:cNvPr>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defRPr>
            </a:lvl1pPr>
          </a:lstStyle>
          <a:p>
            <a:pPr>
              <a:defRPr/>
            </a:pPr>
            <a:fld id="{BFC56566-95C9-49AE-894A-DCE87CEF0418}" type="datetimeFigureOut">
              <a:rPr lang="en-US"/>
              <a:pPr>
                <a:defRPr/>
              </a:pPr>
              <a:t>10/3/2023</a:t>
            </a:fld>
            <a:endParaRPr lang="en-US"/>
          </a:p>
        </p:txBody>
      </p:sp>
      <p:sp>
        <p:nvSpPr>
          <p:cNvPr id="5" name="Footer Placeholder 4">
            <a:extLst>
              <a:ext uri="{FF2B5EF4-FFF2-40B4-BE49-F238E27FC236}">
                <a16:creationId xmlns:a16="http://schemas.microsoft.com/office/drawing/2014/main" id="{1352864F-4E89-417B-89DE-87A75238DFD0}"/>
              </a:ext>
            </a:extLst>
          </p:cNvPr>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fontAlgn="auto">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49F96C9B-CB36-41CC-96B2-34E97467B7EC}"/>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latin typeface="Calibri" panose="020F0502020204030204" pitchFamily="34" charset="0"/>
              </a:defRPr>
            </a:lvl1pPr>
          </a:lstStyle>
          <a:p>
            <a:fld id="{879CBCBD-45C5-4B43-908A-0C6B9E5E2636}" type="slidenum">
              <a:rPr lang="en-US" altLang="en-US"/>
              <a:pPr/>
              <a:t>‹#›</a:t>
            </a:fld>
            <a:endParaRPr lang="en-US" altLang="en-US"/>
          </a:p>
        </p:txBody>
      </p:sp>
    </p:spTree>
    <p:extLst>
      <p:ext uri="{BB962C8B-B14F-4D97-AF65-F5344CB8AC3E}">
        <p14:creationId xmlns:p14="http://schemas.microsoft.com/office/powerpoint/2010/main" val="308277906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900" algn="ctr" rtl="0" fontAlgn="base">
        <a:spcBef>
          <a:spcPct val="0"/>
        </a:spcBef>
        <a:spcAft>
          <a:spcPct val="0"/>
        </a:spcAft>
        <a:defRPr sz="3300">
          <a:solidFill>
            <a:schemeClr val="tx1"/>
          </a:solidFill>
          <a:latin typeface="Calibri" pitchFamily="34" charset="0"/>
        </a:defRPr>
      </a:lvl6pPr>
      <a:lvl7pPr marL="685800" algn="ctr" rtl="0" fontAlgn="base">
        <a:spcBef>
          <a:spcPct val="0"/>
        </a:spcBef>
        <a:spcAft>
          <a:spcPct val="0"/>
        </a:spcAft>
        <a:defRPr sz="3300">
          <a:solidFill>
            <a:schemeClr val="tx1"/>
          </a:solidFill>
          <a:latin typeface="Calibri" pitchFamily="34" charset="0"/>
        </a:defRPr>
      </a:lvl7pPr>
      <a:lvl8pPr marL="1028700" algn="ctr" rtl="0" fontAlgn="base">
        <a:spcBef>
          <a:spcPct val="0"/>
        </a:spcBef>
        <a:spcAft>
          <a:spcPct val="0"/>
        </a:spcAft>
        <a:defRPr sz="3300">
          <a:solidFill>
            <a:schemeClr val="tx1"/>
          </a:solidFill>
          <a:latin typeface="Calibri" pitchFamily="34" charset="0"/>
        </a:defRPr>
      </a:lvl8pPr>
      <a:lvl9pPr marL="1371600" algn="ctr" rtl="0" fontAlgn="base">
        <a:spcBef>
          <a:spcPct val="0"/>
        </a:spcBef>
        <a:spcAft>
          <a:spcPct val="0"/>
        </a:spcAft>
        <a:defRPr sz="3300">
          <a:solidFill>
            <a:schemeClr val="tx1"/>
          </a:solidFill>
          <a:latin typeface="Calibri" pitchFamily="34" charset="0"/>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indent="-214313"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1600" y="609600"/>
            <a:ext cx="10972800" cy="6397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92000" y="1265565"/>
            <a:ext cx="10972800" cy="505936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p:cNvSpPr>
            <a:spLocks noGrp="1"/>
          </p:cNvSpPr>
          <p:nvPr>
            <p:ph type="ftr" sz="quarter" idx="3"/>
          </p:nvPr>
        </p:nvSpPr>
        <p:spPr>
          <a:xfrm>
            <a:off x="8331200" y="6653838"/>
            <a:ext cx="3860800" cy="365125"/>
          </a:xfrm>
          <a:prstGeom prst="rect">
            <a:avLst/>
          </a:prstGeom>
        </p:spPr>
        <p:txBody>
          <a:bodyPr/>
          <a:lstStyle>
            <a:lvl1pPr algn="r">
              <a:defRPr sz="1200">
                <a:solidFill>
                  <a:schemeClr val="tx2"/>
                </a:solidFill>
                <a:latin typeface="Segoe UI" pitchFamily="34" charset="0"/>
                <a:cs typeface="Segoe UI" pitchFamily="34" charset="0"/>
              </a:defRPr>
            </a:lvl1pPr>
          </a:lstStyle>
          <a:p>
            <a:r>
              <a:rPr lang="en-US"/>
              <a:t>Copyright 2009</a:t>
            </a:r>
          </a:p>
        </p:txBody>
      </p:sp>
      <p:sp>
        <p:nvSpPr>
          <p:cNvPr id="11" name="Slide Number Placeholder 5"/>
          <p:cNvSpPr>
            <a:spLocks noGrp="1"/>
          </p:cNvSpPr>
          <p:nvPr>
            <p:ph type="sldNum" sz="quarter" idx="4"/>
          </p:nvPr>
        </p:nvSpPr>
        <p:spPr>
          <a:xfrm>
            <a:off x="101600" y="6638076"/>
            <a:ext cx="2844800" cy="365125"/>
          </a:xfrm>
          <a:prstGeom prst="rect">
            <a:avLst/>
          </a:prstGeom>
        </p:spPr>
        <p:txBody>
          <a:bodyPr/>
          <a:lstStyle>
            <a:lvl1pPr algn="l">
              <a:defRPr sz="16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a:p>
        </p:txBody>
      </p:sp>
      <p:sp>
        <p:nvSpPr>
          <p:cNvPr id="7" name="TextBox 6"/>
          <p:cNvSpPr txBox="1"/>
          <p:nvPr userDrawn="1"/>
        </p:nvSpPr>
        <p:spPr>
          <a:xfrm>
            <a:off x="7010400" y="2895600"/>
            <a:ext cx="1625600" cy="1066800"/>
          </a:xfrm>
          <a:prstGeom prst="rect">
            <a:avLst/>
          </a:prstGeom>
        </p:spPr>
        <p:txBody>
          <a:bodyPr vert="horz" wrap="square" lIns="121920" tIns="60960" rIns="121920" bIns="60960" rtlCol="0" anchor="ctr">
            <a:normAutofit/>
          </a:bodyPr>
          <a:lstStyle/>
          <a:p>
            <a:pPr marL="0" marR="0" indent="0" algn="l" defTabSz="1219170" rtl="0" eaLnBrk="1" fontAlgn="auto" latinLnBrk="0" hangingPunct="1">
              <a:lnSpc>
                <a:spcPct val="100000"/>
              </a:lnSpc>
              <a:spcBef>
                <a:spcPct val="0"/>
              </a:spcBef>
              <a:spcAft>
                <a:spcPts val="0"/>
              </a:spcAft>
              <a:buClrTx/>
              <a:buSzTx/>
              <a:buFontTx/>
              <a:buNone/>
              <a:tabLst/>
            </a:pPr>
            <a:endParaRPr kumimoji="0" lang="en-US" sz="3200" b="0" i="0" u="none" strike="noStrike" kern="1200" cap="none" spc="0" normalizeH="0" baseline="0" noProof="0">
              <a:ln>
                <a:noFill/>
              </a:ln>
              <a:solidFill>
                <a:schemeClr val="tx1"/>
              </a:solidFill>
              <a:effectLst/>
              <a:uLnTx/>
              <a:uFillTx/>
              <a:latin typeface="Perpetua" pitchFamily="18" charset="0"/>
              <a:ea typeface="+mj-ea"/>
              <a:cs typeface="+mj-cs"/>
            </a:endParaRPr>
          </a:p>
        </p:txBody>
      </p:sp>
      <p:sp>
        <p:nvSpPr>
          <p:cNvPr id="8" name="TextBox 7"/>
          <p:cNvSpPr txBox="1"/>
          <p:nvPr userDrawn="1"/>
        </p:nvSpPr>
        <p:spPr>
          <a:xfrm>
            <a:off x="7213600" y="2667000"/>
            <a:ext cx="1930400" cy="1371600"/>
          </a:xfrm>
          <a:prstGeom prst="rect">
            <a:avLst/>
          </a:prstGeom>
        </p:spPr>
        <p:txBody>
          <a:bodyPr vert="horz" wrap="square" lIns="121920" tIns="60960" rIns="121920" bIns="60960" rtlCol="0" anchor="ctr">
            <a:normAutofit/>
          </a:bodyPr>
          <a:lstStyle/>
          <a:p>
            <a:pPr marL="0" marR="0" indent="0" algn="l" defTabSz="1219170" rtl="0" eaLnBrk="1" fontAlgn="auto" latinLnBrk="0" hangingPunct="1">
              <a:lnSpc>
                <a:spcPct val="100000"/>
              </a:lnSpc>
              <a:spcBef>
                <a:spcPct val="0"/>
              </a:spcBef>
              <a:spcAft>
                <a:spcPts val="0"/>
              </a:spcAft>
              <a:buClrTx/>
              <a:buSzTx/>
              <a:buFontTx/>
              <a:buNone/>
              <a:tabLst/>
            </a:pPr>
            <a:endParaRPr kumimoji="0" lang="en-US" sz="3200" b="0" i="0" u="none" strike="noStrike" kern="1200" cap="none" spc="0" normalizeH="0" baseline="0" noProof="0">
              <a:ln>
                <a:noFill/>
              </a:ln>
              <a:solidFill>
                <a:schemeClr val="tx1"/>
              </a:solidFill>
              <a:effectLst/>
              <a:uLnTx/>
              <a:uFillTx/>
              <a:latin typeface="Perpetua" pitchFamily="18" charset="0"/>
              <a:ea typeface="+mj-ea"/>
              <a:cs typeface="+mj-cs"/>
            </a:endParaRPr>
          </a:p>
        </p:txBody>
      </p:sp>
    </p:spTree>
    <p:extLst>
      <p:ext uri="{BB962C8B-B14F-4D97-AF65-F5344CB8AC3E}">
        <p14:creationId xmlns:p14="http://schemas.microsoft.com/office/powerpoint/2010/main" val="75756749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Lst>
  <p:hf hdr="0" dt="0"/>
  <p:txStyles>
    <p:titleStyle>
      <a:lvl1pPr algn="l" defTabSz="1219170" rtl="0" eaLnBrk="1" latinLnBrk="0" hangingPunct="1">
        <a:spcBef>
          <a:spcPct val="0"/>
        </a:spcBef>
        <a:buClr>
          <a:schemeClr val="tx1">
            <a:lumMod val="75000"/>
            <a:lumOff val="25000"/>
          </a:schemeClr>
        </a:buClr>
        <a:buFont typeface="Arial" pitchFamily="34" charset="0"/>
        <a:buChar char="•"/>
        <a:defRPr sz="4267" b="1" kern="1200" baseline="0">
          <a:solidFill>
            <a:schemeClr val="tx1">
              <a:lumMod val="75000"/>
              <a:lumOff val="25000"/>
            </a:schemeClr>
          </a:solidFill>
          <a:latin typeface="+mj-lt"/>
          <a:ea typeface="+mj-ea"/>
          <a:cs typeface="Segoe UI" pitchFamily="34" charset="0"/>
        </a:defRPr>
      </a:lvl1pPr>
    </p:titleStyle>
    <p:bodyStyle>
      <a:lvl1pPr marL="230712" indent="-230712"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16">
            <a:extLst>
              <a:ext uri="{FF2B5EF4-FFF2-40B4-BE49-F238E27FC236}">
                <a16:creationId xmlns:a16="http://schemas.microsoft.com/office/drawing/2014/main" id="{5B63858A-56D1-4DE4-ACD3-A29A9B6FCF49}"/>
              </a:ext>
            </a:extLst>
          </p:cNvPr>
          <p:cNvSpPr>
            <a:spLocks/>
          </p:cNvSpPr>
          <p:nvPr/>
        </p:nvSpPr>
        <p:spPr bwMode="auto">
          <a:xfrm>
            <a:off x="1" y="1287549"/>
            <a:ext cx="773883" cy="876771"/>
          </a:xfrm>
          <a:custGeom>
            <a:avLst/>
            <a:gdLst/>
            <a:ahLst/>
            <a:cxnLst/>
            <a:rect l="l" t="t" r="r" b="b"/>
            <a:pathLst>
              <a:path w="773883" h="876771">
                <a:moveTo>
                  <a:pt x="0" y="0"/>
                </a:moveTo>
                <a:cubicBezTo>
                  <a:pt x="346150" y="330635"/>
                  <a:pt x="773815" y="686871"/>
                  <a:pt x="773883" y="686927"/>
                </a:cubicBezTo>
                <a:cubicBezTo>
                  <a:pt x="773883" y="686927"/>
                  <a:pt x="482407" y="838333"/>
                  <a:pt x="146767" y="873958"/>
                </a:cubicBezTo>
                <a:cubicBezTo>
                  <a:pt x="100104" y="879045"/>
                  <a:pt x="50739" y="877232"/>
                  <a:pt x="0" y="868539"/>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0" name="Freeform 17">
            <a:extLst>
              <a:ext uri="{FF2B5EF4-FFF2-40B4-BE49-F238E27FC236}">
                <a16:creationId xmlns:a16="http://schemas.microsoft.com/office/drawing/2014/main" id="{B20052CE-401D-44E9-B553-EFECB642D08B}"/>
              </a:ext>
            </a:extLst>
          </p:cNvPr>
          <p:cNvSpPr>
            <a:spLocks/>
          </p:cNvSpPr>
          <p:nvPr/>
        </p:nvSpPr>
        <p:spPr bwMode="auto">
          <a:xfrm>
            <a:off x="0" y="177156"/>
            <a:ext cx="2275432" cy="1987234"/>
          </a:xfrm>
          <a:custGeom>
            <a:avLst/>
            <a:gdLst/>
            <a:ahLst/>
            <a:cxnLst/>
            <a:rect l="l" t="t" r="r" b="b"/>
            <a:pathLst>
              <a:path w="2275432" h="1987234">
                <a:moveTo>
                  <a:pt x="0" y="0"/>
                </a:moveTo>
                <a:cubicBezTo>
                  <a:pt x="94035" y="17203"/>
                  <a:pt x="184903" y="50943"/>
                  <a:pt x="279259" y="87321"/>
                </a:cubicBezTo>
                <a:cubicBezTo>
                  <a:pt x="659062" y="220915"/>
                  <a:pt x="959371" y="550446"/>
                  <a:pt x="1303844" y="924507"/>
                </a:cubicBezTo>
                <a:cubicBezTo>
                  <a:pt x="1657132" y="1289645"/>
                  <a:pt x="2275373" y="1797270"/>
                  <a:pt x="2275432" y="1797318"/>
                </a:cubicBezTo>
                <a:cubicBezTo>
                  <a:pt x="2275432" y="1797318"/>
                  <a:pt x="1975123" y="1948724"/>
                  <a:pt x="1648316" y="1984349"/>
                </a:cubicBezTo>
                <a:cubicBezTo>
                  <a:pt x="1312676" y="2019974"/>
                  <a:pt x="853380" y="1717162"/>
                  <a:pt x="650229" y="1547944"/>
                </a:cubicBezTo>
                <a:cubicBezTo>
                  <a:pt x="503011" y="1421222"/>
                  <a:pt x="249233" y="1176750"/>
                  <a:pt x="0" y="931070"/>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1" name="Freeform 18">
            <a:extLst>
              <a:ext uri="{FF2B5EF4-FFF2-40B4-BE49-F238E27FC236}">
                <a16:creationId xmlns:a16="http://schemas.microsoft.com/office/drawing/2014/main" id="{FB8156A9-27D0-4DEF-9F32-637A461399B2}"/>
              </a:ext>
            </a:extLst>
          </p:cNvPr>
          <p:cNvSpPr>
            <a:spLocks/>
          </p:cNvSpPr>
          <p:nvPr/>
        </p:nvSpPr>
        <p:spPr bwMode="auto">
          <a:xfrm>
            <a:off x="773887" y="59634"/>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2" name="Freeform 19">
            <a:extLst>
              <a:ext uri="{FF2B5EF4-FFF2-40B4-BE49-F238E27FC236}">
                <a16:creationId xmlns:a16="http://schemas.microsoft.com/office/drawing/2014/main" id="{98DCF7A9-24CD-4C56-ADCC-68AADA0727F7}"/>
              </a:ext>
            </a:extLst>
          </p:cNvPr>
          <p:cNvSpPr>
            <a:spLocks/>
          </p:cNvSpPr>
          <p:nvPr/>
        </p:nvSpPr>
        <p:spPr bwMode="auto">
          <a:xfrm>
            <a:off x="2275430" y="59634"/>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3" name="Freeform 20">
            <a:extLst>
              <a:ext uri="{FF2B5EF4-FFF2-40B4-BE49-F238E27FC236}">
                <a16:creationId xmlns:a16="http://schemas.microsoft.com/office/drawing/2014/main" id="{E58C169F-F0B9-44CE-95D5-F6DB9F39121C}"/>
              </a:ext>
            </a:extLst>
          </p:cNvPr>
          <p:cNvSpPr>
            <a:spLocks/>
          </p:cNvSpPr>
          <p:nvPr/>
        </p:nvSpPr>
        <p:spPr bwMode="auto">
          <a:xfrm>
            <a:off x="3768143" y="59634"/>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4" name="Freeform 21">
            <a:extLst>
              <a:ext uri="{FF2B5EF4-FFF2-40B4-BE49-F238E27FC236}">
                <a16:creationId xmlns:a16="http://schemas.microsoft.com/office/drawing/2014/main" id="{7F63B288-24C8-4F48-B831-079F7AE5AF37}"/>
              </a:ext>
            </a:extLst>
          </p:cNvPr>
          <p:cNvSpPr>
            <a:spLocks/>
          </p:cNvSpPr>
          <p:nvPr/>
        </p:nvSpPr>
        <p:spPr bwMode="auto">
          <a:xfrm>
            <a:off x="5260856" y="59634"/>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5" name="Freeform 22">
            <a:extLst>
              <a:ext uri="{FF2B5EF4-FFF2-40B4-BE49-F238E27FC236}">
                <a16:creationId xmlns:a16="http://schemas.microsoft.com/office/drawing/2014/main" id="{05BD9DA0-D90E-4BC1-A308-002BBBE75E36}"/>
              </a:ext>
            </a:extLst>
          </p:cNvPr>
          <p:cNvSpPr>
            <a:spLocks/>
          </p:cNvSpPr>
          <p:nvPr/>
        </p:nvSpPr>
        <p:spPr bwMode="auto">
          <a:xfrm>
            <a:off x="6762400" y="59634"/>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6" name="Freeform 23">
            <a:extLst>
              <a:ext uri="{FF2B5EF4-FFF2-40B4-BE49-F238E27FC236}">
                <a16:creationId xmlns:a16="http://schemas.microsoft.com/office/drawing/2014/main" id="{022640E6-F26F-47BF-BDB5-E60336AAE2CA}"/>
              </a:ext>
            </a:extLst>
          </p:cNvPr>
          <p:cNvSpPr>
            <a:spLocks/>
          </p:cNvSpPr>
          <p:nvPr/>
        </p:nvSpPr>
        <p:spPr bwMode="auto">
          <a:xfrm>
            <a:off x="8255113" y="59634"/>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7" name="Freeform 24">
            <a:extLst>
              <a:ext uri="{FF2B5EF4-FFF2-40B4-BE49-F238E27FC236}">
                <a16:creationId xmlns:a16="http://schemas.microsoft.com/office/drawing/2014/main" id="{2A6641FE-5E97-4716-A09B-7D998E142091}"/>
              </a:ext>
            </a:extLst>
          </p:cNvPr>
          <p:cNvSpPr>
            <a:spLocks/>
          </p:cNvSpPr>
          <p:nvPr userDrawn="1"/>
        </p:nvSpPr>
        <p:spPr bwMode="auto">
          <a:xfrm>
            <a:off x="9747822" y="159558"/>
            <a:ext cx="2444178" cy="2004832"/>
          </a:xfrm>
          <a:custGeom>
            <a:avLst/>
            <a:gdLst/>
            <a:ahLst/>
            <a:cxnLst/>
            <a:rect l="l" t="t" r="r" b="b"/>
            <a:pathLst>
              <a:path w="2444178" h="2004832">
                <a:moveTo>
                  <a:pt x="553143" y="271"/>
                </a:moveTo>
                <a:cubicBezTo>
                  <a:pt x="713234" y="-4182"/>
                  <a:pt x="856764" y="47029"/>
                  <a:pt x="1006919" y="104919"/>
                </a:cubicBezTo>
                <a:cubicBezTo>
                  <a:pt x="1377889" y="238513"/>
                  <a:pt x="1678198" y="568044"/>
                  <a:pt x="2031503" y="942105"/>
                </a:cubicBezTo>
                <a:cubicBezTo>
                  <a:pt x="2148937" y="1066590"/>
                  <a:pt x="2298193" y="1207637"/>
                  <a:pt x="2444178" y="1339207"/>
                </a:cubicBezTo>
                <a:lnTo>
                  <a:pt x="2444178" y="1990297"/>
                </a:lnTo>
                <a:lnTo>
                  <a:pt x="2367143" y="2001947"/>
                </a:lnTo>
                <a:cubicBezTo>
                  <a:pt x="2040336" y="2037572"/>
                  <a:pt x="1572207" y="1734760"/>
                  <a:pt x="1377889" y="1565542"/>
                </a:cubicBezTo>
                <a:cubicBezTo>
                  <a:pt x="1015777" y="1253845"/>
                  <a:pt x="141" y="229749"/>
                  <a:pt x="0" y="229607"/>
                </a:cubicBezTo>
                <a:cubicBezTo>
                  <a:pt x="216399" y="64841"/>
                  <a:pt x="393052" y="4724"/>
                  <a:pt x="553143" y="271"/>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8" name="Freeform 25">
            <a:extLst>
              <a:ext uri="{FF2B5EF4-FFF2-40B4-BE49-F238E27FC236}">
                <a16:creationId xmlns:a16="http://schemas.microsoft.com/office/drawing/2014/main" id="{57F42C40-A586-4823-BC01-11032440DC85}"/>
              </a:ext>
            </a:extLst>
          </p:cNvPr>
          <p:cNvSpPr>
            <a:spLocks/>
          </p:cNvSpPr>
          <p:nvPr userDrawn="1"/>
        </p:nvSpPr>
        <p:spPr bwMode="auto">
          <a:xfrm>
            <a:off x="11249369" y="159558"/>
            <a:ext cx="942631" cy="1167202"/>
          </a:xfrm>
          <a:custGeom>
            <a:avLst/>
            <a:gdLst/>
            <a:ahLst/>
            <a:cxnLst/>
            <a:rect l="l" t="t" r="r" b="b"/>
            <a:pathLst>
              <a:path w="942631" h="1167202">
                <a:moveTo>
                  <a:pt x="545414" y="271"/>
                </a:moveTo>
                <a:cubicBezTo>
                  <a:pt x="684799" y="-3633"/>
                  <a:pt x="812302" y="35247"/>
                  <a:pt x="942631" y="84369"/>
                </a:cubicBezTo>
                <a:lnTo>
                  <a:pt x="942631" y="1167202"/>
                </a:lnTo>
                <a:cubicBezTo>
                  <a:pt x="516281" y="754757"/>
                  <a:pt x="22" y="229629"/>
                  <a:pt x="0" y="229607"/>
                </a:cubicBezTo>
                <a:cubicBezTo>
                  <a:pt x="211983" y="64841"/>
                  <a:pt x="386427" y="4724"/>
                  <a:pt x="545414" y="271"/>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2" name="Freeform 16">
            <a:extLst>
              <a:ext uri="{FF2B5EF4-FFF2-40B4-BE49-F238E27FC236}">
                <a16:creationId xmlns:a16="http://schemas.microsoft.com/office/drawing/2014/main" id="{5B63858A-56D1-4DE4-ACD3-A29A9B6FCF49}"/>
              </a:ext>
            </a:extLst>
          </p:cNvPr>
          <p:cNvSpPr>
            <a:spLocks/>
          </p:cNvSpPr>
          <p:nvPr/>
        </p:nvSpPr>
        <p:spPr bwMode="auto">
          <a:xfrm>
            <a:off x="1" y="5859652"/>
            <a:ext cx="775813" cy="878592"/>
          </a:xfrm>
          <a:custGeom>
            <a:avLst/>
            <a:gdLst/>
            <a:ahLst/>
            <a:cxnLst/>
            <a:rect l="l" t="t" r="r" b="b"/>
            <a:pathLst>
              <a:path w="775813" h="878592">
                <a:moveTo>
                  <a:pt x="0" y="0"/>
                </a:moveTo>
                <a:cubicBezTo>
                  <a:pt x="346484" y="331128"/>
                  <a:pt x="775714" y="688669"/>
                  <a:pt x="775813" y="688751"/>
                </a:cubicBezTo>
                <a:cubicBezTo>
                  <a:pt x="775813" y="688751"/>
                  <a:pt x="484337" y="840157"/>
                  <a:pt x="148697" y="875782"/>
                </a:cubicBezTo>
                <a:cubicBezTo>
                  <a:pt x="101439" y="880934"/>
                  <a:pt x="51410" y="879008"/>
                  <a:pt x="0" y="869968"/>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3" name="Freeform 17">
            <a:extLst>
              <a:ext uri="{FF2B5EF4-FFF2-40B4-BE49-F238E27FC236}">
                <a16:creationId xmlns:a16="http://schemas.microsoft.com/office/drawing/2014/main" id="{B20052CE-401D-44E9-B553-EFECB642D08B}"/>
              </a:ext>
            </a:extLst>
          </p:cNvPr>
          <p:cNvSpPr>
            <a:spLocks/>
          </p:cNvSpPr>
          <p:nvPr/>
        </p:nvSpPr>
        <p:spPr bwMode="auto">
          <a:xfrm>
            <a:off x="0" y="4750695"/>
            <a:ext cx="2277362" cy="1987624"/>
          </a:xfrm>
          <a:custGeom>
            <a:avLst/>
            <a:gdLst/>
            <a:ahLst/>
            <a:cxnLst/>
            <a:rect l="l" t="t" r="r" b="b"/>
            <a:pathLst>
              <a:path w="2277362" h="1987624">
                <a:moveTo>
                  <a:pt x="0" y="0"/>
                </a:moveTo>
                <a:cubicBezTo>
                  <a:pt x="94714" y="17129"/>
                  <a:pt x="186184" y="51083"/>
                  <a:pt x="281189" y="87712"/>
                </a:cubicBezTo>
                <a:cubicBezTo>
                  <a:pt x="660992" y="221305"/>
                  <a:pt x="961301" y="550836"/>
                  <a:pt x="1305774" y="924898"/>
                </a:cubicBezTo>
                <a:cubicBezTo>
                  <a:pt x="1659044" y="1290018"/>
                  <a:pt x="2277241" y="1797609"/>
                  <a:pt x="2277362" y="1797708"/>
                </a:cubicBezTo>
                <a:cubicBezTo>
                  <a:pt x="2277362" y="1797708"/>
                  <a:pt x="1977053" y="1949114"/>
                  <a:pt x="1650246" y="1984739"/>
                </a:cubicBezTo>
                <a:cubicBezTo>
                  <a:pt x="1314606" y="2020364"/>
                  <a:pt x="855310" y="1717552"/>
                  <a:pt x="652159" y="1548334"/>
                </a:cubicBezTo>
                <a:cubicBezTo>
                  <a:pt x="504561" y="1421285"/>
                  <a:pt x="249851" y="1175876"/>
                  <a:pt x="0" y="929554"/>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4" name="Freeform 18">
            <a:extLst>
              <a:ext uri="{FF2B5EF4-FFF2-40B4-BE49-F238E27FC236}">
                <a16:creationId xmlns:a16="http://schemas.microsoft.com/office/drawing/2014/main" id="{FB8156A9-27D0-4DEF-9F32-637A461399B2}"/>
              </a:ext>
            </a:extLst>
          </p:cNvPr>
          <p:cNvSpPr>
            <a:spLocks/>
          </p:cNvSpPr>
          <p:nvPr/>
        </p:nvSpPr>
        <p:spPr bwMode="auto">
          <a:xfrm>
            <a:off x="775817" y="4633563"/>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5" name="Freeform 19">
            <a:extLst>
              <a:ext uri="{FF2B5EF4-FFF2-40B4-BE49-F238E27FC236}">
                <a16:creationId xmlns:a16="http://schemas.microsoft.com/office/drawing/2014/main" id="{98DCF7A9-24CD-4C56-ADCC-68AADA0727F7}"/>
              </a:ext>
            </a:extLst>
          </p:cNvPr>
          <p:cNvSpPr>
            <a:spLocks/>
          </p:cNvSpPr>
          <p:nvPr/>
        </p:nvSpPr>
        <p:spPr bwMode="auto">
          <a:xfrm>
            <a:off x="2277361" y="4633563"/>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6" name="Freeform 20">
            <a:extLst>
              <a:ext uri="{FF2B5EF4-FFF2-40B4-BE49-F238E27FC236}">
                <a16:creationId xmlns:a16="http://schemas.microsoft.com/office/drawing/2014/main" id="{E58C169F-F0B9-44CE-95D5-F6DB9F39121C}"/>
              </a:ext>
            </a:extLst>
          </p:cNvPr>
          <p:cNvSpPr>
            <a:spLocks/>
          </p:cNvSpPr>
          <p:nvPr/>
        </p:nvSpPr>
        <p:spPr bwMode="auto">
          <a:xfrm>
            <a:off x="3770073" y="4633563"/>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7" name="Freeform 21">
            <a:extLst>
              <a:ext uri="{FF2B5EF4-FFF2-40B4-BE49-F238E27FC236}">
                <a16:creationId xmlns:a16="http://schemas.microsoft.com/office/drawing/2014/main" id="{7F63B288-24C8-4F48-B831-079F7AE5AF37}"/>
              </a:ext>
            </a:extLst>
          </p:cNvPr>
          <p:cNvSpPr>
            <a:spLocks/>
          </p:cNvSpPr>
          <p:nvPr/>
        </p:nvSpPr>
        <p:spPr bwMode="auto">
          <a:xfrm>
            <a:off x="5262786" y="4633563"/>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8" name="Freeform 22">
            <a:extLst>
              <a:ext uri="{FF2B5EF4-FFF2-40B4-BE49-F238E27FC236}">
                <a16:creationId xmlns:a16="http://schemas.microsoft.com/office/drawing/2014/main" id="{05BD9DA0-D90E-4BC1-A308-002BBBE75E36}"/>
              </a:ext>
            </a:extLst>
          </p:cNvPr>
          <p:cNvSpPr>
            <a:spLocks/>
          </p:cNvSpPr>
          <p:nvPr/>
        </p:nvSpPr>
        <p:spPr bwMode="auto">
          <a:xfrm>
            <a:off x="6764330" y="4633563"/>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9" name="Freeform 23">
            <a:extLst>
              <a:ext uri="{FF2B5EF4-FFF2-40B4-BE49-F238E27FC236}">
                <a16:creationId xmlns:a16="http://schemas.microsoft.com/office/drawing/2014/main" id="{022640E6-F26F-47BF-BDB5-E60336AAE2CA}"/>
              </a:ext>
            </a:extLst>
          </p:cNvPr>
          <p:cNvSpPr>
            <a:spLocks/>
          </p:cNvSpPr>
          <p:nvPr/>
        </p:nvSpPr>
        <p:spPr bwMode="auto">
          <a:xfrm>
            <a:off x="8257043" y="4633563"/>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30" name="Freeform 24">
            <a:extLst>
              <a:ext uri="{FF2B5EF4-FFF2-40B4-BE49-F238E27FC236}">
                <a16:creationId xmlns:a16="http://schemas.microsoft.com/office/drawing/2014/main" id="{2A6641FE-5E97-4716-A09B-7D998E142091}"/>
              </a:ext>
            </a:extLst>
          </p:cNvPr>
          <p:cNvSpPr>
            <a:spLocks/>
          </p:cNvSpPr>
          <p:nvPr userDrawn="1"/>
        </p:nvSpPr>
        <p:spPr bwMode="auto">
          <a:xfrm>
            <a:off x="9749752" y="4733487"/>
            <a:ext cx="2442248" cy="2004832"/>
          </a:xfrm>
          <a:custGeom>
            <a:avLst/>
            <a:gdLst/>
            <a:ahLst/>
            <a:cxnLst/>
            <a:rect l="l" t="t" r="r" b="b"/>
            <a:pathLst>
              <a:path w="2442248" h="2004832">
                <a:moveTo>
                  <a:pt x="553143" y="271"/>
                </a:moveTo>
                <a:cubicBezTo>
                  <a:pt x="713234" y="-4182"/>
                  <a:pt x="856764" y="47029"/>
                  <a:pt x="1006919" y="104920"/>
                </a:cubicBezTo>
                <a:cubicBezTo>
                  <a:pt x="1377889" y="238513"/>
                  <a:pt x="1678198" y="568044"/>
                  <a:pt x="2031503" y="942106"/>
                </a:cubicBezTo>
                <a:cubicBezTo>
                  <a:pt x="2148417" y="1066039"/>
                  <a:pt x="2296871" y="1206388"/>
                  <a:pt x="2442248" y="1337447"/>
                </a:cubicBezTo>
                <a:lnTo>
                  <a:pt x="2442248" y="1990589"/>
                </a:lnTo>
                <a:lnTo>
                  <a:pt x="2367143" y="2001947"/>
                </a:lnTo>
                <a:cubicBezTo>
                  <a:pt x="2040336" y="2037572"/>
                  <a:pt x="1572207" y="1734760"/>
                  <a:pt x="1377889" y="1565542"/>
                </a:cubicBezTo>
                <a:cubicBezTo>
                  <a:pt x="1015763" y="1253833"/>
                  <a:pt x="59" y="229666"/>
                  <a:pt x="0" y="229607"/>
                </a:cubicBezTo>
                <a:cubicBezTo>
                  <a:pt x="216399" y="64841"/>
                  <a:pt x="393052" y="4724"/>
                  <a:pt x="553143" y="271"/>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31" name="Freeform 25">
            <a:extLst>
              <a:ext uri="{FF2B5EF4-FFF2-40B4-BE49-F238E27FC236}">
                <a16:creationId xmlns:a16="http://schemas.microsoft.com/office/drawing/2014/main" id="{57F42C40-A586-4823-BC01-11032440DC85}"/>
              </a:ext>
            </a:extLst>
          </p:cNvPr>
          <p:cNvSpPr>
            <a:spLocks/>
          </p:cNvSpPr>
          <p:nvPr userDrawn="1"/>
        </p:nvSpPr>
        <p:spPr bwMode="auto">
          <a:xfrm>
            <a:off x="11251298" y="4733488"/>
            <a:ext cx="940702" cy="1165326"/>
          </a:xfrm>
          <a:custGeom>
            <a:avLst/>
            <a:gdLst/>
            <a:ahLst/>
            <a:cxnLst/>
            <a:rect l="l" t="t" r="r" b="b"/>
            <a:pathLst>
              <a:path w="940702" h="1165326">
                <a:moveTo>
                  <a:pt x="545414" y="271"/>
                </a:moveTo>
                <a:cubicBezTo>
                  <a:pt x="684112" y="-3613"/>
                  <a:pt x="811046" y="34865"/>
                  <a:pt x="940702" y="83655"/>
                </a:cubicBezTo>
                <a:lnTo>
                  <a:pt x="940702" y="1165326"/>
                </a:lnTo>
                <a:cubicBezTo>
                  <a:pt x="514750" y="753198"/>
                  <a:pt x="90" y="229699"/>
                  <a:pt x="0" y="229607"/>
                </a:cubicBezTo>
                <a:cubicBezTo>
                  <a:pt x="211983" y="64841"/>
                  <a:pt x="386427" y="4724"/>
                  <a:pt x="545414" y="271"/>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 name="Title Placeholder 1"/>
          <p:cNvSpPr>
            <a:spLocks noGrp="1"/>
          </p:cNvSpPr>
          <p:nvPr userDrawn="1">
            <p:ph type="title"/>
          </p:nvPr>
        </p:nvSpPr>
        <p:spPr>
          <a:xfrm>
            <a:off x="838200" y="468882"/>
            <a:ext cx="10515600" cy="387798"/>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userDrawn="1">
            <p:ph type="body" idx="1"/>
          </p:nvPr>
        </p:nvSpPr>
        <p:spPr>
          <a:xfrm>
            <a:off x="838200" y="1825626"/>
            <a:ext cx="10515600"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userDrawn="1">
            <p:ph type="dt" sz="half" idx="2"/>
          </p:nvPr>
        </p:nvSpPr>
        <p:spPr>
          <a:xfrm>
            <a:off x="838200" y="6446580"/>
            <a:ext cx="2743200" cy="184666"/>
          </a:xfrm>
          <a:prstGeom prst="rect">
            <a:avLst/>
          </a:prstGeom>
        </p:spPr>
        <p:txBody>
          <a:bodyPr vert="horz" lIns="0" tIns="0" rIns="0" bIns="0" rtlCol="0" anchor="ctr">
            <a:spAutoFit/>
          </a:bodyPr>
          <a:lstStyle>
            <a:lvl1pPr algn="l">
              <a:defRPr sz="1200">
                <a:solidFill>
                  <a:schemeClr val="tx1">
                    <a:tint val="75000"/>
                  </a:schemeClr>
                </a:solidFill>
              </a:defRPr>
            </a:lvl1p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userDrawn="1">
            <p:ph type="ftr" sz="quarter" idx="3"/>
          </p:nvPr>
        </p:nvSpPr>
        <p:spPr>
          <a:xfrm>
            <a:off x="4038600" y="6446580"/>
            <a:ext cx="4114800" cy="184666"/>
          </a:xfrm>
          <a:prstGeom prst="rect">
            <a:avLst/>
          </a:prstGeom>
        </p:spPr>
        <p:txBody>
          <a:bodyPr vert="horz" lIns="0" tIns="0" rIns="0" bIns="0" rtlCol="0" anchor="ctr">
            <a:spAutoFit/>
          </a:bodyP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userDrawn="1">
            <p:ph type="sldNum" sz="quarter" idx="4"/>
          </p:nvPr>
        </p:nvSpPr>
        <p:spPr>
          <a:xfrm>
            <a:off x="8610600" y="6446580"/>
            <a:ext cx="2743200" cy="184666"/>
          </a:xfrm>
          <a:prstGeom prst="rect">
            <a:avLst/>
          </a:prstGeom>
        </p:spPr>
        <p:txBody>
          <a:bodyPr vert="horz" lIns="0" tIns="0" rIns="0" bIns="0" rtlCol="0" anchor="ctr">
            <a:spAutoFit/>
          </a:bodyPr>
          <a:lstStyle>
            <a:lvl1pPr algn="r">
              <a:defRPr sz="1200">
                <a:solidFill>
                  <a:schemeClr val="tx1">
                    <a:tint val="75000"/>
                  </a:schemeClr>
                </a:solidFill>
              </a:defRPr>
            </a:lvl1p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834857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Lst>
  <p:txStyles>
    <p:titleStyle>
      <a:lvl1pPr algn="l" defTabSz="914446" rtl="0" eaLnBrk="1" latinLnBrk="0" hangingPunct="1">
        <a:lnSpc>
          <a:spcPct val="90000"/>
        </a:lnSpc>
        <a:spcBef>
          <a:spcPct val="0"/>
        </a:spcBef>
        <a:buNone/>
        <a:defRPr sz="2800" b="1" kern="1200">
          <a:solidFill>
            <a:schemeClr val="tx1">
              <a:lumMod val="75000"/>
              <a:lumOff val="25000"/>
            </a:schemeClr>
          </a:solidFill>
          <a:latin typeface="+mj-lt"/>
          <a:ea typeface="+mj-ea"/>
          <a:cs typeface="+mj-cs"/>
        </a:defRPr>
      </a:lvl1pPr>
    </p:titleStyle>
    <p:bodyStyle>
      <a:lvl1pPr marL="228611" indent="-228611" algn="l" defTabSz="914446"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685834" indent="-228611" algn="l" defTabSz="914446"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1143057" indent="-228611" algn="l" defTabSz="914446"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600280" indent="-228611" algn="l" defTabSz="914446"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2057503" indent="-228611" algn="l" defTabSz="914446"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726"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49"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71"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94"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9.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9.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38.xml"/><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6.jpe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jpeg"/><Relationship Id="rId1" Type="http://schemas.openxmlformats.org/officeDocument/2006/relationships/slideLayout" Target="../slideLayouts/slideLayout6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 Id="rId9"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jpeg"/><Relationship Id="rId1" Type="http://schemas.openxmlformats.org/officeDocument/2006/relationships/slideLayout" Target="../slideLayouts/slideLayout6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3.png"/><Relationship Id="rId1" Type="http://schemas.openxmlformats.org/officeDocument/2006/relationships/slideLayout" Target="../slideLayouts/slideLayout63.xml"/></Relationships>
</file>

<file path=ppt/slides/_rels/slide19.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4.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notesSlide" Target="../notesSlides/notesSlide9.xml"/><Relationship Id="rId16" Type="http://schemas.openxmlformats.org/officeDocument/2006/relationships/image" Target="../media/image46.png"/><Relationship Id="rId20" Type="http://schemas.openxmlformats.org/officeDocument/2006/relationships/image" Target="../media/image50.png"/><Relationship Id="rId1" Type="http://schemas.openxmlformats.org/officeDocument/2006/relationships/slideLayout" Target="../slideLayouts/slideLayout62.xml"/><Relationship Id="rId6" Type="http://schemas.openxmlformats.org/officeDocument/2006/relationships/image" Target="../media/image36.jpe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image" Target="../media/image27.png"/><Relationship Id="rId9" Type="http://schemas.openxmlformats.org/officeDocument/2006/relationships/image" Target="../media/image39.png"/><Relationship Id="rId1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52.sv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81.xml"/><Relationship Id="rId6" Type="http://schemas.openxmlformats.org/officeDocument/2006/relationships/image" Target="../media/image55.png"/><Relationship Id="rId5" Type="http://schemas.openxmlformats.org/officeDocument/2006/relationships/image" Target="../media/image54.svg"/><Relationship Id="rId4" Type="http://schemas.openxmlformats.org/officeDocument/2006/relationships/image" Target="../media/image53.png"/></Relationships>
</file>

<file path=ppt/slides/_rels/slide21.xml.rels><?xml version="1.0" encoding="UTF-8" standalone="yes"?>
<Relationships xmlns="http://schemas.openxmlformats.org/package/2006/relationships"><Relationship Id="rId8" Type="http://schemas.openxmlformats.org/officeDocument/2006/relationships/hyperlink" Target="https://www.bbc.co.uk/sounds/brand/p0f9sz77?partner=uk.co.bbc&amp;origin=share-mobile" TargetMode="External"/><Relationship Id="rId3" Type="http://schemas.openxmlformats.org/officeDocument/2006/relationships/image" Target="../media/image52.svg"/><Relationship Id="rId7" Type="http://schemas.openxmlformats.org/officeDocument/2006/relationships/image" Target="../media/image58.png"/><Relationship Id="rId2" Type="http://schemas.openxmlformats.org/officeDocument/2006/relationships/image" Target="../media/image51.png"/><Relationship Id="rId1" Type="http://schemas.openxmlformats.org/officeDocument/2006/relationships/slideLayout" Target="../slideLayouts/slideLayout81.xml"/><Relationship Id="rId6" Type="http://schemas.openxmlformats.org/officeDocument/2006/relationships/image" Target="../media/image57.png"/><Relationship Id="rId5" Type="http://schemas.openxmlformats.org/officeDocument/2006/relationships/image" Target="../media/image54.svg"/><Relationship Id="rId10" Type="http://schemas.openxmlformats.org/officeDocument/2006/relationships/image" Target="../media/image60.png"/><Relationship Id="rId4" Type="http://schemas.openxmlformats.org/officeDocument/2006/relationships/image" Target="../media/image53.png"/><Relationship Id="rId9" Type="http://schemas.openxmlformats.org/officeDocument/2006/relationships/image" Target="../media/image59.png"/></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4.xml"/><Relationship Id="rId4" Type="http://schemas.openxmlformats.org/officeDocument/2006/relationships/image" Target="../media/image65.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28.xml.rels><?xml version="1.0" encoding="UTF-8" standalone="yes"?>
<Relationships xmlns="http://schemas.openxmlformats.org/package/2006/relationships"><Relationship Id="rId8" Type="http://schemas.openxmlformats.org/officeDocument/2006/relationships/image" Target="../media/image71.jpeg"/><Relationship Id="rId13" Type="http://schemas.openxmlformats.org/officeDocument/2006/relationships/image" Target="../media/image76.png"/><Relationship Id="rId18" Type="http://schemas.openxmlformats.org/officeDocument/2006/relationships/image" Target="../media/image81.png"/><Relationship Id="rId3" Type="http://schemas.openxmlformats.org/officeDocument/2006/relationships/image" Target="../media/image67.jpeg"/><Relationship Id="rId7" Type="http://schemas.openxmlformats.org/officeDocument/2006/relationships/image" Target="../media/image70.jpeg"/><Relationship Id="rId12" Type="http://schemas.openxmlformats.org/officeDocument/2006/relationships/image" Target="../media/image75.jpeg"/><Relationship Id="rId17" Type="http://schemas.openxmlformats.org/officeDocument/2006/relationships/image" Target="../media/image80.png"/><Relationship Id="rId2" Type="http://schemas.openxmlformats.org/officeDocument/2006/relationships/notesSlide" Target="../notesSlides/notesSlide14.xml"/><Relationship Id="rId16" Type="http://schemas.openxmlformats.org/officeDocument/2006/relationships/image" Target="../media/image79.jpeg"/><Relationship Id="rId1" Type="http://schemas.openxmlformats.org/officeDocument/2006/relationships/slideLayout" Target="../slideLayouts/slideLayout7.xml"/><Relationship Id="rId6" Type="http://schemas.openxmlformats.org/officeDocument/2006/relationships/image" Target="../media/image69.jpeg"/><Relationship Id="rId11" Type="http://schemas.openxmlformats.org/officeDocument/2006/relationships/image" Target="../media/image74.jpeg"/><Relationship Id="rId5" Type="http://schemas.openxmlformats.org/officeDocument/2006/relationships/hyperlink" Target="mailto:safeguarding@stewardsacademy.org" TargetMode="External"/><Relationship Id="rId15" Type="http://schemas.openxmlformats.org/officeDocument/2006/relationships/image" Target="../media/image78.jpeg"/><Relationship Id="rId10" Type="http://schemas.openxmlformats.org/officeDocument/2006/relationships/image" Target="../media/image73.jpeg"/><Relationship Id="rId19" Type="http://schemas.openxmlformats.org/officeDocument/2006/relationships/image" Target="../media/image82.png"/><Relationship Id="rId4" Type="http://schemas.openxmlformats.org/officeDocument/2006/relationships/image" Target="../media/image68.jpeg"/><Relationship Id="rId9" Type="http://schemas.openxmlformats.org/officeDocument/2006/relationships/image" Target="../media/image72.jpeg"/><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
        <p:nvSpPr>
          <p:cNvPr id="5" name="TextBox 4"/>
          <p:cNvSpPr txBox="1"/>
          <p:nvPr/>
        </p:nvSpPr>
        <p:spPr>
          <a:xfrm>
            <a:off x="6377354" y="4370947"/>
            <a:ext cx="5287108" cy="646331"/>
          </a:xfrm>
          <a:prstGeom prst="rect">
            <a:avLst/>
          </a:prstGeom>
          <a:noFill/>
        </p:spPr>
        <p:txBody>
          <a:bodyPr wrap="square" rtlCol="0">
            <a:spAutoFit/>
          </a:bodyPr>
          <a:lstStyle/>
          <a:p>
            <a:pPr algn="ctr"/>
            <a:r>
              <a:rPr lang="en-US" sz="3600" b="1">
                <a:solidFill>
                  <a:schemeClr val="bg1"/>
                </a:solidFill>
                <a:latin typeface="ITC Galliard" charset="0"/>
                <a:ea typeface="ITC Galliard" charset="0"/>
                <a:cs typeface="ITC Galliard" charset="0"/>
              </a:rPr>
              <a:t>Alec Laing</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p:cNvSpPr txBox="1"/>
          <p:nvPr/>
        </p:nvSpPr>
        <p:spPr>
          <a:xfrm>
            <a:off x="7436528" y="3537207"/>
            <a:ext cx="4542502" cy="2400657"/>
          </a:xfrm>
          <a:prstGeom prst="rect">
            <a:avLst/>
          </a:prstGeom>
          <a:noFill/>
        </p:spPr>
        <p:txBody>
          <a:bodyPr wrap="square" rtlCol="0">
            <a:spAutoFit/>
          </a:bodyPr>
          <a:lstStyle/>
          <a:p>
            <a:pPr algn="ctr">
              <a:spcAft>
                <a:spcPts val="0"/>
              </a:spcAft>
            </a:pPr>
            <a:r>
              <a:rPr lang="en-GB" sz="2200" b="1" i="1">
                <a:solidFill>
                  <a:srgbClr val="00B050"/>
                </a:solidFill>
                <a:latin typeface="Calibri" panose="020F0502020204030204" pitchFamily="34" charset="0"/>
                <a:ea typeface="Calibri" panose="020F0502020204030204" pitchFamily="34" charset="0"/>
                <a:cs typeface="Arial" panose="020B0604020202020204" pitchFamily="34" charset="0"/>
              </a:rPr>
              <a:t>‘We measure success by the way we touch people’s lives: nurturing, challenging and creating opportunities to grow and learn, leading to safe fulfilling and purposeful lives.’</a:t>
            </a:r>
            <a:endParaRPr lang="en-GB" sz="2200">
              <a:latin typeface="Calibri" panose="020F0502020204030204" pitchFamily="34" charset="0"/>
              <a:ea typeface="Calibri" panose="020F0502020204030204" pitchFamily="34" charset="0"/>
              <a:cs typeface="Arial" panose="020B0604020202020204" pitchFamily="34" charset="0"/>
            </a:endParaRPr>
          </a:p>
          <a:p>
            <a:pPr algn="ctr"/>
            <a:endParaRPr lang="en-GB">
              <a:solidFill>
                <a:schemeClr val="bg2"/>
              </a:solidFill>
            </a:endParaRPr>
          </a:p>
        </p:txBody>
      </p:sp>
      <p:sp>
        <p:nvSpPr>
          <p:cNvPr id="10" name="TextBox 9"/>
          <p:cNvSpPr txBox="1"/>
          <p:nvPr/>
        </p:nvSpPr>
        <p:spPr>
          <a:xfrm>
            <a:off x="7504250" y="476815"/>
            <a:ext cx="4542502" cy="2246769"/>
          </a:xfrm>
          <a:prstGeom prst="rect">
            <a:avLst/>
          </a:prstGeom>
          <a:noFill/>
        </p:spPr>
        <p:txBody>
          <a:bodyPr wrap="square" rtlCol="0">
            <a:spAutoFit/>
          </a:bodyPr>
          <a:lstStyle/>
          <a:p>
            <a:pPr algn="ctr"/>
            <a:r>
              <a:rPr lang="en-US">
                <a:solidFill>
                  <a:schemeClr val="bg1"/>
                </a:solidFill>
              </a:rPr>
              <a:t>﻿</a:t>
            </a:r>
            <a:r>
              <a:rPr lang="en-GB" sz="4000" b="1">
                <a:solidFill>
                  <a:schemeClr val="bg2"/>
                </a:solidFill>
              </a:rPr>
              <a:t>Welcome</a:t>
            </a:r>
          </a:p>
          <a:p>
            <a:pPr algn="ctr"/>
            <a:r>
              <a:rPr lang="en-GB" sz="4000" b="1">
                <a:solidFill>
                  <a:schemeClr val="bg2"/>
                </a:solidFill>
              </a:rPr>
              <a:t>Y11 Parents’ Information Evening</a:t>
            </a:r>
            <a:endParaRPr lang="en-GB" sz="2800" b="1">
              <a:solidFill>
                <a:schemeClr val="bg2"/>
              </a:solidFill>
            </a:endParaRPr>
          </a:p>
          <a:p>
            <a:pPr algn="ctr"/>
            <a:endParaRPr lang="en-GB" sz="2000">
              <a:solidFill>
                <a:schemeClr val="bg2"/>
              </a:solidFill>
            </a:endParaRPr>
          </a:p>
        </p:txBody>
      </p:sp>
      <p:sp>
        <p:nvSpPr>
          <p:cNvPr id="11" name="Rectangle 10">
            <a:extLst>
              <a:ext uri="{FF2B5EF4-FFF2-40B4-BE49-F238E27FC236}">
                <a16:creationId xmlns:a16="http://schemas.microsoft.com/office/drawing/2014/main" id="{9CD97FA3-32EB-4740-B157-E4E1AE924C81}"/>
              </a:ext>
            </a:extLst>
          </p:cNvPr>
          <p:cNvSpPr/>
          <p:nvPr/>
        </p:nvSpPr>
        <p:spPr>
          <a:xfrm>
            <a:off x="6729868" y="2555332"/>
            <a:ext cx="6091267" cy="954107"/>
          </a:xfrm>
          <a:prstGeom prst="rect">
            <a:avLst/>
          </a:prstGeom>
        </p:spPr>
        <p:txBody>
          <a:bodyPr wrap="square">
            <a:spAutoFit/>
          </a:bodyPr>
          <a:lstStyle/>
          <a:p>
            <a:pPr algn="ctr">
              <a:spcAft>
                <a:spcPts val="0"/>
              </a:spcAft>
            </a:pPr>
            <a:r>
              <a:rPr lang="en-GB" sz="2800" b="1">
                <a:solidFill>
                  <a:srgbClr val="FFD03B"/>
                </a:solidFill>
                <a:latin typeface="Calibri" panose="020F0502020204030204" pitchFamily="34" charset="0"/>
                <a:ea typeface="Calibri" panose="020F0502020204030204" pitchFamily="34" charset="0"/>
                <a:cs typeface="Arial" panose="020B0604020202020204" pitchFamily="34" charset="0"/>
              </a:rPr>
              <a:t>EXCELLENCE WITH INTEGRITY;</a:t>
            </a:r>
          </a:p>
          <a:p>
            <a:pPr algn="ctr">
              <a:spcAft>
                <a:spcPts val="0"/>
              </a:spcAft>
            </a:pPr>
            <a:r>
              <a:rPr lang="en-GB" sz="2800" b="1">
                <a:solidFill>
                  <a:srgbClr val="FFD03B"/>
                </a:solidFill>
                <a:latin typeface="Calibri" panose="020F0502020204030204" pitchFamily="34" charset="0"/>
                <a:ea typeface="Calibri" panose="020F0502020204030204" pitchFamily="34" charset="0"/>
                <a:cs typeface="Arial" panose="020B0604020202020204" pitchFamily="34" charset="0"/>
              </a:rPr>
              <a:t>SUCCESS WITH SOUL</a:t>
            </a:r>
            <a:endParaRPr lang="en-GB" sz="2800">
              <a:solidFill>
                <a:srgbClr val="FFD03B"/>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1965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87B059-D88B-856D-E1D4-0A67627156C9}"/>
              </a:ext>
            </a:extLst>
          </p:cNvPr>
          <p:cNvSpPr txBox="1"/>
          <p:nvPr/>
        </p:nvSpPr>
        <p:spPr>
          <a:xfrm>
            <a:off x="0" y="0"/>
            <a:ext cx="12192000" cy="2123658"/>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YEAR 11 INFORMATION EVENING</a:t>
            </a:r>
            <a:endParaRPr lang="en-GB" sz="6600" b="1">
              <a:solidFill>
                <a:schemeClr val="bg2"/>
              </a:solidFill>
              <a:effectLst>
                <a:reflection blurRad="6350" stA="60000" endA="900" endPos="58000" dir="5400000" sy="-100000" algn="bl" rotWithShape="0"/>
              </a:effectLst>
            </a:endParaRPr>
          </a:p>
          <a:p>
            <a:pPr algn="ctr"/>
            <a:endParaRPr lang="en-GB" sz="6600">
              <a:solidFill>
                <a:schemeClr val="bg2"/>
              </a:solidFill>
              <a:effectLst>
                <a:reflection blurRad="6350" stA="60000" endA="900" endPos="58000" dir="5400000" sy="-100000" algn="bl" rotWithShape="0"/>
              </a:effectLst>
            </a:endParaRPr>
          </a:p>
        </p:txBody>
      </p:sp>
      <p:sp>
        <p:nvSpPr>
          <p:cNvPr id="7" name="Rectangle: Rounded Corners 6">
            <a:extLst>
              <a:ext uri="{FF2B5EF4-FFF2-40B4-BE49-F238E27FC236}">
                <a16:creationId xmlns:a16="http://schemas.microsoft.com/office/drawing/2014/main" id="{18D57599-10CC-1E84-FC96-755C8DFA02D4}"/>
              </a:ext>
            </a:extLst>
          </p:cNvPr>
          <p:cNvSpPr/>
          <p:nvPr/>
        </p:nvSpPr>
        <p:spPr>
          <a:xfrm>
            <a:off x="6038231" y="1446550"/>
            <a:ext cx="5504412" cy="4989443"/>
          </a:xfrm>
          <a:prstGeom prst="roundRect">
            <a:avLst/>
          </a:prstGeom>
          <a:solidFill>
            <a:srgbClr val="7F7F7F">
              <a:alpha val="70980"/>
            </a:srgbClr>
          </a:solidFill>
          <a:ln>
            <a:solidFill>
              <a:srgbClr val="2F528F">
                <a:alpha val="3803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AC375D7-31B3-58A8-6686-314B579D01FE}"/>
              </a:ext>
            </a:extLst>
          </p:cNvPr>
          <p:cNvSpPr txBox="1"/>
          <p:nvPr/>
        </p:nvSpPr>
        <p:spPr>
          <a:xfrm>
            <a:off x="6237804" y="1925334"/>
            <a:ext cx="5105267" cy="4031873"/>
          </a:xfrm>
          <a:prstGeom prst="rect">
            <a:avLst/>
          </a:prstGeom>
          <a:noFill/>
        </p:spPr>
        <p:txBody>
          <a:bodyPr wrap="square" rtlCol="0">
            <a:spAutoFit/>
          </a:bodyPr>
          <a:lstStyle/>
          <a:p>
            <a:r>
              <a:rPr lang="en-GB" sz="4000" b="1">
                <a:solidFill>
                  <a:schemeClr val="bg1"/>
                </a:solidFill>
                <a:latin typeface="Abadi Extra Light" panose="020B0204020104020204" pitchFamily="34" charset="0"/>
              </a:rPr>
              <a:t>Purpose of this evening:</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General Information </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Steps to success</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Supporting </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Preparing ourselves for the year ahead</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Organising and planning </a:t>
            </a:r>
          </a:p>
        </p:txBody>
      </p:sp>
      <p:pic>
        <p:nvPicPr>
          <p:cNvPr id="2" name="Picture 1" descr="A silver eagle with wings and a bird on a black background&#10;&#10;Description automatically generated">
            <a:extLst>
              <a:ext uri="{FF2B5EF4-FFF2-40B4-BE49-F238E27FC236}">
                <a16:creationId xmlns:a16="http://schemas.microsoft.com/office/drawing/2014/main" id="{4D54803A-F543-B0D7-5600-27A3C24B6F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7118"/>
            <a:ext cx="5388875" cy="5388875"/>
          </a:xfrm>
          <a:prstGeom prst="rect">
            <a:avLst/>
          </a:prstGeom>
        </p:spPr>
      </p:pic>
    </p:spTree>
    <p:extLst>
      <p:ext uri="{BB962C8B-B14F-4D97-AF65-F5344CB8AC3E}">
        <p14:creationId xmlns:p14="http://schemas.microsoft.com/office/powerpoint/2010/main" val="172414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ilver eagle with wings and a bird on a black background&#10;&#10;Description automatically generated">
            <a:extLst>
              <a:ext uri="{FF2B5EF4-FFF2-40B4-BE49-F238E27FC236}">
                <a16:creationId xmlns:a16="http://schemas.microsoft.com/office/drawing/2014/main" id="{1E001A87-0AE1-CE50-AA9A-FF8200124978}"/>
              </a:ext>
            </a:extLst>
          </p:cNvPr>
          <p:cNvPicPr>
            <a:picLocks noChangeAspect="1"/>
          </p:cNvPicPr>
          <p:nvPr/>
        </p:nvPicPr>
        <p:blipFill>
          <a:blip r:embed="rId2">
            <a:alphaModFix amt="50000"/>
            <a:extLst>
              <a:ext uri="{28A0092B-C50C-407E-A947-70E740481C1C}">
                <a14:useLocalDpi xmlns:a14="http://schemas.microsoft.com/office/drawing/2010/main" val="0"/>
              </a:ext>
            </a:extLst>
          </a:blip>
          <a:stretch>
            <a:fillRect/>
          </a:stretch>
        </p:blipFill>
        <p:spPr>
          <a:xfrm>
            <a:off x="-3863" y="973390"/>
            <a:ext cx="4932110" cy="4932110"/>
          </a:xfrm>
          <a:prstGeom prst="rect">
            <a:avLst/>
          </a:prstGeom>
        </p:spPr>
      </p:pic>
      <p:sp>
        <p:nvSpPr>
          <p:cNvPr id="4" name="TextBox 3">
            <a:extLst>
              <a:ext uri="{FF2B5EF4-FFF2-40B4-BE49-F238E27FC236}">
                <a16:creationId xmlns:a16="http://schemas.microsoft.com/office/drawing/2014/main" id="{C387B059-D88B-856D-E1D4-0A67627156C9}"/>
              </a:ext>
            </a:extLst>
          </p:cNvPr>
          <p:cNvSpPr txBox="1"/>
          <p:nvPr/>
        </p:nvSpPr>
        <p:spPr>
          <a:xfrm>
            <a:off x="2942492" y="1"/>
            <a:ext cx="9249508" cy="1723549"/>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YEAR 11 PASTORAL TEAM</a:t>
            </a:r>
            <a:endParaRPr lang="en-GB" sz="6600" b="1">
              <a:solidFill>
                <a:schemeClr val="bg2"/>
              </a:solidFill>
              <a:effectLst>
                <a:reflection blurRad="6350" stA="60000" endA="900" endPos="58000" dir="5400000" sy="-100000" algn="bl" rotWithShape="0"/>
              </a:effectLst>
            </a:endParaRPr>
          </a:p>
          <a:p>
            <a:pPr algn="ctr"/>
            <a:endParaRPr lang="en-GB" sz="4000">
              <a:solidFill>
                <a:schemeClr val="bg2"/>
              </a:solidFill>
              <a:effectLst>
                <a:reflection blurRad="6350" stA="60000" endA="900" endPos="58000" dir="5400000" sy="-100000" algn="bl" rotWithShape="0"/>
              </a:effectLst>
            </a:endParaRPr>
          </a:p>
        </p:txBody>
      </p:sp>
      <p:sp>
        <p:nvSpPr>
          <p:cNvPr id="7" name="Rectangle: Rounded Corners 6">
            <a:extLst>
              <a:ext uri="{FF2B5EF4-FFF2-40B4-BE49-F238E27FC236}">
                <a16:creationId xmlns:a16="http://schemas.microsoft.com/office/drawing/2014/main" id="{18D57599-10CC-1E84-FC96-755C8DFA02D4}"/>
              </a:ext>
            </a:extLst>
          </p:cNvPr>
          <p:cNvSpPr/>
          <p:nvPr/>
        </p:nvSpPr>
        <p:spPr>
          <a:xfrm>
            <a:off x="5010150" y="1330160"/>
            <a:ext cx="6962393" cy="5253588"/>
          </a:xfrm>
          <a:prstGeom prst="roundRect">
            <a:avLst/>
          </a:prstGeom>
          <a:solidFill>
            <a:schemeClr val="bg1">
              <a:lumMod val="95000"/>
              <a:alpha val="64000"/>
            </a:schemeClr>
          </a:solidFill>
          <a:ln>
            <a:solidFill>
              <a:srgbClr val="2F528F">
                <a:alpha val="3803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AC375D7-31B3-58A8-6686-314B579D01FE}"/>
              </a:ext>
            </a:extLst>
          </p:cNvPr>
          <p:cNvSpPr txBox="1"/>
          <p:nvPr/>
        </p:nvSpPr>
        <p:spPr>
          <a:xfrm>
            <a:off x="6672889" y="1617852"/>
            <a:ext cx="4922388" cy="4678204"/>
          </a:xfrm>
          <a:prstGeom prst="rect">
            <a:avLst/>
          </a:prstGeom>
          <a:noFill/>
        </p:spPr>
        <p:txBody>
          <a:bodyPr wrap="square" rtlCol="0">
            <a:spAutoFit/>
          </a:bodyPr>
          <a:lstStyle/>
          <a:p>
            <a:r>
              <a:rPr lang="en-GB" sz="2800" b="1">
                <a:latin typeface="Abadi Extra Light" panose="020B0204020104020204" pitchFamily="34" charset="0"/>
              </a:rPr>
              <a:t>Mr Myatt </a:t>
            </a:r>
          </a:p>
          <a:p>
            <a:r>
              <a:rPr lang="en-GB" sz="2000">
                <a:latin typeface="Abadi Extra Light" panose="020B0204020104020204" pitchFamily="34" charset="0"/>
              </a:rPr>
              <a:t>Key Stage 4 Pastoral Leader</a:t>
            </a:r>
          </a:p>
          <a:p>
            <a:r>
              <a:rPr lang="en-GB" sz="1600" i="1">
                <a:solidFill>
                  <a:prstClr val="black"/>
                </a:solidFill>
                <a:latin typeface="Abadi Extra Light" panose="020B0204020104020204" pitchFamily="34" charset="0"/>
              </a:rPr>
              <a:t>Strategic oversight of behaviour, progress and well-being of all pupils across KS4</a:t>
            </a:r>
            <a:endParaRPr lang="en-GB" sz="1600" i="1">
              <a:latin typeface="Abadi Extra Light" panose="020B0204020104020204" pitchFamily="34" charset="0"/>
            </a:endParaRPr>
          </a:p>
          <a:p>
            <a:endParaRPr lang="en-GB" sz="2000">
              <a:latin typeface="Abadi Extra Light" panose="020B0204020104020204" pitchFamily="34" charset="0"/>
            </a:endParaRPr>
          </a:p>
          <a:p>
            <a:r>
              <a:rPr lang="en-GB" sz="2800" b="1">
                <a:latin typeface="Abadi Extra Light" panose="020B0204020104020204" pitchFamily="34" charset="0"/>
              </a:rPr>
              <a:t>Miss Beckett </a:t>
            </a:r>
          </a:p>
          <a:p>
            <a:r>
              <a:rPr lang="en-GB" sz="2000">
                <a:latin typeface="Abadi Extra Light" panose="020B0204020104020204" pitchFamily="34" charset="0"/>
              </a:rPr>
              <a:t>Pastoral Lead</a:t>
            </a:r>
          </a:p>
          <a:p>
            <a:r>
              <a:rPr lang="en-GB" sz="1600" i="1">
                <a:solidFill>
                  <a:prstClr val="black"/>
                </a:solidFill>
                <a:latin typeface="Abadi Extra Light" panose="020B0204020104020204" pitchFamily="34" charset="0"/>
              </a:rPr>
              <a:t>Day to day management of pupil behaviour, progress and well- being across year 11</a:t>
            </a:r>
            <a:endParaRPr lang="en-GB" sz="1600" i="1">
              <a:latin typeface="Abadi Extra Light" panose="020B0204020104020204" pitchFamily="34" charset="0"/>
            </a:endParaRPr>
          </a:p>
          <a:p>
            <a:endParaRPr lang="en-GB" sz="2000">
              <a:latin typeface="Abadi Extra Light" panose="020B0204020104020204" pitchFamily="34" charset="0"/>
            </a:endParaRPr>
          </a:p>
          <a:p>
            <a:r>
              <a:rPr lang="en-GB" sz="2800" b="1">
                <a:latin typeface="Abadi Extra Light" panose="020B0204020104020204" pitchFamily="34" charset="0"/>
              </a:rPr>
              <a:t>Mrs Coates </a:t>
            </a:r>
          </a:p>
          <a:p>
            <a:r>
              <a:rPr lang="en-GB" sz="2000">
                <a:latin typeface="Abadi Extra Light" panose="020B0204020104020204" pitchFamily="34" charset="0"/>
              </a:rPr>
              <a:t>Pastoral Support Manager (PSM)</a:t>
            </a:r>
          </a:p>
          <a:p>
            <a:r>
              <a:rPr lang="en-GB" sz="1600" i="1">
                <a:solidFill>
                  <a:prstClr val="black"/>
                </a:solidFill>
                <a:latin typeface="Abadi Extra Light" panose="020B0204020104020204" pitchFamily="34" charset="0"/>
              </a:rPr>
              <a:t>To support with the welfare, attendance and behaviour of pupils in Year 11</a:t>
            </a:r>
          </a:p>
          <a:p>
            <a:endParaRPr lang="en-GB" sz="2000">
              <a:latin typeface="Abadi Extra Light" panose="020B0204020104020204" pitchFamily="34" charset="0"/>
            </a:endParaRPr>
          </a:p>
        </p:txBody>
      </p:sp>
      <p:sp>
        <p:nvSpPr>
          <p:cNvPr id="9" name="Rectangle 8">
            <a:extLst>
              <a:ext uri="{FF2B5EF4-FFF2-40B4-BE49-F238E27FC236}">
                <a16:creationId xmlns:a16="http://schemas.microsoft.com/office/drawing/2014/main" id="{DC406119-2051-47AF-0B62-3945EAEA8DDB}"/>
              </a:ext>
            </a:extLst>
          </p:cNvPr>
          <p:cNvSpPr/>
          <p:nvPr/>
        </p:nvSpPr>
        <p:spPr>
          <a:xfrm>
            <a:off x="638586" y="6490834"/>
            <a:ext cx="3647211" cy="92914"/>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148702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38D439-B369-1DCB-D871-BDA45093C95B}"/>
              </a:ext>
            </a:extLst>
          </p:cNvPr>
          <p:cNvSpPr txBox="1"/>
          <p:nvPr/>
        </p:nvSpPr>
        <p:spPr>
          <a:xfrm>
            <a:off x="4161692" y="0"/>
            <a:ext cx="8030307" cy="1200329"/>
          </a:xfrm>
          <a:prstGeom prst="rect">
            <a:avLst/>
          </a:prstGeom>
          <a:noFill/>
        </p:spPr>
        <p:txBody>
          <a:bodyPr wrap="square" rtlCol="0">
            <a:spAutoFit/>
          </a:bodyPr>
          <a:lstStyle/>
          <a:p>
            <a:pPr algn="ctr"/>
            <a:r>
              <a:rPr lang="en-GB" sz="7200" b="1">
                <a:solidFill>
                  <a:schemeClr val="bg1"/>
                </a:solidFill>
                <a:effectLst>
                  <a:reflection blurRad="6350" stA="60000" endA="900" endPos="58000" dir="5400000" sy="-100000" algn="bl" rotWithShape="0"/>
                </a:effectLst>
              </a:rPr>
              <a:t>IMPORTANT DATES</a:t>
            </a:r>
            <a:endParaRPr lang="en-GB" sz="6000">
              <a:solidFill>
                <a:schemeClr val="bg2"/>
              </a:solidFill>
              <a:effectLst>
                <a:reflection blurRad="6350" stA="60000" endA="900" endPos="58000" dir="5400000" sy="-100000" algn="bl" rotWithShape="0"/>
              </a:effectLst>
            </a:endParaRPr>
          </a:p>
        </p:txBody>
      </p:sp>
      <p:sp>
        <p:nvSpPr>
          <p:cNvPr id="3" name="TextBox 2">
            <a:extLst>
              <a:ext uri="{FF2B5EF4-FFF2-40B4-BE49-F238E27FC236}">
                <a16:creationId xmlns:a16="http://schemas.microsoft.com/office/drawing/2014/main" id="{FEC33EFB-1227-DFD0-7923-0B64185179C3}"/>
              </a:ext>
            </a:extLst>
          </p:cNvPr>
          <p:cNvSpPr txBox="1"/>
          <p:nvPr/>
        </p:nvSpPr>
        <p:spPr>
          <a:xfrm>
            <a:off x="559096" y="1626602"/>
            <a:ext cx="9064488" cy="5016758"/>
          </a:xfrm>
          <a:prstGeom prst="rect">
            <a:avLst/>
          </a:prstGeom>
          <a:noFill/>
        </p:spPr>
        <p:txBody>
          <a:bodyPr wrap="square" lIns="91440" tIns="45720" rIns="91440" bIns="45720" rtlCol="0" anchor="t">
            <a:spAutoFit/>
          </a:bodyPr>
          <a:lstStyle/>
          <a:p>
            <a:r>
              <a:rPr lang="en-GB" sz="4000">
                <a:solidFill>
                  <a:schemeClr val="bg1"/>
                </a:solidFill>
                <a:latin typeface="Abadi Extra Light" panose="020B0204020104020204" pitchFamily="34" charset="0"/>
              </a:rPr>
              <a:t>PPE’s:</a:t>
            </a:r>
          </a:p>
          <a:p>
            <a:r>
              <a:rPr lang="en-GB" sz="4000">
                <a:solidFill>
                  <a:schemeClr val="bg1"/>
                </a:solidFill>
                <a:latin typeface="Abadi Extra Light" panose="020B0204020104020204" pitchFamily="34" charset="0"/>
              </a:rPr>
              <a:t>Week beginning 30</a:t>
            </a:r>
            <a:r>
              <a:rPr lang="en-GB" sz="4000" baseline="30000">
                <a:solidFill>
                  <a:schemeClr val="bg1"/>
                </a:solidFill>
                <a:latin typeface="Abadi Extra Light" panose="020B0204020104020204" pitchFamily="34" charset="0"/>
              </a:rPr>
              <a:t>th</a:t>
            </a:r>
            <a:r>
              <a:rPr lang="en-GB" sz="4000">
                <a:solidFill>
                  <a:schemeClr val="bg1"/>
                </a:solidFill>
                <a:latin typeface="Abadi Extra Light" panose="020B0204020104020204" pitchFamily="34" charset="0"/>
              </a:rPr>
              <a:t> October. </a:t>
            </a:r>
          </a:p>
          <a:p>
            <a:endParaRPr lang="en-GB" sz="4000">
              <a:solidFill>
                <a:schemeClr val="bg1"/>
              </a:solidFill>
              <a:latin typeface="Abadi Extra Light" panose="020B0204020104020204" pitchFamily="34" charset="0"/>
            </a:endParaRPr>
          </a:p>
          <a:p>
            <a:r>
              <a:rPr lang="en-GB" sz="4000">
                <a:solidFill>
                  <a:schemeClr val="bg1"/>
                </a:solidFill>
                <a:latin typeface="Abadi Extra Light"/>
              </a:rPr>
              <a:t>Parents' evening:</a:t>
            </a:r>
          </a:p>
          <a:p>
            <a:r>
              <a:rPr lang="en-GB" sz="4000">
                <a:solidFill>
                  <a:schemeClr val="bg1"/>
                </a:solidFill>
                <a:latin typeface="Abadi Extra Light" panose="020B0204020104020204" pitchFamily="34" charset="0"/>
              </a:rPr>
              <a:t>11</a:t>
            </a:r>
            <a:r>
              <a:rPr lang="en-GB" sz="4000" baseline="30000">
                <a:solidFill>
                  <a:schemeClr val="bg1"/>
                </a:solidFill>
                <a:latin typeface="Abadi Extra Light" panose="020B0204020104020204" pitchFamily="34" charset="0"/>
              </a:rPr>
              <a:t>th</a:t>
            </a:r>
            <a:r>
              <a:rPr lang="en-GB" sz="4000">
                <a:solidFill>
                  <a:schemeClr val="bg1"/>
                </a:solidFill>
                <a:latin typeface="Abadi Extra Light" panose="020B0204020104020204" pitchFamily="34" charset="0"/>
              </a:rPr>
              <a:t> January 2024</a:t>
            </a:r>
          </a:p>
          <a:p>
            <a:endParaRPr lang="en-GB" sz="4000">
              <a:solidFill>
                <a:schemeClr val="bg1"/>
              </a:solidFill>
              <a:latin typeface="Abadi Extra Light" panose="020B0204020104020204" pitchFamily="34" charset="0"/>
            </a:endParaRPr>
          </a:p>
          <a:p>
            <a:r>
              <a:rPr lang="en-GB" sz="4000">
                <a:solidFill>
                  <a:schemeClr val="bg1"/>
                </a:solidFill>
                <a:latin typeface="Abadi Extra Light" panose="020B0204020104020204" pitchFamily="34" charset="0"/>
              </a:rPr>
              <a:t>Second Information Evening:</a:t>
            </a:r>
          </a:p>
          <a:p>
            <a:r>
              <a:rPr lang="en-GB" sz="4000">
                <a:solidFill>
                  <a:schemeClr val="bg1"/>
                </a:solidFill>
                <a:latin typeface="Abadi Extra Light" panose="020B0204020104020204" pitchFamily="34" charset="0"/>
              </a:rPr>
              <a:t>13</a:t>
            </a:r>
            <a:r>
              <a:rPr lang="en-GB" sz="4000" baseline="30000">
                <a:solidFill>
                  <a:schemeClr val="bg1"/>
                </a:solidFill>
                <a:latin typeface="Abadi Extra Light" panose="020B0204020104020204" pitchFamily="34" charset="0"/>
              </a:rPr>
              <a:t>th</a:t>
            </a:r>
            <a:r>
              <a:rPr lang="en-GB" sz="4000">
                <a:solidFill>
                  <a:schemeClr val="bg1"/>
                </a:solidFill>
                <a:latin typeface="Abadi Extra Light" panose="020B0204020104020204" pitchFamily="34" charset="0"/>
              </a:rPr>
              <a:t> February 2024 </a:t>
            </a:r>
          </a:p>
        </p:txBody>
      </p:sp>
      <p:pic>
        <p:nvPicPr>
          <p:cNvPr id="1026" name="Picture 2" descr="Premium Vector | Calendar reminder date spiral icon and red circle style  simple calendar mark the date holiday important day concepts vector  illustration in flat style">
            <a:extLst>
              <a:ext uri="{FF2B5EF4-FFF2-40B4-BE49-F238E27FC236}">
                <a16:creationId xmlns:a16="http://schemas.microsoft.com/office/drawing/2014/main" id="{934274ED-73FB-5F34-16E7-2C6DCCEB8DF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795" b="91344" l="9744" r="89776">
                        <a14:foregroundMark x1="22684" y1="23690" x2="15655" y2="43052"/>
                        <a14:foregroundMark x1="15655" y1="43052" x2="18051" y2="56948"/>
                        <a14:foregroundMark x1="16454" y1="90661" x2="16454" y2="90661"/>
                        <a14:foregroundMark x1="21406" y1="90661" x2="32748" y2="91344"/>
                        <a14:foregroundMark x1="24760" y1="84282" x2="22045" y2="71982"/>
                        <a14:foregroundMark x1="30511" y1="20729" x2="43450" y2="20046"/>
                        <a14:foregroundMark x1="44089" y1="20729" x2="53514" y2="20729"/>
                        <a14:foregroundMark x1="53514" y1="20729" x2="60703" y2="20501"/>
                        <a14:foregroundMark x1="63898" y1="20957" x2="68690" y2="20957"/>
                        <a14:foregroundMark x1="76358" y1="24146" x2="85942" y2="58998"/>
                        <a14:foregroundMark x1="21885" y1="62870" x2="21885" y2="62870"/>
                        <a14:foregroundMark x1="72843" y1="21412" x2="72843" y2="21412"/>
                        <a14:foregroundMark x1="75559" y1="23462" x2="75559" y2="23462"/>
                      </a14:backgroundRemoval>
                    </a14:imgEffect>
                  </a14:imgLayer>
                </a14:imgProps>
              </a:ext>
              <a:ext uri="{28A0092B-C50C-407E-A947-70E740481C1C}">
                <a14:useLocalDpi xmlns:a14="http://schemas.microsoft.com/office/drawing/2010/main" val="0"/>
              </a:ext>
            </a:extLst>
          </a:blip>
          <a:srcRect/>
          <a:stretch>
            <a:fillRect/>
          </a:stretch>
        </p:blipFill>
        <p:spPr bwMode="auto">
          <a:xfrm>
            <a:off x="7422599" y="1626602"/>
            <a:ext cx="4401971" cy="308700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96973F6-2D6F-8E73-D404-17D5610078D0}"/>
              </a:ext>
            </a:extLst>
          </p:cNvPr>
          <p:cNvSpPr/>
          <p:nvPr/>
        </p:nvSpPr>
        <p:spPr>
          <a:xfrm>
            <a:off x="-2" y="1341031"/>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3851296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E1814D8-D486-475C-B2BF-83D54890888C}"/>
              </a:ext>
            </a:extLst>
          </p:cNvPr>
          <p:cNvSpPr>
            <a:spLocks noGrp="1"/>
          </p:cNvSpPr>
          <p:nvPr>
            <p:ph type="title"/>
          </p:nvPr>
        </p:nvSpPr>
        <p:spPr>
          <a:xfrm>
            <a:off x="14024" y="794479"/>
            <a:ext cx="12163952" cy="896209"/>
          </a:xfrm>
        </p:spPr>
        <p:txBody>
          <a:bodyPr>
            <a:normAutofit/>
          </a:bodyPr>
          <a:lstStyle/>
          <a:p>
            <a:pPr algn="ctr"/>
            <a:r>
              <a:rPr lang="en-GB" sz="4000">
                <a:solidFill>
                  <a:srgbClr val="FFC000"/>
                </a:solidFill>
                <a:latin typeface="Calibri" panose="020F0502020204030204" pitchFamily="34" charset="0"/>
                <a:cs typeface="Calibri" panose="020F0502020204030204" pitchFamily="34" charset="0"/>
              </a:rPr>
              <a:t> </a:t>
            </a:r>
            <a:endParaRPr lang="en-GB" sz="4000" u="sng">
              <a:solidFill>
                <a:srgbClr val="FFC000"/>
              </a:solidFill>
              <a:latin typeface="Calibri" panose="020F0502020204030204" pitchFamily="34" charset="0"/>
              <a:cs typeface="Calibri" panose="020F0502020204030204" pitchFamily="34" charset="0"/>
            </a:endParaRPr>
          </a:p>
        </p:txBody>
      </p:sp>
      <p:sp>
        <p:nvSpPr>
          <p:cNvPr id="6" name="Content Placeholder 5">
            <a:extLst>
              <a:ext uri="{FF2B5EF4-FFF2-40B4-BE49-F238E27FC236}">
                <a16:creationId xmlns:a16="http://schemas.microsoft.com/office/drawing/2014/main" id="{35328D11-B4C9-4F1B-A630-1A54DC74B0CE}"/>
              </a:ext>
            </a:extLst>
          </p:cNvPr>
          <p:cNvSpPr>
            <a:spLocks noGrp="1"/>
          </p:cNvSpPr>
          <p:nvPr>
            <p:ph idx="1"/>
          </p:nvPr>
        </p:nvSpPr>
        <p:spPr>
          <a:xfrm>
            <a:off x="206964" y="3468737"/>
            <a:ext cx="12013084" cy="4351338"/>
          </a:xfrm>
        </p:spPr>
        <p:txBody>
          <a:bodyPr/>
          <a:lstStyle/>
          <a:p>
            <a:pPr marL="0" indent="0">
              <a:buNone/>
            </a:pPr>
            <a:endParaRPr lang="en-GB"/>
          </a:p>
          <a:p>
            <a:pPr marL="0" indent="0">
              <a:buNone/>
            </a:pPr>
            <a:endParaRPr lang="en-GB"/>
          </a:p>
          <a:p>
            <a:pPr marL="0" indent="0">
              <a:buNone/>
            </a:pPr>
            <a:endParaRPr lang="en-GB"/>
          </a:p>
          <a:p>
            <a:pPr marL="0" indent="0">
              <a:buNone/>
            </a:pPr>
            <a:endParaRPr lang="en-GB"/>
          </a:p>
        </p:txBody>
      </p:sp>
      <p:pic>
        <p:nvPicPr>
          <p:cNvPr id="7" name="Picture 6">
            <a:extLst>
              <a:ext uri="{FF2B5EF4-FFF2-40B4-BE49-F238E27FC236}">
                <a16:creationId xmlns:a16="http://schemas.microsoft.com/office/drawing/2014/main" id="{3F6CA6E0-2126-73D8-4772-BEB658B82960}"/>
              </a:ext>
            </a:extLst>
          </p:cNvPr>
          <p:cNvPicPr>
            <a:picLocks noChangeAspect="1"/>
          </p:cNvPicPr>
          <p:nvPr/>
        </p:nvPicPr>
        <p:blipFill>
          <a:blip r:embed="rId3"/>
          <a:stretch>
            <a:fillRect/>
          </a:stretch>
        </p:blipFill>
        <p:spPr>
          <a:xfrm>
            <a:off x="1303985" y="1107045"/>
            <a:ext cx="9819040" cy="5405540"/>
          </a:xfrm>
          <a:prstGeom prst="rect">
            <a:avLst/>
          </a:prstGeom>
        </p:spPr>
      </p:pic>
      <p:sp>
        <p:nvSpPr>
          <p:cNvPr id="2" name="TextBox 1">
            <a:extLst>
              <a:ext uri="{FF2B5EF4-FFF2-40B4-BE49-F238E27FC236}">
                <a16:creationId xmlns:a16="http://schemas.microsoft.com/office/drawing/2014/main" id="{FC7C87A5-448A-1FD8-547D-4BCE5DDE9425}"/>
              </a:ext>
            </a:extLst>
          </p:cNvPr>
          <p:cNvSpPr txBox="1"/>
          <p:nvPr/>
        </p:nvSpPr>
        <p:spPr>
          <a:xfrm>
            <a:off x="1650165" y="-162435"/>
            <a:ext cx="9126681" cy="1107996"/>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PUPIL EXPECTATIONS</a:t>
            </a:r>
            <a:endParaRPr lang="en-GB" sz="5400">
              <a:solidFill>
                <a:schemeClr val="bg2"/>
              </a:solidFill>
              <a:effectLst>
                <a:reflection blurRad="6350" stA="60000" endA="900" endPos="58000" dir="5400000" sy="-100000" algn="bl" rotWithShape="0"/>
              </a:effectLst>
            </a:endParaRPr>
          </a:p>
        </p:txBody>
      </p:sp>
      <p:sp>
        <p:nvSpPr>
          <p:cNvPr id="5" name="Rectangle 4">
            <a:extLst>
              <a:ext uri="{FF2B5EF4-FFF2-40B4-BE49-F238E27FC236}">
                <a16:creationId xmlns:a16="http://schemas.microsoft.com/office/drawing/2014/main" id="{4B5BFF66-3B48-734A-4D86-0A61707CDAC2}"/>
              </a:ext>
            </a:extLst>
          </p:cNvPr>
          <p:cNvSpPr/>
          <p:nvPr/>
        </p:nvSpPr>
        <p:spPr>
          <a:xfrm>
            <a:off x="14024" y="6601634"/>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3850066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Teaching and Learning</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SD</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614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87B059-D88B-856D-E1D4-0A67627156C9}"/>
              </a:ext>
            </a:extLst>
          </p:cNvPr>
          <p:cNvSpPr txBox="1"/>
          <p:nvPr/>
        </p:nvSpPr>
        <p:spPr>
          <a:xfrm>
            <a:off x="0" y="0"/>
            <a:ext cx="12192000" cy="2123658"/>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YEAR 11 INFORMATION EVENING</a:t>
            </a:r>
            <a:endParaRPr lang="en-GB" sz="6600" b="1">
              <a:solidFill>
                <a:schemeClr val="bg2"/>
              </a:solidFill>
              <a:effectLst>
                <a:reflection blurRad="6350" stA="60000" endA="900" endPos="58000" dir="5400000" sy="-100000" algn="bl" rotWithShape="0"/>
              </a:effectLst>
            </a:endParaRPr>
          </a:p>
          <a:p>
            <a:pPr algn="ctr"/>
            <a:endParaRPr lang="en-GB" sz="6600">
              <a:solidFill>
                <a:schemeClr val="bg2"/>
              </a:solidFill>
              <a:effectLst>
                <a:reflection blurRad="6350" stA="60000" endA="900" endPos="58000" dir="5400000" sy="-100000" algn="bl" rotWithShape="0"/>
              </a:effectLst>
            </a:endParaRPr>
          </a:p>
        </p:txBody>
      </p:sp>
      <p:sp>
        <p:nvSpPr>
          <p:cNvPr id="8" name="TextBox 7">
            <a:extLst>
              <a:ext uri="{FF2B5EF4-FFF2-40B4-BE49-F238E27FC236}">
                <a16:creationId xmlns:a16="http://schemas.microsoft.com/office/drawing/2014/main" id="{3AC375D7-31B3-58A8-6686-314B579D01FE}"/>
              </a:ext>
            </a:extLst>
          </p:cNvPr>
          <p:cNvSpPr txBox="1"/>
          <p:nvPr/>
        </p:nvSpPr>
        <p:spPr>
          <a:xfrm>
            <a:off x="330164" y="1651356"/>
            <a:ext cx="11038592" cy="5139869"/>
          </a:xfrm>
          <a:prstGeom prst="rect">
            <a:avLst/>
          </a:prstGeom>
          <a:noFill/>
        </p:spPr>
        <p:txBody>
          <a:bodyPr wrap="square" lIns="91440" tIns="45720" rIns="91440" bIns="45720" rtlCol="0" anchor="t">
            <a:spAutoFit/>
          </a:bodyPr>
          <a:lstStyle/>
          <a:p>
            <a:r>
              <a:rPr lang="en-GB" sz="4000" b="1">
                <a:solidFill>
                  <a:schemeClr val="bg1"/>
                </a:solidFill>
                <a:latin typeface="Abadi Extra Light"/>
              </a:rPr>
              <a:t>Curriculum information:</a:t>
            </a:r>
          </a:p>
          <a:p>
            <a:pPr marL="285750" indent="-285750">
              <a:buFont typeface="Arial" panose="020B0604020202020204" pitchFamily="34" charset="0"/>
              <a:buChar char="•"/>
            </a:pPr>
            <a:r>
              <a:rPr lang="en-GB" sz="3600">
                <a:solidFill>
                  <a:schemeClr val="bg1"/>
                </a:solidFill>
                <a:latin typeface="Abadi Extra Light"/>
              </a:rPr>
              <a:t>Mock exams October / November 2023</a:t>
            </a:r>
            <a:endParaRPr lang="en-GB" sz="3600">
              <a:solidFill>
                <a:schemeClr val="bg1"/>
              </a:solidFill>
              <a:latin typeface="Abadi Extra Light" panose="020B0204020104020204" pitchFamily="34" charset="0"/>
            </a:endParaRPr>
          </a:p>
          <a:p>
            <a:pPr marL="285750" indent="-285750">
              <a:buFont typeface="Arial" panose="020B0604020202020204" pitchFamily="34" charset="0"/>
              <a:buChar char="•"/>
            </a:pPr>
            <a:r>
              <a:rPr lang="en-GB" sz="3600">
                <a:solidFill>
                  <a:schemeClr val="bg1"/>
                </a:solidFill>
                <a:latin typeface="Abadi Extra Light"/>
              </a:rPr>
              <a:t>Mock exams February / March 2024</a:t>
            </a:r>
          </a:p>
          <a:p>
            <a:pPr marL="285750" indent="-285750">
              <a:buFont typeface="Arial" panose="020B0604020202020204" pitchFamily="34" charset="0"/>
              <a:buChar char="•"/>
            </a:pPr>
            <a:r>
              <a:rPr lang="en-GB" sz="3600">
                <a:solidFill>
                  <a:schemeClr val="bg1"/>
                </a:solidFill>
                <a:latin typeface="Abadi Extra Light"/>
              </a:rPr>
              <a:t>Final exams May / June 2024</a:t>
            </a:r>
          </a:p>
          <a:p>
            <a:pPr marL="285750" indent="-285750">
              <a:buFont typeface="Arial" panose="020B0604020202020204" pitchFamily="34" charset="0"/>
              <a:buChar char="•"/>
            </a:pPr>
            <a:endParaRPr lang="en-GB" sz="3600">
              <a:solidFill>
                <a:schemeClr val="bg1"/>
              </a:solidFill>
              <a:latin typeface="Abadi Extra Light" panose="020B0204020104020204" pitchFamily="34" charset="0"/>
            </a:endParaRPr>
          </a:p>
          <a:p>
            <a:pPr marL="285750" indent="-285750">
              <a:buFont typeface="Arial,Sans-Serif" panose="020B0604020202020204" pitchFamily="34" charset="0"/>
              <a:buChar char="•"/>
            </a:pPr>
            <a:r>
              <a:rPr lang="en-GB" sz="3600">
                <a:solidFill>
                  <a:schemeClr val="bg1"/>
                </a:solidFill>
                <a:latin typeface="Arial"/>
                <a:cs typeface="Arial"/>
              </a:rPr>
              <a:t>Students who attend, focus, work hard, complete homework and do revision will succeed. These are the basics of our challenge together for this year!</a:t>
            </a:r>
            <a:endParaRPr lang="en-US" sz="3600">
              <a:solidFill>
                <a:schemeClr val="bg1"/>
              </a:solidFill>
              <a:latin typeface="Arial"/>
              <a:cs typeface="Arial"/>
            </a:endParaRPr>
          </a:p>
          <a:p>
            <a:pPr marL="285750" indent="-285750">
              <a:buFont typeface="Arial" panose="020B0604020202020204" pitchFamily="34" charset="0"/>
              <a:buChar char="•"/>
            </a:pPr>
            <a:endParaRPr lang="en-GB" sz="3600">
              <a:solidFill>
                <a:schemeClr val="bg1"/>
              </a:solidFill>
              <a:latin typeface="Abadi Extra Light" panose="020B0204020104020204" pitchFamily="34" charset="0"/>
            </a:endParaRPr>
          </a:p>
        </p:txBody>
      </p:sp>
    </p:spTree>
    <p:extLst>
      <p:ext uri="{BB962C8B-B14F-4D97-AF65-F5344CB8AC3E}">
        <p14:creationId xmlns:p14="http://schemas.microsoft.com/office/powerpoint/2010/main" val="2088364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Interventions and Resources</a:t>
            </a:r>
          </a:p>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SPG</a:t>
            </a:r>
            <a:endParaRPr lang="en-US" sz="4700" b="1" i="0" u="none" strike="noStrike" kern="1200" cap="none" spc="0" normalizeH="0" baseline="0" noProof="0">
              <a:ln>
                <a:noFill/>
              </a:ln>
              <a:solidFill>
                <a:prstClr val="white"/>
              </a:solidFill>
              <a:effectLst/>
              <a:uLnTx/>
              <a:uFillTx/>
              <a:latin typeface="Calibri" panose="020F0502020204030204"/>
              <a:ea typeface="Calibri"/>
              <a:cs typeface="Calibri"/>
            </a:endParaRP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750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FB16594-5E17-252F-29C8-FA56679BBC47}"/>
              </a:ext>
            </a:extLst>
          </p:cNvPr>
          <p:cNvPicPr>
            <a:picLocks noGrp="1" noChangeAspect="1"/>
          </p:cNvPicPr>
          <p:nvPr>
            <p:ph idx="1"/>
          </p:nvPr>
        </p:nvPicPr>
        <p:blipFill rotWithShape="1">
          <a:blip r:embed="rId2"/>
          <a:srcRect b="11765"/>
          <a:stretch/>
        </p:blipFill>
        <p:spPr>
          <a:xfrm>
            <a:off x="20" y="10"/>
            <a:ext cx="12191980" cy="6857990"/>
          </a:xfrm>
          <a:noFill/>
        </p:spPr>
      </p:pic>
      <p:sp>
        <p:nvSpPr>
          <p:cNvPr id="2" name="TextBox 1">
            <a:extLst>
              <a:ext uri="{FF2B5EF4-FFF2-40B4-BE49-F238E27FC236}">
                <a16:creationId xmlns:a16="http://schemas.microsoft.com/office/drawing/2014/main" id="{CBBD97C5-14A5-4437-5E9E-C66233433430}"/>
              </a:ext>
            </a:extLst>
          </p:cNvPr>
          <p:cNvSpPr txBox="1"/>
          <p:nvPr/>
        </p:nvSpPr>
        <p:spPr>
          <a:xfrm>
            <a:off x="3134138" y="551289"/>
            <a:ext cx="6473688" cy="5755422"/>
          </a:xfrm>
          <a:prstGeom prst="rect">
            <a:avLst/>
          </a:prstGeom>
          <a:noFill/>
        </p:spPr>
        <p:txBody>
          <a:bodyPr wrap="square" lIns="91440" tIns="45720" rIns="91440" bIns="45720" rtlCol="0" anchor="t">
            <a:spAutoFit/>
          </a:bodyPr>
          <a:lstStyle/>
          <a:p>
            <a:pPr algn="ctr"/>
            <a:r>
              <a:rPr lang="en-GB" sz="5400" b="1"/>
              <a:t>Intervention</a:t>
            </a:r>
          </a:p>
          <a:p>
            <a:pPr algn="ctr"/>
            <a:endParaRPr lang="en-GB" sz="2000" b="1"/>
          </a:p>
          <a:p>
            <a:pPr marL="342900" indent="-342900">
              <a:buFont typeface="Arial" panose="020B0604020202020204" pitchFamily="34" charset="0"/>
              <a:buChar char="•"/>
            </a:pPr>
            <a:r>
              <a:rPr lang="en-GB" sz="2400"/>
              <a:t>Closing the gap between a pupil’s current attainment and what the desirable outcome is</a:t>
            </a:r>
            <a:endParaRPr lang="en-GB" sz="2400">
              <a:ea typeface="Calibri"/>
              <a:cs typeface="Calibri"/>
            </a:endParaRPr>
          </a:p>
          <a:p>
            <a:pPr marL="342900" indent="-342900">
              <a:buFont typeface="Arial" panose="020B0604020202020204" pitchFamily="34" charset="0"/>
              <a:buChar char="•"/>
            </a:pPr>
            <a:r>
              <a:rPr lang="en-GB" sz="2400"/>
              <a:t>Flexible and agile (tailored using the data)</a:t>
            </a:r>
            <a:endParaRPr lang="en-GB" sz="2400">
              <a:ea typeface="Calibri"/>
              <a:cs typeface="Calibri"/>
            </a:endParaRPr>
          </a:p>
          <a:p>
            <a:pPr marL="342900" indent="-342900">
              <a:buFont typeface="Arial" panose="020B0604020202020204" pitchFamily="34" charset="0"/>
              <a:buChar char="•"/>
            </a:pPr>
            <a:r>
              <a:rPr lang="en-GB" sz="2400"/>
              <a:t>Academic Prep </a:t>
            </a:r>
          </a:p>
          <a:p>
            <a:pPr marL="342900" indent="-342900">
              <a:buFont typeface="Arial" panose="020B0604020202020204" pitchFamily="34" charset="0"/>
              <a:buChar char="•"/>
            </a:pPr>
            <a:r>
              <a:rPr lang="en-GB" sz="2400"/>
              <a:t>Tutor Time Intervention </a:t>
            </a:r>
            <a:endParaRPr lang="en-GB" sz="2400">
              <a:ea typeface="Calibri"/>
              <a:cs typeface="Calibri"/>
            </a:endParaRPr>
          </a:p>
          <a:p>
            <a:pPr marL="342900" indent="-342900">
              <a:buFont typeface="Arial" panose="020B0604020202020204" pitchFamily="34" charset="0"/>
              <a:buChar char="•"/>
            </a:pPr>
            <a:r>
              <a:rPr lang="en-GB" sz="2400"/>
              <a:t>Barriers to progress </a:t>
            </a:r>
            <a:endParaRPr lang="en-GB" sz="2400">
              <a:ea typeface="Calibri"/>
              <a:cs typeface="Calibri"/>
            </a:endParaRPr>
          </a:p>
          <a:p>
            <a:pPr marL="342900" indent="-342900">
              <a:buFont typeface="Arial" panose="020B0604020202020204" pitchFamily="34" charset="0"/>
              <a:buChar char="•"/>
            </a:pPr>
            <a:r>
              <a:rPr lang="en-GB" sz="2400"/>
              <a:t>Focus on English, Maths &amp; Science</a:t>
            </a:r>
            <a:endParaRPr lang="en-GB" sz="2400">
              <a:ea typeface="Calibri"/>
              <a:cs typeface="Calibri"/>
            </a:endParaRPr>
          </a:p>
          <a:p>
            <a:pPr marL="342900" indent="-342900">
              <a:buFont typeface="Arial" panose="020B0604020202020204" pitchFamily="34" charset="0"/>
              <a:buChar char="•"/>
            </a:pPr>
            <a:r>
              <a:rPr lang="en-GB" sz="2400"/>
              <a:t>Focus on HAPs </a:t>
            </a:r>
            <a:endParaRPr lang="en-GB" sz="2400">
              <a:ea typeface="Calibri"/>
              <a:cs typeface="Calibri"/>
            </a:endParaRPr>
          </a:p>
          <a:p>
            <a:pPr marL="342900" indent="-342900">
              <a:buFont typeface="Arial" panose="020B0604020202020204" pitchFamily="34" charset="0"/>
              <a:buChar char="•"/>
            </a:pPr>
            <a:r>
              <a:rPr lang="en-GB" sz="2400"/>
              <a:t>Key dates</a:t>
            </a:r>
            <a:endParaRPr lang="en-GB" sz="2400">
              <a:ea typeface="Calibri"/>
              <a:cs typeface="Calibri"/>
            </a:endParaRPr>
          </a:p>
          <a:p>
            <a:pPr marL="342900" indent="-342900">
              <a:buFont typeface="Arial" panose="020B0604020202020204" pitchFamily="34" charset="0"/>
              <a:buChar char="•"/>
            </a:pPr>
            <a:endParaRPr lang="en-GB" sz="2400"/>
          </a:p>
          <a:p>
            <a:pPr algn="ctr"/>
            <a:endParaRPr lang="en-GB" sz="5400" b="1">
              <a:ea typeface="Calibri"/>
              <a:cs typeface="Calibri"/>
            </a:endParaRPr>
          </a:p>
        </p:txBody>
      </p:sp>
    </p:spTree>
    <p:extLst>
      <p:ext uri="{BB962C8B-B14F-4D97-AF65-F5344CB8AC3E}">
        <p14:creationId xmlns:p14="http://schemas.microsoft.com/office/powerpoint/2010/main" val="336770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1000"/>
                                        <p:tgtEl>
                                          <p:spTgt spid="2">
                                            <p:txEl>
                                              <p:pRg st="3" end="3"/>
                                            </p:txEl>
                                          </p:spTgt>
                                        </p:tgtEl>
                                      </p:cBhvr>
                                    </p:animEffect>
                                    <p:anim calcmode="lin" valueType="num">
                                      <p:cBhvr>
                                        <p:cTn id="1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fade">
                                      <p:cBhvr>
                                        <p:cTn id="28" dur="1000"/>
                                        <p:tgtEl>
                                          <p:spTgt spid="2">
                                            <p:txEl>
                                              <p:pRg st="5" end="5"/>
                                            </p:txEl>
                                          </p:spTgt>
                                        </p:tgtEl>
                                      </p:cBhvr>
                                    </p:animEffect>
                                    <p:anim calcmode="lin" valueType="num">
                                      <p:cBhvr>
                                        <p:cTn id="2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1000"/>
                                        <p:tgtEl>
                                          <p:spTgt spid="2">
                                            <p:txEl>
                                              <p:pRg st="7" end="7"/>
                                            </p:txEl>
                                          </p:spTgt>
                                        </p:tgtEl>
                                      </p:cBhvr>
                                    </p:animEffect>
                                    <p:anim calcmode="lin" valueType="num">
                                      <p:cBhvr>
                                        <p:cTn id="43"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8" end="8"/>
                                            </p:txEl>
                                          </p:spTgt>
                                        </p:tgtEl>
                                        <p:attrNameLst>
                                          <p:attrName>style.visibility</p:attrName>
                                        </p:attrNameLst>
                                      </p:cBhvr>
                                      <p:to>
                                        <p:strVal val="visible"/>
                                      </p:to>
                                    </p:set>
                                    <p:animEffect transition="in" filter="fade">
                                      <p:cBhvr>
                                        <p:cTn id="49" dur="1000"/>
                                        <p:tgtEl>
                                          <p:spTgt spid="2">
                                            <p:txEl>
                                              <p:pRg st="8" end="8"/>
                                            </p:txEl>
                                          </p:spTgt>
                                        </p:tgtEl>
                                      </p:cBhvr>
                                    </p:animEffect>
                                    <p:anim calcmode="lin" valueType="num">
                                      <p:cBhvr>
                                        <p:cTn id="50"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
                                            <p:txEl>
                                              <p:pRg st="9" end="9"/>
                                            </p:txEl>
                                          </p:spTgt>
                                        </p:tgtEl>
                                        <p:attrNameLst>
                                          <p:attrName>style.visibility</p:attrName>
                                        </p:attrNameLst>
                                      </p:cBhvr>
                                      <p:to>
                                        <p:strVal val="visible"/>
                                      </p:to>
                                    </p:set>
                                    <p:animEffect transition="in" filter="fade">
                                      <p:cBhvr>
                                        <p:cTn id="56" dur="1000"/>
                                        <p:tgtEl>
                                          <p:spTgt spid="2">
                                            <p:txEl>
                                              <p:pRg st="9" end="9"/>
                                            </p:txEl>
                                          </p:spTgt>
                                        </p:tgtEl>
                                      </p:cBhvr>
                                    </p:animEffect>
                                    <p:anim calcmode="lin" valueType="num">
                                      <p:cBhvr>
                                        <p:cTn id="57"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B95714-C03E-70A5-4332-D336F315DD61}"/>
              </a:ext>
            </a:extLst>
          </p:cNvPr>
          <p:cNvPicPr>
            <a:picLocks noGrp="1" noChangeAspect="1"/>
          </p:cNvPicPr>
          <p:nvPr>
            <p:ph idx="1"/>
          </p:nvPr>
        </p:nvPicPr>
        <p:blipFill>
          <a:blip r:embed="rId2"/>
          <a:stretch>
            <a:fillRect/>
          </a:stretch>
        </p:blipFill>
        <p:spPr>
          <a:xfrm>
            <a:off x="0" y="0"/>
            <a:ext cx="12191999" cy="6858000"/>
          </a:xfrm>
          <a:noFill/>
        </p:spPr>
      </p:pic>
      <p:sp>
        <p:nvSpPr>
          <p:cNvPr id="7" name="TextBox 6">
            <a:extLst>
              <a:ext uri="{FF2B5EF4-FFF2-40B4-BE49-F238E27FC236}">
                <a16:creationId xmlns:a16="http://schemas.microsoft.com/office/drawing/2014/main" id="{B5A7B4EE-352C-3ECF-FBFA-CF766EF76584}"/>
              </a:ext>
            </a:extLst>
          </p:cNvPr>
          <p:cNvSpPr txBox="1"/>
          <p:nvPr/>
        </p:nvSpPr>
        <p:spPr>
          <a:xfrm>
            <a:off x="3544478" y="1093509"/>
            <a:ext cx="424207" cy="276999"/>
          </a:xfrm>
          <a:prstGeom prst="rect">
            <a:avLst/>
          </a:prstGeom>
          <a:noFill/>
          <a:ln w="57150">
            <a:solidFill>
              <a:srgbClr val="00FF00"/>
            </a:solidFill>
          </a:ln>
        </p:spPr>
        <p:txBody>
          <a:bodyPr wrap="square" rtlCol="0">
            <a:spAutoFit/>
          </a:bodyPr>
          <a:lstStyle/>
          <a:p>
            <a:endParaRPr lang="en-GB" sz="1200"/>
          </a:p>
        </p:txBody>
      </p:sp>
      <p:sp>
        <p:nvSpPr>
          <p:cNvPr id="8" name="TextBox 7">
            <a:extLst>
              <a:ext uri="{FF2B5EF4-FFF2-40B4-BE49-F238E27FC236}">
                <a16:creationId xmlns:a16="http://schemas.microsoft.com/office/drawing/2014/main" id="{102A9DFE-9989-2CA3-6312-3576BD002E35}"/>
              </a:ext>
            </a:extLst>
          </p:cNvPr>
          <p:cNvSpPr txBox="1"/>
          <p:nvPr/>
        </p:nvSpPr>
        <p:spPr>
          <a:xfrm>
            <a:off x="6096000" y="1093509"/>
            <a:ext cx="2127317" cy="276999"/>
          </a:xfrm>
          <a:prstGeom prst="rect">
            <a:avLst/>
          </a:prstGeom>
          <a:noFill/>
          <a:ln w="38100">
            <a:solidFill>
              <a:srgbClr val="FFFF00"/>
            </a:solidFill>
          </a:ln>
        </p:spPr>
        <p:txBody>
          <a:bodyPr wrap="square" rtlCol="0">
            <a:spAutoFit/>
          </a:bodyPr>
          <a:lstStyle/>
          <a:p>
            <a:endParaRPr lang="en-GB" sz="1200"/>
          </a:p>
        </p:txBody>
      </p:sp>
      <p:sp>
        <p:nvSpPr>
          <p:cNvPr id="9" name="TextBox 8">
            <a:extLst>
              <a:ext uri="{FF2B5EF4-FFF2-40B4-BE49-F238E27FC236}">
                <a16:creationId xmlns:a16="http://schemas.microsoft.com/office/drawing/2014/main" id="{6F867532-2340-93F2-D9EB-18F6E2410CCE}"/>
              </a:ext>
            </a:extLst>
          </p:cNvPr>
          <p:cNvSpPr txBox="1"/>
          <p:nvPr/>
        </p:nvSpPr>
        <p:spPr>
          <a:xfrm>
            <a:off x="3167406" y="2111604"/>
            <a:ext cx="801279" cy="276999"/>
          </a:xfrm>
          <a:prstGeom prst="rect">
            <a:avLst/>
          </a:prstGeom>
          <a:noFill/>
          <a:ln w="38100">
            <a:solidFill>
              <a:srgbClr val="FFFF00"/>
            </a:solidFill>
          </a:ln>
        </p:spPr>
        <p:txBody>
          <a:bodyPr wrap="square" rtlCol="0">
            <a:spAutoFit/>
          </a:bodyPr>
          <a:lstStyle/>
          <a:p>
            <a:endParaRPr lang="en-GB" sz="1200"/>
          </a:p>
        </p:txBody>
      </p:sp>
      <p:sp>
        <p:nvSpPr>
          <p:cNvPr id="10" name="TextBox 9">
            <a:extLst>
              <a:ext uri="{FF2B5EF4-FFF2-40B4-BE49-F238E27FC236}">
                <a16:creationId xmlns:a16="http://schemas.microsoft.com/office/drawing/2014/main" id="{32D8C50D-3E17-6FC4-3966-3805D1A8E886}"/>
              </a:ext>
            </a:extLst>
          </p:cNvPr>
          <p:cNvSpPr txBox="1"/>
          <p:nvPr/>
        </p:nvSpPr>
        <p:spPr>
          <a:xfrm>
            <a:off x="6966408" y="838986"/>
            <a:ext cx="1256909" cy="276999"/>
          </a:xfrm>
          <a:prstGeom prst="rect">
            <a:avLst/>
          </a:prstGeom>
          <a:noFill/>
          <a:ln w="38100">
            <a:solidFill>
              <a:srgbClr val="FFFF00"/>
            </a:solidFill>
          </a:ln>
        </p:spPr>
        <p:txBody>
          <a:bodyPr wrap="square" rtlCol="0">
            <a:spAutoFit/>
          </a:bodyPr>
          <a:lstStyle/>
          <a:p>
            <a:endParaRPr lang="en-GB" sz="1200"/>
          </a:p>
        </p:txBody>
      </p:sp>
      <p:sp>
        <p:nvSpPr>
          <p:cNvPr id="12" name="TextBox 11">
            <a:extLst>
              <a:ext uri="{FF2B5EF4-FFF2-40B4-BE49-F238E27FC236}">
                <a16:creationId xmlns:a16="http://schemas.microsoft.com/office/drawing/2014/main" id="{EEBC7A11-4AFE-5014-3BD6-2195AB097758}"/>
              </a:ext>
            </a:extLst>
          </p:cNvPr>
          <p:cNvSpPr txBox="1"/>
          <p:nvPr/>
        </p:nvSpPr>
        <p:spPr>
          <a:xfrm>
            <a:off x="3167406" y="4194928"/>
            <a:ext cx="1659118" cy="276999"/>
          </a:xfrm>
          <a:prstGeom prst="rect">
            <a:avLst/>
          </a:prstGeom>
          <a:noFill/>
          <a:ln w="38100">
            <a:solidFill>
              <a:srgbClr val="FFFF00"/>
            </a:solidFill>
          </a:ln>
        </p:spPr>
        <p:txBody>
          <a:bodyPr wrap="square" rtlCol="0">
            <a:spAutoFit/>
          </a:bodyPr>
          <a:lstStyle/>
          <a:p>
            <a:endParaRPr lang="en-GB" sz="1200"/>
          </a:p>
        </p:txBody>
      </p:sp>
      <p:sp>
        <p:nvSpPr>
          <p:cNvPr id="14" name="TextBox 13">
            <a:extLst>
              <a:ext uri="{FF2B5EF4-FFF2-40B4-BE49-F238E27FC236}">
                <a16:creationId xmlns:a16="http://schemas.microsoft.com/office/drawing/2014/main" id="{0CBD511E-F8E5-B055-15BF-81FA4777A3E1}"/>
              </a:ext>
            </a:extLst>
          </p:cNvPr>
          <p:cNvSpPr txBox="1"/>
          <p:nvPr/>
        </p:nvSpPr>
        <p:spPr>
          <a:xfrm>
            <a:off x="6096000" y="3355942"/>
            <a:ext cx="2127317" cy="276999"/>
          </a:xfrm>
          <a:prstGeom prst="rect">
            <a:avLst/>
          </a:prstGeom>
          <a:noFill/>
          <a:ln w="38100">
            <a:solidFill>
              <a:srgbClr val="FFFF00"/>
            </a:solidFill>
          </a:ln>
        </p:spPr>
        <p:txBody>
          <a:bodyPr wrap="square" rtlCol="0">
            <a:spAutoFit/>
          </a:bodyPr>
          <a:lstStyle/>
          <a:p>
            <a:endParaRPr lang="en-GB" sz="1200"/>
          </a:p>
        </p:txBody>
      </p:sp>
      <p:sp>
        <p:nvSpPr>
          <p:cNvPr id="15" name="TextBox 14">
            <a:extLst>
              <a:ext uri="{FF2B5EF4-FFF2-40B4-BE49-F238E27FC236}">
                <a16:creationId xmlns:a16="http://schemas.microsoft.com/office/drawing/2014/main" id="{270924EC-36F3-4433-A0C8-2FC72435C3C4}"/>
              </a:ext>
            </a:extLst>
          </p:cNvPr>
          <p:cNvSpPr txBox="1"/>
          <p:nvPr/>
        </p:nvSpPr>
        <p:spPr>
          <a:xfrm>
            <a:off x="7786540" y="3110845"/>
            <a:ext cx="436777" cy="276999"/>
          </a:xfrm>
          <a:prstGeom prst="rect">
            <a:avLst/>
          </a:prstGeom>
          <a:noFill/>
          <a:ln w="38100">
            <a:solidFill>
              <a:srgbClr val="FFFF00"/>
            </a:solidFill>
          </a:ln>
        </p:spPr>
        <p:txBody>
          <a:bodyPr wrap="square" rtlCol="0">
            <a:spAutoFit/>
          </a:bodyPr>
          <a:lstStyle/>
          <a:p>
            <a:endParaRPr lang="en-GB" sz="1200"/>
          </a:p>
        </p:txBody>
      </p:sp>
      <p:sp>
        <p:nvSpPr>
          <p:cNvPr id="21" name="TextBox 20">
            <a:extLst>
              <a:ext uri="{FF2B5EF4-FFF2-40B4-BE49-F238E27FC236}">
                <a16:creationId xmlns:a16="http://schemas.microsoft.com/office/drawing/2014/main" id="{621AFBBC-454E-6056-0FFE-FD15E28841C3}"/>
              </a:ext>
            </a:extLst>
          </p:cNvPr>
          <p:cNvSpPr txBox="1"/>
          <p:nvPr/>
        </p:nvSpPr>
        <p:spPr>
          <a:xfrm>
            <a:off x="5637229" y="2974156"/>
            <a:ext cx="914400" cy="914400"/>
          </a:xfrm>
          <a:prstGeom prst="rect">
            <a:avLst/>
          </a:prstGeom>
          <a:noFill/>
        </p:spPr>
        <p:txBody>
          <a:bodyPr wrap="square" rtlCol="0">
            <a:spAutoFit/>
          </a:bodyPr>
          <a:lstStyle/>
          <a:p>
            <a:endParaRPr lang="en-GB"/>
          </a:p>
        </p:txBody>
      </p:sp>
      <p:sp>
        <p:nvSpPr>
          <p:cNvPr id="22" name="TextBox 21">
            <a:extLst>
              <a:ext uri="{FF2B5EF4-FFF2-40B4-BE49-F238E27FC236}">
                <a16:creationId xmlns:a16="http://schemas.microsoft.com/office/drawing/2014/main" id="{4CADA848-7E4E-2FAD-484F-CE1E0B178AD6}"/>
              </a:ext>
            </a:extLst>
          </p:cNvPr>
          <p:cNvSpPr txBox="1"/>
          <p:nvPr/>
        </p:nvSpPr>
        <p:spPr>
          <a:xfrm>
            <a:off x="3167406" y="5492204"/>
            <a:ext cx="2064470" cy="1021718"/>
          </a:xfrm>
          <a:prstGeom prst="rect">
            <a:avLst/>
          </a:prstGeom>
          <a:noFill/>
          <a:ln w="57150">
            <a:solidFill>
              <a:srgbClr val="FF0000"/>
            </a:solidFill>
          </a:ln>
        </p:spPr>
        <p:txBody>
          <a:bodyPr wrap="square" rtlCol="0">
            <a:spAutoFit/>
          </a:bodyPr>
          <a:lstStyle/>
          <a:p>
            <a:endParaRPr lang="en-GB"/>
          </a:p>
        </p:txBody>
      </p:sp>
      <p:sp>
        <p:nvSpPr>
          <p:cNvPr id="23" name="TextBox 22">
            <a:extLst>
              <a:ext uri="{FF2B5EF4-FFF2-40B4-BE49-F238E27FC236}">
                <a16:creationId xmlns:a16="http://schemas.microsoft.com/office/drawing/2014/main" id="{90D0196B-C612-FA0C-C85C-15D7B2049629}"/>
              </a:ext>
            </a:extLst>
          </p:cNvPr>
          <p:cNvSpPr txBox="1"/>
          <p:nvPr/>
        </p:nvSpPr>
        <p:spPr>
          <a:xfrm>
            <a:off x="197963" y="5731497"/>
            <a:ext cx="2130458" cy="509047"/>
          </a:xfrm>
          <a:prstGeom prst="rect">
            <a:avLst/>
          </a:prstGeom>
          <a:noFill/>
          <a:ln w="57150">
            <a:solidFill>
              <a:srgbClr val="FF0000"/>
            </a:solidFill>
          </a:ln>
        </p:spPr>
        <p:txBody>
          <a:bodyPr wrap="square" rtlCol="0">
            <a:spAutoFit/>
          </a:bodyPr>
          <a:lstStyle/>
          <a:p>
            <a:endParaRPr lang="en-GB"/>
          </a:p>
        </p:txBody>
      </p:sp>
    </p:spTree>
    <p:extLst>
      <p:ext uri="{BB962C8B-B14F-4D97-AF65-F5344CB8AC3E}">
        <p14:creationId xmlns:p14="http://schemas.microsoft.com/office/powerpoint/2010/main" val="1889086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82" y="-121784"/>
            <a:ext cx="12192000" cy="6979784"/>
          </a:xfrm>
          <a:prstGeom prst="rect">
            <a:avLst/>
          </a:prstGeom>
        </p:spPr>
      </p:pic>
      <p:sp>
        <p:nvSpPr>
          <p:cNvPr id="2" name="Rectangle: Rounded Corners 1">
            <a:extLst>
              <a:ext uri="{FF2B5EF4-FFF2-40B4-BE49-F238E27FC236}">
                <a16:creationId xmlns:a16="http://schemas.microsoft.com/office/drawing/2014/main" id="{F099555B-E0A9-4849-8558-D061F16623FD}"/>
              </a:ext>
            </a:extLst>
          </p:cNvPr>
          <p:cNvSpPr/>
          <p:nvPr/>
        </p:nvSpPr>
        <p:spPr>
          <a:xfrm>
            <a:off x="-27482" y="458555"/>
            <a:ext cx="12219482" cy="6363326"/>
          </a:xfrm>
          <a:prstGeom prst="roundRect">
            <a:avLst/>
          </a:prstGeom>
          <a:solidFill>
            <a:schemeClr val="bg2">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1E5AF61-90CE-48FF-A3A0-EE4D9B68FB2D}"/>
              </a:ext>
            </a:extLst>
          </p:cNvPr>
          <p:cNvSpPr txBox="1"/>
          <p:nvPr/>
        </p:nvSpPr>
        <p:spPr>
          <a:xfrm>
            <a:off x="0" y="204700"/>
            <a:ext cx="1212829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C000"/>
                </a:solidFill>
                <a:effectLst/>
                <a:uLnTx/>
                <a:uFillTx/>
                <a:latin typeface="Calibri" panose="020F0502020204030204"/>
                <a:ea typeface="+mn-ea"/>
                <a:cs typeface="+mn-cs"/>
              </a:rPr>
              <a:t> </a:t>
            </a:r>
          </a:p>
        </p:txBody>
      </p:sp>
      <p:sp>
        <p:nvSpPr>
          <p:cNvPr id="10" name="Content Placeholder 9">
            <a:extLst>
              <a:ext uri="{FF2B5EF4-FFF2-40B4-BE49-F238E27FC236}">
                <a16:creationId xmlns:a16="http://schemas.microsoft.com/office/drawing/2014/main" id="{20A27400-D8C8-4FBA-BB92-597C1BC52343}"/>
              </a:ext>
            </a:extLst>
          </p:cNvPr>
          <p:cNvSpPr>
            <a:spLocks noGrp="1"/>
          </p:cNvSpPr>
          <p:nvPr>
            <p:ph idx="1"/>
          </p:nvPr>
        </p:nvSpPr>
        <p:spPr>
          <a:xfrm>
            <a:off x="658943" y="7165634"/>
            <a:ext cx="10484370" cy="4351338"/>
          </a:xfrm>
        </p:spPr>
        <p:txBody>
          <a:bodyPr/>
          <a:lstStyle/>
          <a:p>
            <a:endParaRPr lang="en-GB"/>
          </a:p>
          <a:p>
            <a:pPr marL="0" indent="0">
              <a:buNone/>
            </a:pPr>
            <a:endParaRPr lang="en-GB"/>
          </a:p>
          <a:p>
            <a:pPr marL="0" indent="0">
              <a:buNone/>
            </a:pPr>
            <a:endParaRPr lang="en-GB"/>
          </a:p>
          <a:p>
            <a:pPr marL="0" indent="0">
              <a:buNone/>
            </a:pPr>
            <a:endParaRPr lang="en-GB"/>
          </a:p>
        </p:txBody>
      </p:sp>
      <p:sp>
        <p:nvSpPr>
          <p:cNvPr id="7" name="TextBox 6">
            <a:extLst>
              <a:ext uri="{FF2B5EF4-FFF2-40B4-BE49-F238E27FC236}">
                <a16:creationId xmlns:a16="http://schemas.microsoft.com/office/drawing/2014/main" id="{C66D97E2-846D-E283-9F3D-3915931F265F}"/>
              </a:ext>
            </a:extLst>
          </p:cNvPr>
          <p:cNvSpPr txBox="1"/>
          <p:nvPr/>
        </p:nvSpPr>
        <p:spPr>
          <a:xfrm>
            <a:off x="1698795" y="475563"/>
            <a:ext cx="876692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Subject Examination Boards </a:t>
            </a:r>
          </a:p>
        </p:txBody>
      </p:sp>
      <p:pic>
        <p:nvPicPr>
          <p:cNvPr id="9" name="Picture 8">
            <a:extLst>
              <a:ext uri="{FF2B5EF4-FFF2-40B4-BE49-F238E27FC236}">
                <a16:creationId xmlns:a16="http://schemas.microsoft.com/office/drawing/2014/main" id="{182B13BA-03DA-EA4D-81BF-41111AED3612}"/>
              </a:ext>
            </a:extLst>
          </p:cNvPr>
          <p:cNvPicPr>
            <a:picLocks noChangeAspect="1"/>
          </p:cNvPicPr>
          <p:nvPr/>
        </p:nvPicPr>
        <p:blipFill>
          <a:blip r:embed="rId4"/>
          <a:stretch>
            <a:fillRect/>
          </a:stretch>
        </p:blipFill>
        <p:spPr>
          <a:xfrm>
            <a:off x="1196909" y="1306560"/>
            <a:ext cx="4580053" cy="5270380"/>
          </a:xfrm>
          <a:prstGeom prst="rect">
            <a:avLst/>
          </a:prstGeom>
        </p:spPr>
      </p:pic>
      <p:pic>
        <p:nvPicPr>
          <p:cNvPr id="12" name="Picture 11">
            <a:extLst>
              <a:ext uri="{FF2B5EF4-FFF2-40B4-BE49-F238E27FC236}">
                <a16:creationId xmlns:a16="http://schemas.microsoft.com/office/drawing/2014/main" id="{19801A02-49C1-5BFB-7F51-7E056609BC10}"/>
              </a:ext>
            </a:extLst>
          </p:cNvPr>
          <p:cNvPicPr>
            <a:picLocks noChangeAspect="1"/>
          </p:cNvPicPr>
          <p:nvPr/>
        </p:nvPicPr>
        <p:blipFill>
          <a:blip r:embed="rId5"/>
          <a:stretch>
            <a:fillRect/>
          </a:stretch>
        </p:blipFill>
        <p:spPr>
          <a:xfrm>
            <a:off x="6563260" y="1323568"/>
            <a:ext cx="4701088" cy="5270379"/>
          </a:xfrm>
          <a:prstGeom prst="rect">
            <a:avLst/>
          </a:prstGeom>
        </p:spPr>
      </p:pic>
    </p:spTree>
    <p:extLst>
      <p:ext uri="{BB962C8B-B14F-4D97-AF65-F5344CB8AC3E}">
        <p14:creationId xmlns:p14="http://schemas.microsoft.com/office/powerpoint/2010/main" val="1596863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Study Skills</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AL</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424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2136"/>
            <a:ext cx="12192000" cy="6858000"/>
          </a:xfrm>
          <a:prstGeom prst="rect">
            <a:avLst/>
          </a:prstGeom>
          <a:solidFill>
            <a:schemeClr val="bg2">
              <a:lumMod val="75000"/>
            </a:schemeClr>
          </a:solidFill>
        </p:spPr>
      </p:pic>
      <p:sp>
        <p:nvSpPr>
          <p:cNvPr id="4" name="Rectangle 3">
            <a:extLst>
              <a:ext uri="{FF2B5EF4-FFF2-40B4-BE49-F238E27FC236}">
                <a16:creationId xmlns:a16="http://schemas.microsoft.com/office/drawing/2014/main" id="{8263B9EF-8169-4AB5-8B95-EA7514F72096}"/>
              </a:ext>
            </a:extLst>
          </p:cNvPr>
          <p:cNvSpPr/>
          <p:nvPr/>
        </p:nvSpPr>
        <p:spPr>
          <a:xfrm>
            <a:off x="519922" y="682179"/>
            <a:ext cx="11152155" cy="1042664"/>
          </a:xfrm>
          <a:prstGeom prst="rect">
            <a:avLst/>
          </a:prstGeom>
          <a:solidFill>
            <a:srgbClr val="E6E6E6">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0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aphicFrame>
        <p:nvGraphicFramePr>
          <p:cNvPr id="5" name="Table 4">
            <a:extLst>
              <a:ext uri="{FF2B5EF4-FFF2-40B4-BE49-F238E27FC236}">
                <a16:creationId xmlns:a16="http://schemas.microsoft.com/office/drawing/2014/main" id="{120EC228-D73C-4790-BD11-B2F4A8FBA94A}"/>
              </a:ext>
            </a:extLst>
          </p:cNvPr>
          <p:cNvGraphicFramePr>
            <a:graphicFrameLocks noGrp="1"/>
          </p:cNvGraphicFramePr>
          <p:nvPr/>
        </p:nvGraphicFramePr>
        <p:xfrm>
          <a:off x="404735" y="1960857"/>
          <a:ext cx="3408678" cy="4619244"/>
        </p:xfrm>
        <a:graphic>
          <a:graphicData uri="http://schemas.openxmlformats.org/drawingml/2006/table">
            <a:tbl>
              <a:tblPr firstRow="1" firstCol="1" bandRow="1">
                <a:tableStyleId>{5C22544A-7EE6-4342-B048-85BDC9FD1C3A}</a:tableStyleId>
              </a:tblPr>
              <a:tblGrid>
                <a:gridCol w="569626">
                  <a:extLst>
                    <a:ext uri="{9D8B030D-6E8A-4147-A177-3AD203B41FA5}">
                      <a16:colId xmlns:a16="http://schemas.microsoft.com/office/drawing/2014/main" val="20000"/>
                    </a:ext>
                  </a:extLst>
                </a:gridCol>
                <a:gridCol w="2839052">
                  <a:extLst>
                    <a:ext uri="{9D8B030D-6E8A-4147-A177-3AD203B41FA5}">
                      <a16:colId xmlns:a16="http://schemas.microsoft.com/office/drawing/2014/main" val="20001"/>
                    </a:ext>
                  </a:extLst>
                </a:gridCol>
              </a:tblGrid>
              <a:tr h="656416">
                <a:tc>
                  <a:txBody>
                    <a:bodyPr/>
                    <a:lstStyle/>
                    <a:p>
                      <a:pPr algn="ctr">
                        <a:lnSpc>
                          <a:spcPct val="115000"/>
                        </a:lnSpc>
                        <a:spcAft>
                          <a:spcPts val="0"/>
                        </a:spcAft>
                      </a:pPr>
                      <a:r>
                        <a:rPr lang="en-GB" sz="3600" b="1">
                          <a:solidFill>
                            <a:schemeClr val="tx1"/>
                          </a:solidFill>
                          <a:effectLst/>
                          <a:latin typeface="Calibri"/>
                          <a:ea typeface="Calibri"/>
                          <a:cs typeface="Times New Roman"/>
                        </a:rPr>
                        <a:t>C</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effectLst/>
                          <a:latin typeface="Calibri"/>
                          <a:ea typeface="Calibri"/>
                          <a:cs typeface="Times New Roman"/>
                        </a:rPr>
                        <a:t>Confidence</a:t>
                      </a: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0"/>
                  </a:ext>
                </a:extLst>
              </a:tr>
              <a:tr h="656416">
                <a:tc>
                  <a:txBody>
                    <a:bodyPr/>
                    <a:lstStyle/>
                    <a:p>
                      <a:pPr algn="ctr">
                        <a:lnSpc>
                          <a:spcPct val="115000"/>
                        </a:lnSpc>
                        <a:spcAft>
                          <a:spcPts val="0"/>
                        </a:spcAft>
                      </a:pPr>
                      <a:r>
                        <a:rPr lang="en-GB" sz="3600" b="1">
                          <a:solidFill>
                            <a:srgbClr val="FFC000"/>
                          </a:solidFill>
                          <a:effectLst/>
                        </a:rPr>
                        <a:t>O</a:t>
                      </a:r>
                      <a:endParaRPr lang="en-GB" sz="2000" b="1">
                        <a:solidFill>
                          <a:srgbClr val="FFC00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FFC000"/>
                          </a:solidFill>
                          <a:latin typeface="Calibri" panose="020F0502020204030204" pitchFamily="34" charset="0"/>
                          <a:ea typeface="Calibri" panose="020F0502020204030204" pitchFamily="34" charset="0"/>
                          <a:cs typeface="Arial" panose="020B0604020202020204" pitchFamily="34" charset="0"/>
                        </a:rPr>
                        <a:t>Opportunity</a:t>
                      </a:r>
                      <a:endParaRPr lang="en-GB" sz="4000" b="1" i="0">
                        <a:solidFill>
                          <a:srgbClr val="FFC00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1"/>
                  </a:ext>
                </a:extLst>
              </a:tr>
              <a:tr h="656416">
                <a:tc>
                  <a:txBody>
                    <a:bodyPr/>
                    <a:lstStyle/>
                    <a:p>
                      <a:pPr algn="ctr">
                        <a:lnSpc>
                          <a:spcPct val="115000"/>
                        </a:lnSpc>
                        <a:spcAft>
                          <a:spcPts val="0"/>
                        </a:spcAft>
                      </a:pPr>
                      <a:r>
                        <a:rPr lang="en-GB" sz="3600" b="1">
                          <a:solidFill>
                            <a:schemeClr val="tx1"/>
                          </a:solidFill>
                          <a:effectLst/>
                        </a:rPr>
                        <a:t>U</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Unity</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2"/>
                  </a:ext>
                </a:extLst>
              </a:tr>
              <a:tr h="656416">
                <a:tc>
                  <a:txBody>
                    <a:bodyPr/>
                    <a:lstStyle/>
                    <a:p>
                      <a:pPr algn="ctr">
                        <a:lnSpc>
                          <a:spcPct val="115000"/>
                        </a:lnSpc>
                        <a:spcAft>
                          <a:spcPts val="0"/>
                        </a:spcAft>
                      </a:pPr>
                      <a:r>
                        <a:rPr lang="en-GB" sz="3600" b="1">
                          <a:solidFill>
                            <a:schemeClr val="tx1"/>
                          </a:solidFill>
                          <a:effectLst/>
                        </a:rPr>
                        <a:t>R</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Resilience</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3"/>
                  </a:ext>
                </a:extLst>
              </a:tr>
              <a:tr h="656416">
                <a:tc>
                  <a:txBody>
                    <a:bodyPr/>
                    <a:lstStyle/>
                    <a:p>
                      <a:pPr algn="ctr">
                        <a:lnSpc>
                          <a:spcPct val="115000"/>
                        </a:lnSpc>
                        <a:spcAft>
                          <a:spcPts val="0"/>
                        </a:spcAft>
                      </a:pPr>
                      <a:r>
                        <a:rPr lang="en-GB" sz="3600" b="1">
                          <a:solidFill>
                            <a:schemeClr val="tx1"/>
                          </a:solidFill>
                          <a:effectLst/>
                        </a:rPr>
                        <a:t>A</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Appreciation</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4"/>
                  </a:ext>
                </a:extLst>
              </a:tr>
              <a:tr h="656416">
                <a:tc>
                  <a:txBody>
                    <a:bodyPr/>
                    <a:lstStyle/>
                    <a:p>
                      <a:pPr algn="ctr">
                        <a:lnSpc>
                          <a:spcPct val="115000"/>
                        </a:lnSpc>
                        <a:spcAft>
                          <a:spcPts val="0"/>
                        </a:spcAft>
                      </a:pPr>
                      <a:r>
                        <a:rPr lang="en-GB" sz="3600" b="1">
                          <a:solidFill>
                            <a:schemeClr val="tx1"/>
                          </a:solidFill>
                          <a:effectLst/>
                        </a:rPr>
                        <a:t>G</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Generosity</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5"/>
                  </a:ext>
                </a:extLst>
              </a:tr>
              <a:tr h="656416">
                <a:tc>
                  <a:txBody>
                    <a:bodyPr/>
                    <a:lstStyle/>
                    <a:p>
                      <a:pPr algn="ctr">
                        <a:lnSpc>
                          <a:spcPct val="115000"/>
                        </a:lnSpc>
                        <a:spcAft>
                          <a:spcPts val="0"/>
                        </a:spcAft>
                      </a:pPr>
                      <a:r>
                        <a:rPr lang="en-GB" sz="3600" b="1">
                          <a:solidFill>
                            <a:schemeClr val="tx1"/>
                          </a:solidFill>
                          <a:effectLst/>
                        </a:rPr>
                        <a:t>E</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Enjoyment</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6"/>
                  </a:ext>
                </a:extLst>
              </a:tr>
            </a:tbl>
          </a:graphicData>
        </a:graphic>
      </p:graphicFrame>
      <p:pic>
        <p:nvPicPr>
          <p:cNvPr id="11" name="Picture 10" descr="A picture containing drawing, food&#10;&#10;Description automatically generated">
            <a:extLst>
              <a:ext uri="{FF2B5EF4-FFF2-40B4-BE49-F238E27FC236}">
                <a16:creationId xmlns:a16="http://schemas.microsoft.com/office/drawing/2014/main" id="{4A36F8CC-1672-440B-A725-911C6860B14F}"/>
              </a:ext>
            </a:extLst>
          </p:cNvPr>
          <p:cNvPicPr>
            <a:picLocks noChangeAspect="1"/>
          </p:cNvPicPr>
          <p:nvPr/>
        </p:nvPicPr>
        <p:blipFill>
          <a:blip r:embed="rId4"/>
          <a:stretch>
            <a:fillRect/>
          </a:stretch>
        </p:blipFill>
        <p:spPr>
          <a:xfrm>
            <a:off x="10758425" y="4405891"/>
            <a:ext cx="1255863" cy="1255863"/>
          </a:xfrm>
          <a:prstGeom prst="rect">
            <a:avLst/>
          </a:prstGeom>
        </p:spPr>
      </p:pic>
      <p:pic>
        <p:nvPicPr>
          <p:cNvPr id="16" name="Picture 15">
            <a:extLst>
              <a:ext uri="{FF2B5EF4-FFF2-40B4-BE49-F238E27FC236}">
                <a16:creationId xmlns:a16="http://schemas.microsoft.com/office/drawing/2014/main" id="{2FB75E89-0112-4CF2-A087-A1720A41AF6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238" b="93101" l="7534" r="95321">
                        <a14:foregroundMark x1="20619" y1="11578" x2="20619" y2="11578"/>
                        <a14:foregroundMark x1="77954" y1="10706" x2="77954" y2="10706"/>
                        <a14:foregroundMark x1="51071" y1="317" x2="51071" y2="317"/>
                        <a14:foregroundMark x1="61459" y1="3727" x2="61459" y2="3727"/>
                        <a14:foregroundMark x1="7613" y1="63680" x2="7613" y2="63680"/>
                        <a14:foregroundMark x1="21491" y1="83664" x2="21491" y2="83664"/>
                        <a14:foregroundMark x1="48454" y1="93259" x2="48454" y2="93259"/>
                        <a14:foregroundMark x1="76209" y1="87153" x2="76209" y2="87153"/>
                        <a14:foregroundMark x1="91911" y1="68914" x2="91911" y2="68914"/>
                        <a14:foregroundMark x1="93577" y1="45440" x2="93577" y2="45440"/>
                        <a14:foregroundMark x1="94449" y1="54163" x2="95321" y2="54163"/>
                        <a14:foregroundMark x1="46709" y1="44568" x2="46709" y2="44568"/>
                        <a14:foregroundMark x1="56225" y1="59397" x2="56225" y2="59397"/>
                        <a14:foregroundMark x1="56225" y1="59397" x2="56225" y2="59397"/>
                        <a14:foregroundMark x1="47581" y1="47185" x2="47581" y2="47185"/>
                        <a14:foregroundMark x1="63204" y1="35924" x2="63204" y2="35924"/>
                        <a14:foregroundMark x1="76209" y1="44568" x2="76209" y2="44568"/>
                        <a14:foregroundMark x1="64948" y1="59397" x2="64948" y2="59397"/>
                        <a14:foregroundMark x1="45837" y1="72403" x2="44092" y2="69786"/>
                        <a14:foregroundMark x1="29342" y1="46312" x2="65821" y2="50674"/>
                        <a14:foregroundMark x1="39730" y1="33307" x2="39730" y2="33307"/>
                        <a14:foregroundMark x1="39730" y1="35924" x2="39730" y2="35924"/>
                        <a14:foregroundMark x1="37986" y1="46312" x2="37986" y2="46312"/>
                        <a14:foregroundMark x1="38858" y1="47185" x2="38858" y2="47185"/>
                        <a14:foregroundMark x1="47581" y1="47185" x2="47581" y2="47185"/>
                        <a14:foregroundMark x1="47581" y1="45440" x2="47581" y2="45440"/>
                        <a14:foregroundMark x1="47581" y1="39413" x2="47581" y2="39413"/>
                        <a14:foregroundMark x1="44964" y1="38541" x2="44964" y2="38541"/>
                        <a14:foregroundMark x1="42347" y1="37669" x2="33624" y2="35052"/>
                        <a14:foregroundMark x1="29342" y1="32435" x2="29342" y2="32435"/>
                        <a14:foregroundMark x1="31879" y1="36796" x2="31879" y2="36796"/>
                        <a14:foregroundMark x1="36241" y1="62014" x2="36241" y2="62014"/>
                        <a14:foregroundMark x1="48454" y1="61142" x2="48454" y2="61142"/>
                        <a14:foregroundMark x1="51864" y1="60270" x2="54481" y2="59397"/>
                        <a14:foregroundMark x1="55353" y1="56780" x2="55353" y2="56780"/>
                        <a14:foregroundMark x1="59715" y1="43695" x2="59715" y2="43695"/>
                        <a14:foregroundMark x1="59715" y1="43695" x2="59715" y2="43695"/>
                        <a14:foregroundMark x1="59715" y1="43695" x2="59715" y2="41158"/>
                        <a14:foregroundMark x1="61459" y1="37669" x2="61459" y2="37669"/>
                        <a14:foregroundMark x1="61459" y1="36796" x2="61459" y2="36796"/>
                        <a14:foregroundMark x1="59715" y1="28945" x2="59715" y2="28945"/>
                        <a14:foregroundMark x1="59715" y1="28945" x2="59715" y2="28945"/>
                        <a14:foregroundMark x1="59715" y1="28945" x2="59715" y2="28945"/>
                        <a14:foregroundMark x1="57970" y1="28073" x2="57970" y2="28073"/>
                        <a14:foregroundMark x1="53608" y1="23711" x2="53608" y2="23711"/>
                        <a14:foregroundMark x1="50198" y1="22046" x2="47581" y2="21174"/>
                        <a14:foregroundMark x1="45837" y1="21174" x2="45837" y2="21174"/>
                        <a14:foregroundMark x1="45837" y1="21174" x2="45837" y2="21174"/>
                        <a14:foregroundMark x1="45837" y1="21174" x2="45837" y2="21174"/>
                        <a14:foregroundMark x1="53608" y1="21174" x2="53608" y2="21174"/>
                        <a14:foregroundMark x1="64076" y1="31562" x2="64076" y2="31562"/>
                        <a14:foregroundMark x1="68438" y1="41158" x2="68438" y2="41158"/>
                        <a14:foregroundMark x1="74465" y1="42902" x2="74465" y2="42902"/>
                        <a14:foregroundMark x1="74465" y1="48929" x2="74465" y2="48929"/>
                        <a14:foregroundMark x1="74465" y1="51546" x2="74465" y2="55908"/>
                        <a14:foregroundMark x1="71848" y1="61142" x2="71848" y2="61142"/>
                        <a14:foregroundMark x1="66693" y1="68041" x2="66693" y2="68041"/>
                        <a14:foregroundMark x1="63204" y1="68914" x2="51864" y2="70658"/>
                        <a14:foregroundMark x1="42347" y1="71531" x2="39730" y2="71531"/>
                        <a14:foregroundMark x1="33624" y1="62014" x2="33624" y2="62014"/>
                        <a14:foregroundMark x1="24980" y1="54163" x2="24980" y2="54163"/>
                        <a14:foregroundMark x1="22363" y1="67169" x2="22363" y2="67169"/>
                        <a14:foregroundMark x1="29342" y1="67169" x2="29342" y2="67169"/>
                        <a14:foregroundMark x1="30214" y1="68041" x2="30214" y2="68041"/>
                        <a14:foregroundMark x1="34496" y1="75020" x2="34496" y2="75020"/>
                        <a14:foregroundMark x1="25852" y1="61142" x2="25852" y2="61142"/>
                        <a14:foregroundMark x1="31879" y1="50674" x2="31879" y2="50674"/>
                        <a14:foregroundMark x1="44964" y1="58525" x2="44964" y2="58525"/>
                        <a14:foregroundMark x1="49326" y1="61142" x2="49326" y2="61142"/>
                        <a14:foregroundMark x1="66693" y1="61142" x2="35765" y2="57970"/>
                        <a14:foregroundMark x1="35765" y1="57970" x2="51071" y2="28628"/>
                        <a14:foregroundMark x1="51071" y1="28628" x2="51071" y2="83347"/>
                        <a14:foregroundMark x1="51071" y1="83347" x2="64235" y2="51229"/>
                        <a14:foregroundMark x1="64235" y1="51229" x2="83347" y2="29500"/>
                        <a14:foregroundMark x1="83347" y1="29500" x2="75734" y2="59397"/>
                        <a14:foregroundMark x1="75734" y1="59397" x2="64076" y2="64552"/>
                        <a14:foregroundMark x1="40603" y1="27201" x2="17843" y2="48771"/>
                        <a14:foregroundMark x1="17843" y1="48771" x2="17288" y2="80412"/>
                        <a14:foregroundMark x1="17288" y1="80412" x2="41475" y2="59397"/>
                        <a14:foregroundMark x1="41475" y1="59397" x2="25852" y2="89611"/>
                        <a14:foregroundMark x1="25852" y1="89611" x2="28232" y2="61301"/>
                        <a14:foregroundMark x1="28232" y1="61301" x2="26725" y2="71531"/>
                        <a14:foregroundMark x1="61459" y1="77637" x2="81285" y2="56622"/>
                        <a14:foregroundMark x1="81285" y1="56622" x2="77954" y2="55908"/>
                        <a14:foregroundMark x1="19667" y1="50198" x2="19667" y2="50198"/>
                        <a14:foregroundMark x1="20777" y1="46630" x2="23711" y2="74068"/>
                        <a14:foregroundMark x1="23711" y1="74068" x2="53212" y2="81523"/>
                        <a14:foregroundMark x1="53212" y1="81523" x2="77399" y2="66772"/>
                        <a14:foregroundMark x1="77399" y1="66772" x2="65107" y2="73275"/>
                        <a14:foregroundMark x1="30531" y1="27835" x2="58128" y2="21967"/>
                        <a14:foregroundMark x1="58128" y1="21967" x2="32990" y2="24266"/>
                        <a14:foregroundMark x1="25773" y1="31086" x2="17843" y2="57573"/>
                        <a14:foregroundMark x1="17843" y1="57573" x2="29025" y2="31562"/>
                        <a14:foregroundMark x1="29025" y1="31562" x2="27280" y2="27518"/>
                        <a14:foregroundMark x1="18636" y1="43378" x2="21808" y2="71055"/>
                        <a14:foregroundMark x1="21808" y1="71055" x2="46471" y2="87708"/>
                        <a14:foregroundMark x1="46471" y1="87708" x2="47423" y2="50357"/>
                        <a14:foregroundMark x1="47423" y1="50357" x2="43616" y2="80095"/>
                        <a14:foregroundMark x1="43616" y1="80095" x2="47105" y2="24266"/>
                        <a14:foregroundMark x1="36241" y1="23553" x2="64473" y2="24266"/>
                        <a14:foregroundMark x1="64473" y1="24266" x2="36162" y2="21887"/>
                        <a14:foregroundMark x1="36162" y1="21887" x2="29025" y2="25297"/>
                        <a14:foregroundMark x1="58287" y1="20619" x2="64393" y2="22443"/>
                        <a14:foregroundMark x1="62966" y1="22443" x2="62966" y2="22443"/>
                        <a14:foregroundMark x1="57891" y1="21015" x2="56067" y2="20619"/>
                        <a14:foregroundMark x1="51071" y1="18874" x2="51071" y2="18874"/>
                        <a14:foregroundMark x1="62966" y1="25297" x2="62966" y2="25297"/>
                        <a14:foregroundMark x1="64393" y1="25297" x2="64393" y2="25297"/>
                        <a14:foregroundMark x1="66534" y1="24584" x2="67962" y2="23870"/>
                        <a14:foregroundMark x1="67962" y1="23870" x2="67962" y2="23870"/>
                        <a14:foregroundMark x1="68358" y1="23870" x2="69072" y2="25694"/>
                        <a14:foregroundMark x1="71213" y1="31483" x2="71213" y2="31483"/>
                        <a14:foregroundMark x1="71213" y1="31800" x2="71213" y2="31800"/>
                        <a14:foregroundMark x1="71213" y1="32197" x2="73513" y2="62807"/>
                        <a14:foregroundMark x1="73513" y1="62807" x2="60032" y2="71134"/>
                        <a14:foregroundMark x1="70500" y1="36479" x2="70500" y2="36479"/>
                        <a14:foregroundMark x1="69786" y1="35448" x2="69786" y2="35448"/>
                        <a14:foregroundMark x1="69786" y1="35052" x2="69786" y2="35052"/>
                        <a14:foregroundMark x1="69786" y1="34734" x2="69786" y2="34734"/>
                        <a14:foregroundMark x1="69786" y1="34734" x2="69786" y2="34734"/>
                        <a14:foregroundMark x1="69786" y1="34734" x2="69786" y2="34734"/>
                        <a14:foregroundMark x1="69469" y1="37193" x2="69469" y2="25694"/>
                        <a14:foregroundMark x1="69786" y1="23156" x2="41713" y2="26249"/>
                        <a14:foregroundMark x1="41713" y1="26249" x2="24901" y2="49088"/>
                        <a14:foregroundMark x1="24901" y1="49088" x2="33862" y2="76368"/>
                        <a14:foregroundMark x1="33862" y1="76368" x2="62887" y2="77637"/>
                        <a14:foregroundMark x1="62887" y1="77637" x2="66614" y2="45995"/>
                        <a14:foregroundMark x1="66614" y1="45995" x2="60508" y2="75654"/>
                        <a14:foregroundMark x1="60508" y1="75654" x2="60428" y2="73989"/>
                        <a14:foregroundMark x1="60032" y1="47343" x2="42744" y2="38303"/>
                        <a14:foregroundMark x1="42744" y1="56305" x2="44171" y2="57018"/>
                        <a14:foregroundMark x1="61856" y1="47661" x2="55749" y2="48771"/>
                      </a14:backgroundRemoval>
                    </a14:imgEffect>
                  </a14:imgLayer>
                </a14:imgProps>
              </a:ext>
            </a:extLst>
          </a:blip>
          <a:stretch>
            <a:fillRect/>
          </a:stretch>
        </p:blipFill>
        <p:spPr>
          <a:xfrm>
            <a:off x="10787927" y="1793436"/>
            <a:ext cx="1404073" cy="1404073"/>
          </a:xfrm>
          <a:prstGeom prst="rect">
            <a:avLst/>
          </a:prstGeom>
        </p:spPr>
      </p:pic>
      <p:pic>
        <p:nvPicPr>
          <p:cNvPr id="19" name="Picture 18" descr="A close up of a sign&#10;&#10;Description automatically generated">
            <a:extLst>
              <a:ext uri="{FF2B5EF4-FFF2-40B4-BE49-F238E27FC236}">
                <a16:creationId xmlns:a16="http://schemas.microsoft.com/office/drawing/2014/main" id="{BBB0D3B4-549B-4A88-B3B0-B06D8403C22B}"/>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410" b="97066" l="3172" r="98414">
                        <a14:foregroundMark x1="17367" y1="32910" x2="42585" y2="18477"/>
                        <a14:foregroundMark x1="42585" y1="18477" x2="55908" y2="15067"/>
                        <a14:foregroundMark x1="55908" y1="15067" x2="69072" y2="15464"/>
                        <a14:foregroundMark x1="69072" y1="15464" x2="77478" y2="26328"/>
                        <a14:foregroundMark x1="77478" y1="26328" x2="80967" y2="38858"/>
                        <a14:foregroundMark x1="80967" y1="38858" x2="77954" y2="67486"/>
                        <a14:foregroundMark x1="77954" y1="67486" x2="73275" y2="80095"/>
                        <a14:foregroundMark x1="73275" y1="80095" x2="61856" y2="89770"/>
                        <a14:foregroundMark x1="61856" y1="89770" x2="50040" y2="93814"/>
                        <a14:foregroundMark x1="50040" y1="93814" x2="16812" y2="70420"/>
                        <a14:foregroundMark x1="16812" y1="70420" x2="12926" y2="44806"/>
                        <a14:foregroundMark x1="12926" y1="44806" x2="12450" y2="44330"/>
                        <a14:foregroundMark x1="16812" y1="43220" x2="16812" y2="43220"/>
                        <a14:foregroundMark x1="8168" y1="34496" x2="8168" y2="34496"/>
                        <a14:foregroundMark x1="8168" y1="34496" x2="8168" y2="34496"/>
                        <a14:foregroundMark x1="10309" y1="33386" x2="10309" y2="30690"/>
                        <a14:foregroundMark x1="12450" y1="25773" x2="12450" y2="25773"/>
                        <a14:foregroundMark x1="13006" y1="24187" x2="14671" y2="23632"/>
                        <a14:foregroundMark x1="19033" y1="21967" x2="19033" y2="21967"/>
                        <a14:foregroundMark x1="21729" y1="21491" x2="24980" y2="20936"/>
                        <a14:foregroundMark x1="28787" y1="19826" x2="31007" y2="18715"/>
                        <a14:foregroundMark x1="34814" y1="18160" x2="34814" y2="18160"/>
                        <a14:foregroundMark x1="38065" y1="16574" x2="38065" y2="16574"/>
                        <a14:foregroundMark x1="39651" y1="14909" x2="41316" y2="13878"/>
                        <a14:foregroundMark x1="44568" y1="13323" x2="44568" y2="13323"/>
                        <a14:foregroundMark x1="47264" y1="12213" x2="50040" y2="11102"/>
                        <a14:foregroundMark x1="53846" y1="11102" x2="55432" y2="11102"/>
                        <a14:foregroundMark x1="58684" y1="11102" x2="58684" y2="11102"/>
                        <a14:foregroundMark x1="69072" y1="14909" x2="73910" y2="20936"/>
                        <a14:foregroundMark x1="79937" y1="29580" x2="82078" y2="31800"/>
                        <a14:foregroundMark x1="84774" y1="34496" x2="84774" y2="34496"/>
                        <a14:foregroundMark x1="84774" y1="39413" x2="82633" y2="42109"/>
                        <a14:foregroundMark x1="78826" y1="55194" x2="40206" y2="54639"/>
                        <a14:foregroundMark x1="40206" y1="54639" x2="40206" y2="54639"/>
                        <a14:foregroundMark x1="24980" y1="54639" x2="24980" y2="54639"/>
                        <a14:foregroundMark x1="32038" y1="54639" x2="40761" y2="54639"/>
                        <a14:foregroundMark x1="42902" y1="54639" x2="44013" y2="52419"/>
                        <a14:foregroundMark x1="45678" y1="50278" x2="45678" y2="50278"/>
                        <a14:foregroundMark x1="46709" y1="49722" x2="46709" y2="49722"/>
                        <a14:foregroundMark x1="63600" y1="41554" x2="63600" y2="41554"/>
                        <a14:foregroundMark x1="59794" y1="36717" x2="35845" y2="35052"/>
                        <a14:foregroundMark x1="35845" y1="35052" x2="35845" y2="35052"/>
                        <a14:foregroundMark x1="24425" y1="49722" x2="31007" y2="50278"/>
                        <a14:foregroundMark x1="33148" y1="50278" x2="37510" y2="42109"/>
                        <a14:foregroundMark x1="45123" y1="27439" x2="45123" y2="27439"/>
                        <a14:foregroundMark x1="45123" y1="31245" x2="46233" y2="33386"/>
                        <a14:foregroundMark x1="47264" y1="33386" x2="40999" y2="50040"/>
                        <a14:foregroundMark x1="40999" y1="50040" x2="39651" y2="49722"/>
                        <a14:foregroundMark x1="49485" y1="56780" x2="49485" y2="56780"/>
                        <a14:foregroundMark x1="49485" y1="56780" x2="49485" y2="67169"/>
                        <a14:foregroundMark x1="49485" y1="70420" x2="49485" y2="70420"/>
                        <a14:foregroundMark x1="47819" y1="60587" x2="47819" y2="60587"/>
                        <a14:foregroundMark x1="47819" y1="60587" x2="47819" y2="60587"/>
                        <a14:foregroundMark x1="47819" y1="60587" x2="47819" y2="60587"/>
                        <a14:foregroundMark x1="47819" y1="60587" x2="47819" y2="60587"/>
                        <a14:foregroundMark x1="49485" y1="73672" x2="49485" y2="73672"/>
                        <a14:foregroundMark x1="48929" y1="73672" x2="48929" y2="73672"/>
                        <a14:foregroundMark x1="44568" y1="76368" x2="44568" y2="76368"/>
                        <a14:foregroundMark x1="44568" y1="76368" x2="44568" y2="76368"/>
                        <a14:foregroundMark x1="42902" y1="75813" x2="34814" y2="74782"/>
                        <a14:foregroundMark x1="27676" y1="74782" x2="27676" y2="74782"/>
                        <a14:foregroundMark x1="26646" y1="65504" x2="26646" y2="65504"/>
                        <a14:foregroundMark x1="26646" y1="65504" x2="26646" y2="65504"/>
                        <a14:foregroundMark x1="26646" y1="65504" x2="26646" y2="65504"/>
                        <a14:foregroundMark x1="26090" y1="65504" x2="26090" y2="65504"/>
                        <a14:foregroundMark x1="24980" y1="64948" x2="24980" y2="64948"/>
                        <a14:foregroundMark x1="23870" y1="62807" x2="23870" y2="62807"/>
                        <a14:foregroundMark x1="23394" y1="60032" x2="23394" y2="60032"/>
                        <a14:foregroundMark x1="22839" y1="57891" x2="22839" y2="57891"/>
                        <a14:foregroundMark x1="22839" y1="54639" x2="22839" y2="54639"/>
                        <a14:foregroundMark x1="22839" y1="52419" x2="22839" y2="52419"/>
                        <a14:foregroundMark x1="22284" y1="50278" x2="22284" y2="50278"/>
                        <a14:foregroundMark x1="21729" y1="45916" x2="21729" y2="43775"/>
                        <a14:foregroundMark x1="21174" y1="42665" x2="21174" y2="42665"/>
                        <a14:foregroundMark x1="18477" y1="40523" x2="18477" y2="40523"/>
                        <a14:foregroundMark x1="15226" y1="40523" x2="12450" y2="40523"/>
                        <a14:foregroundMark x1="10309" y1="40999" x2="10309" y2="40999"/>
                        <a14:foregroundMark x1="9199" y1="42665" x2="9199" y2="42665"/>
                        <a14:foregroundMark x1="8168" y1="44330" x2="8168" y2="48136"/>
                        <a14:foregroundMark x1="8168" y1="52419" x2="8168" y2="52419"/>
                        <a14:foregroundMark x1="7613" y1="55749" x2="7613" y2="55749"/>
                        <a14:foregroundMark x1="7058" y1="60032" x2="7058" y2="60032"/>
                        <a14:foregroundMark x1="7058" y1="62252" x2="7058" y2="62252"/>
                        <a14:foregroundMark x1="7058" y1="63362" x2="7058" y2="66059"/>
                        <a14:foregroundMark x1="7058" y1="68755" x2="7058" y2="68755"/>
                        <a14:foregroundMark x1="7058" y1="70420" x2="7058" y2="70420"/>
                        <a14:foregroundMark x1="7613" y1="71451" x2="7613" y2="71451"/>
                        <a14:foregroundMark x1="8168" y1="73117" x2="8168" y2="73117"/>
                        <a14:foregroundMark x1="9199" y1="73672" x2="9199" y2="73672"/>
                        <a14:foregroundMark x1="9754" y1="74782" x2="9754" y2="74782"/>
                        <a14:foregroundMark x1="9754" y1="74782" x2="9754" y2="74782"/>
                        <a14:foregroundMark x1="11975" y1="77478" x2="11975" y2="77478"/>
                        <a14:foregroundMark x1="13561" y1="77478" x2="13561" y2="77478"/>
                        <a14:foregroundMark x1="14116" y1="78588" x2="14116" y2="78588"/>
                        <a14:foregroundMark x1="15226" y1="80174" x2="15226" y2="80174"/>
                        <a14:foregroundMark x1="15781" y1="81285" x2="15781" y2="81285"/>
                        <a14:foregroundMark x1="16257" y1="81840" x2="16257" y2="81840"/>
                        <a14:foregroundMark x1="16812" y1="82395" x2="16812" y2="82395"/>
                        <a14:foregroundMark x1="17922" y1="83981" x2="17922" y2="83981"/>
                        <a14:foregroundMark x1="19033" y1="84536" x2="19033" y2="84536"/>
                        <a14:foregroundMark x1="20063" y1="86201" x2="20063" y2="86201"/>
                        <a14:foregroundMark x1="21174" y1="87232" x2="21174" y2="87232"/>
                        <a14:foregroundMark x1="22284" y1="87787" x2="22284" y2="87787"/>
                        <a14:foregroundMark x1="24425" y1="89453" x2="24425" y2="89453"/>
                        <a14:foregroundMark x1="24980" y1="90008" x2="24980" y2="90008"/>
                        <a14:foregroundMark x1="26646" y1="90484" x2="26646" y2="90484"/>
                        <a14:foregroundMark x1="28787" y1="91039" x2="28787" y2="91039"/>
                        <a14:foregroundMark x1="29897" y1="92149" x2="29897" y2="92149"/>
                        <a14:foregroundMark x1="32593" y1="92704" x2="32593" y2="92704"/>
                        <a14:foregroundMark x1="34259" y1="93259" x2="34259" y2="93259"/>
                        <a14:foregroundMark x1="36955" y1="94290" x2="36955" y2="94290"/>
                        <a14:foregroundMark x1="42427" y1="95956" x2="42427" y2="95956"/>
                        <a14:foregroundMark x1="42902" y1="96511" x2="42902" y2="96511"/>
                        <a14:foregroundMark x1="45123" y1="96511" x2="45123" y2="96511"/>
                        <a14:foregroundMark x1="47264" y1="97066" x2="47264" y2="97066"/>
                        <a14:foregroundMark x1="52181" y1="97066" x2="52181" y2="97066"/>
                        <a14:foregroundMark x1="52736" y1="97066" x2="52736" y2="97066"/>
                        <a14:foregroundMark x1="56542" y1="97066" x2="56542" y2="97066"/>
                        <a14:foregroundMark x1="57098" y1="97066" x2="57098" y2="97066"/>
                        <a14:foregroundMark x1="60904" y1="97066" x2="60904" y2="97066"/>
                        <a14:foregroundMark x1="61459" y1="96511" x2="61459" y2="96511"/>
                        <a14:foregroundMark x1="62490" y1="95956" x2="62490" y2="95956"/>
                        <a14:foregroundMark x1="65741" y1="95400" x2="65741" y2="95400"/>
                        <a14:foregroundMark x1="68517" y1="94290" x2="68517" y2="94290"/>
                        <a14:foregroundMark x1="70103" y1="93259" x2="70103" y2="93259"/>
                        <a14:foregroundMark x1="70103" y1="93259" x2="70103" y2="93259"/>
                        <a14:foregroundMark x1="72879" y1="91594" x2="72879" y2="91594"/>
                        <a14:foregroundMark x1="75575" y1="90484" x2="75575" y2="90484"/>
                        <a14:foregroundMark x1="76685" y1="89453" x2="76685" y2="89453"/>
                        <a14:foregroundMark x1="82078" y1="83981" x2="82078" y2="83981"/>
                        <a14:foregroundMark x1="84298" y1="80730" x2="84298" y2="80730"/>
                        <a14:foregroundMark x1="84298" y1="80174" x2="84298" y2="80174"/>
                        <a14:foregroundMark x1="85329" y1="79619" x2="85329" y2="79619"/>
                        <a14:foregroundMark x1="85884" y1="77478" x2="85884" y2="77478"/>
                        <a14:foregroundMark x1="87550" y1="69865" x2="87550" y2="68200"/>
                        <a14:foregroundMark x1="88580" y1="63362" x2="88580" y2="63362"/>
                        <a14:foregroundMark x1="89136" y1="59556" x2="89691" y2="57891"/>
                        <a14:foregroundMark x1="90246" y1="55194" x2="90246" y2="55194"/>
                        <a14:foregroundMark x1="90801" y1="52419" x2="90801" y2="52419"/>
                        <a14:foregroundMark x1="91356" y1="51388" x2="91356" y2="51388"/>
                        <a14:foregroundMark x1="91356" y1="49167" x2="91356" y2="49167"/>
                        <a14:foregroundMark x1="91356" y1="45916" x2="91356" y2="45916"/>
                        <a14:foregroundMark x1="89691" y1="55194" x2="89691" y2="55194"/>
                        <a14:foregroundMark x1="91356" y1="71451" x2="91356" y2="71451"/>
                        <a14:foregroundMark x1="88105" y1="76923" x2="88105" y2="76923"/>
                        <a14:foregroundMark x1="94607" y1="61697" x2="94607" y2="61697"/>
                        <a14:foregroundMark x1="96193" y1="50833" x2="96193" y2="50833"/>
                        <a14:foregroundMark x1="96193" y1="44806" x2="96193" y2="44806"/>
                        <a14:foregroundMark x1="94052" y1="39968" x2="94052" y2="39968"/>
                        <a14:foregroundMark x1="92942" y1="37193" x2="92942" y2="37193"/>
                        <a14:foregroundMark x1="91356" y1="33941" x2="91356" y2="33941"/>
                        <a14:foregroundMark x1="90801" y1="32355" x2="90801" y2="32355"/>
                        <a14:foregroundMark x1="90246" y1="30135" x2="90246" y2="30135"/>
                        <a14:foregroundMark x1="89136" y1="27439" x2="89136" y2="27439"/>
                        <a14:foregroundMark x1="86994" y1="25297" x2="86994" y2="25297"/>
                        <a14:foregroundMark x1="86439" y1="23632" x2="86439" y2="23632"/>
                        <a14:foregroundMark x1="84298" y1="19826" x2="84298" y2="19826"/>
                        <a14:foregroundMark x1="82633" y1="18715" x2="82633" y2="18715"/>
                        <a14:foregroundMark x1="80967" y1="16019" x2="80967" y2="16019"/>
                        <a14:foregroundMark x1="78826" y1="13878" x2="78826" y2="13878"/>
                        <a14:foregroundMark x1="76685" y1="11657" x2="76685" y2="11657"/>
                        <a14:foregroundMark x1="72324" y1="8406" x2="72324" y2="8406"/>
                        <a14:foregroundMark x1="69548" y1="6265" x2="69548" y2="6265"/>
                        <a14:foregroundMark x1="61459" y1="3489" x2="59794" y2="3489"/>
                        <a14:foregroundMark x1="50515" y1="4044" x2="50515" y2="4044"/>
                        <a14:foregroundMark x1="45123" y1="4044" x2="45123" y2="4044"/>
                        <a14:foregroundMark x1="41872" y1="4044" x2="41872" y2="4044"/>
                        <a14:foregroundMark x1="40206" y1="5155" x2="40206" y2="5155"/>
                        <a14:foregroundMark x1="31483" y1="8406" x2="31483" y2="8406"/>
                        <a14:foregroundMark x1="27676" y1="10071" x2="27676" y2="10071"/>
                        <a14:foregroundMark x1="27201" y1="12213" x2="23870" y2="12768"/>
                        <a14:foregroundMark x1="15226" y1="18715" x2="15226" y2="18715"/>
                        <a14:foregroundMark x1="11975" y1="21491" x2="11975" y2="21491"/>
                        <a14:foregroundMark x1="10864" y1="25297" x2="10864" y2="25297"/>
                        <a14:foregroundMark x1="8644" y1="26883" x2="8644" y2="26883"/>
                        <a14:foregroundMark x1="6503" y1="30135" x2="5393" y2="32355"/>
                        <a14:foregroundMark x1="4362" y1="35052" x2="4362" y2="35052"/>
                        <a14:foregroundMark x1="3807" y1="36717" x2="3807" y2="38303"/>
                        <a14:foregroundMark x1="3251" y1="38858" x2="3251" y2="38858"/>
                        <a14:foregroundMark x1="3251" y1="42109" x2="3251" y2="42109"/>
                        <a14:foregroundMark x1="3807" y1="51943" x2="3807" y2="51943"/>
                        <a14:foregroundMark x1="21174" y1="60032" x2="21174" y2="60032"/>
                        <a14:foregroundMark x1="21729" y1="62252" x2="21729" y2="62252"/>
                        <a14:foregroundMark x1="23394" y1="64948" x2="23394" y2="64948"/>
                        <a14:foregroundMark x1="24425" y1="65504" x2="24425" y2="65504"/>
                        <a14:foregroundMark x1="28232" y1="68755" x2="28232" y2="68755"/>
                        <a14:foregroundMark x1="36955" y1="73117" x2="36955" y2="73117"/>
                        <a14:foregroundMark x1="45678" y1="74227" x2="45678" y2="74227"/>
                        <a14:foregroundMark x1="46233" y1="74227" x2="47819" y2="74227"/>
                        <a14:foregroundMark x1="53291" y1="75258" x2="53291" y2="75258"/>
                        <a14:foregroundMark x1="53846" y1="75258" x2="53846" y2="75258"/>
                        <a14:foregroundMark x1="55987" y1="75258" x2="58128" y2="75258"/>
                        <a14:foregroundMark x1="62490" y1="74227" x2="62490" y2="74227"/>
                        <a14:foregroundMark x1="63045" y1="70420" x2="63045" y2="68755"/>
                        <a14:foregroundMark x1="63045" y1="65504" x2="63600" y2="60032"/>
                        <a14:foregroundMark x1="66297" y1="37193" x2="66297" y2="37193"/>
                        <a14:foregroundMark x1="67962" y1="35052" x2="72879" y2="38303"/>
                        <a14:foregroundMark x1="73354" y1="39968" x2="70103" y2="43220"/>
                        <a14:foregroundMark x1="69072" y1="48612" x2="69072" y2="48612"/>
                        <a14:foregroundMark x1="70658" y1="49167" x2="70658" y2="49167"/>
                        <a14:foregroundMark x1="69072" y1="64948" x2="69072" y2="64948"/>
                        <a14:foregroundMark x1="71768" y1="65504" x2="71768" y2="65504"/>
                        <a14:foregroundMark x1="71768" y1="65504" x2="76130" y2="65504"/>
                        <a14:foregroundMark x1="76130" y1="65504" x2="76130" y2="65504"/>
                        <a14:foregroundMark x1="73910" y1="61697" x2="73910" y2="61697"/>
                        <a14:foregroundMark x1="56542" y1="43775" x2="55987" y2="42109"/>
                        <a14:foregroundMark x1="50515" y1="35607" x2="50515" y2="35607"/>
                        <a14:foregroundMark x1="42902" y1="25297" x2="42902" y2="25297"/>
                        <a14:foregroundMark x1="39651" y1="24742" x2="38065" y2="24742"/>
                        <a14:foregroundMark x1="34259" y1="25297" x2="31483" y2="27994"/>
                        <a14:foregroundMark x1="29342" y1="32910" x2="27201" y2="32910"/>
                        <a14:foregroundMark x1="22284" y1="34496" x2="22284" y2="34496"/>
                        <a14:foregroundMark x1="22839" y1="36162" x2="23394" y2="37748"/>
                        <a14:foregroundMark x1="23870" y1="38303" x2="23870" y2="38303"/>
                        <a14:foregroundMark x1="23870" y1="38858" x2="31483" y2="42665"/>
                        <a14:foregroundMark x1="35845" y1="43220" x2="35845" y2="43220"/>
                        <a14:foregroundMark x1="34259" y1="37748" x2="49485" y2="29580"/>
                        <a14:foregroundMark x1="49485" y1="29580" x2="74465" y2="23632"/>
                        <a14:foregroundMark x1="76130" y1="36717" x2="76130" y2="36717"/>
                        <a14:foregroundMark x1="76130" y1="36717" x2="76130" y2="36717"/>
                        <a14:foregroundMark x1="76130" y1="36717" x2="76130" y2="36717"/>
                        <a14:foregroundMark x1="75575" y1="35052" x2="75575" y2="35052"/>
                        <a14:foregroundMark x1="75575" y1="35052" x2="75575" y2="35052"/>
                        <a14:foregroundMark x1="75575" y1="35052" x2="75575" y2="35052"/>
                        <a14:foregroundMark x1="76130" y1="35052" x2="76130" y2="35052"/>
                        <a14:foregroundMark x1="77161" y1="35607" x2="77161" y2="35607"/>
                        <a14:foregroundMark x1="35845" y1="34496" x2="35845" y2="34496"/>
                        <a14:foregroundMark x1="33148" y1="33386" x2="33148" y2="33386"/>
                        <a14:foregroundMark x1="33148" y1="32910" x2="33148" y2="32910"/>
                        <a14:foregroundMark x1="36955" y1="32910" x2="36955" y2="32910"/>
                        <a14:foregroundMark x1="37510" y1="33941" x2="37510" y2="33941"/>
                        <a14:foregroundMark x1="41316" y1="70420" x2="41316" y2="70420"/>
                        <a14:foregroundMark x1="39651" y1="70420" x2="39651" y2="70420"/>
                        <a14:foregroundMark x1="39651" y1="69310" x2="39651" y2="69310"/>
                        <a14:foregroundMark x1="67407" y1="73117" x2="67407" y2="73117"/>
                        <a14:foregroundMark x1="67407" y1="72006" x2="67407" y2="72006"/>
                        <a14:foregroundMark x1="98414" y1="52974" x2="98414" y2="52974"/>
                        <a14:foregroundMark x1="98414" y1="52974" x2="98414" y2="52974"/>
                        <a14:foregroundMark x1="64711" y1="31245" x2="64711" y2="31245"/>
                      </a14:backgroundRemoval>
                    </a14:imgEffect>
                  </a14:imgLayer>
                </a14:imgProps>
              </a:ext>
            </a:extLst>
          </a:blip>
          <a:stretch>
            <a:fillRect/>
          </a:stretch>
        </p:blipFill>
        <p:spPr>
          <a:xfrm>
            <a:off x="10832531" y="3150028"/>
            <a:ext cx="1255863" cy="1255863"/>
          </a:xfrm>
          <a:prstGeom prst="rect">
            <a:avLst/>
          </a:prstGeom>
        </p:spPr>
      </p:pic>
      <p:pic>
        <p:nvPicPr>
          <p:cNvPr id="13" name="Picture 12" descr="A close up of a sign&#10;&#10;Description automatically generated">
            <a:extLst>
              <a:ext uri="{FF2B5EF4-FFF2-40B4-BE49-F238E27FC236}">
                <a16:creationId xmlns:a16="http://schemas.microsoft.com/office/drawing/2014/main" id="{CAF3DDAD-F674-4F68-BD09-4C3B1D2ADCD0}"/>
              </a:ext>
            </a:extLst>
          </p:cNvPr>
          <p:cNvPicPr>
            <a:picLocks noChangeAspect="1"/>
          </p:cNvPicPr>
          <p:nvPr/>
        </p:nvPicPr>
        <p:blipFill>
          <a:blip r:embed="rId9"/>
          <a:stretch>
            <a:fillRect/>
          </a:stretch>
        </p:blipFill>
        <p:spPr>
          <a:xfrm>
            <a:off x="10758425" y="5644422"/>
            <a:ext cx="1255863" cy="1243046"/>
          </a:xfrm>
          <a:prstGeom prst="rect">
            <a:avLst/>
          </a:prstGeom>
        </p:spPr>
      </p:pic>
      <p:sp>
        <p:nvSpPr>
          <p:cNvPr id="12" name="Rectangle 11">
            <a:extLst>
              <a:ext uri="{FF2B5EF4-FFF2-40B4-BE49-F238E27FC236}">
                <a16:creationId xmlns:a16="http://schemas.microsoft.com/office/drawing/2014/main" id="{1BCEF6EE-59AF-49F6-B422-B50847EE1773}"/>
              </a:ext>
            </a:extLst>
          </p:cNvPr>
          <p:cNvSpPr/>
          <p:nvPr/>
        </p:nvSpPr>
        <p:spPr>
          <a:xfrm>
            <a:off x="519922" y="786718"/>
            <a:ext cx="11152154"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rPr>
              <a:t>EXCELLENCE WITH INTEGRITY; SUCCESS WITH SOUL</a:t>
            </a:r>
            <a:endParaRPr kumimoji="0" lang="en-GB" sz="4000" b="0"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BB51392E-C0AC-408D-B237-CF73FAA3E711}"/>
              </a:ext>
            </a:extLst>
          </p:cNvPr>
          <p:cNvSpPr txBox="1"/>
          <p:nvPr/>
        </p:nvSpPr>
        <p:spPr>
          <a:xfrm>
            <a:off x="4347731" y="2285630"/>
            <a:ext cx="6232982"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1" u="none" strike="noStrike" kern="1200" cap="none" spc="0" normalizeH="0" baseline="0" noProof="0">
                <a:ln>
                  <a:noFill/>
                </a:ln>
                <a:solidFill>
                  <a:srgbClr val="FFC000"/>
                </a:solidFill>
                <a:effectLst/>
                <a:uLnTx/>
                <a:uFillTx/>
                <a:latin typeface="Arial Rounded MT Bold"/>
                <a:ea typeface="+mn-ea"/>
                <a:cs typeface="+mn-cs"/>
              </a:rPr>
              <a:t>Opportunity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1" u="none" strike="noStrike" kern="1200" cap="none" spc="0" normalizeH="0" baseline="0" noProof="0">
                <a:ln>
                  <a:noFill/>
                </a:ln>
                <a:solidFill>
                  <a:srgbClr val="FFFFFF"/>
                </a:solidFill>
                <a:effectLst/>
                <a:uLnTx/>
                <a:uFillTx/>
                <a:latin typeface="Arial Rounded MT Bold"/>
                <a:ea typeface="+mn-ea"/>
                <a:cs typeface="+mn-cs"/>
              </a:rPr>
              <a:t>noun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1" u="none" strike="noStrike" kern="1200" cap="none" spc="0" normalizeH="0" baseline="0" noProof="0">
                <a:ln>
                  <a:noFill/>
                </a:ln>
                <a:solidFill>
                  <a:srgbClr val="FFFFFF"/>
                </a:solidFill>
                <a:effectLst/>
                <a:uLnTx/>
                <a:uFillTx/>
                <a:latin typeface="Arial Rounded MT Bold"/>
                <a:ea typeface="+mn-ea"/>
                <a:cs typeface="+mn-cs"/>
              </a:rPr>
              <a:t>a time or set of circumstances that makes it possible to do something</a:t>
            </a:r>
          </a:p>
        </p:txBody>
      </p:sp>
    </p:spTree>
    <p:extLst>
      <p:ext uri="{BB962C8B-B14F-4D97-AF65-F5344CB8AC3E}">
        <p14:creationId xmlns:p14="http://schemas.microsoft.com/office/powerpoint/2010/main" val="313108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2136"/>
            <a:ext cx="12192000" cy="6858000"/>
          </a:xfrm>
          <a:prstGeom prst="rect">
            <a:avLst/>
          </a:prstGeom>
          <a:solidFill>
            <a:schemeClr val="bg2">
              <a:lumMod val="75000"/>
            </a:schemeClr>
          </a:solidFill>
        </p:spPr>
      </p:pic>
      <p:sp>
        <p:nvSpPr>
          <p:cNvPr id="12" name="Rectangle 11">
            <a:extLst>
              <a:ext uri="{FF2B5EF4-FFF2-40B4-BE49-F238E27FC236}">
                <a16:creationId xmlns:a16="http://schemas.microsoft.com/office/drawing/2014/main" id="{1BCEF6EE-59AF-49F6-B422-B50847EE1773}"/>
              </a:ext>
            </a:extLst>
          </p:cNvPr>
          <p:cNvSpPr/>
          <p:nvPr/>
        </p:nvSpPr>
        <p:spPr>
          <a:xfrm>
            <a:off x="519922" y="786718"/>
            <a:ext cx="11152154"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rPr>
              <a:t>EXCELLENCE WITH INTEGRITY; SUCCESS WITH SOUL</a:t>
            </a:r>
            <a:endParaRPr kumimoji="0" lang="en-GB" sz="4000" b="0"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BB51392E-C0AC-408D-B237-CF73FAA3E711}"/>
              </a:ext>
            </a:extLst>
          </p:cNvPr>
          <p:cNvSpPr txBox="1"/>
          <p:nvPr/>
        </p:nvSpPr>
        <p:spPr>
          <a:xfrm>
            <a:off x="1" y="2903808"/>
            <a:ext cx="12191999" cy="184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1" u="none" strike="noStrike" kern="1200" cap="none" spc="0" normalizeH="0" baseline="0" noProof="0">
                <a:ln>
                  <a:noFill/>
                </a:ln>
                <a:solidFill>
                  <a:srgbClr val="FFC000"/>
                </a:solidFill>
                <a:effectLst/>
                <a:uLnTx/>
                <a:uFillTx/>
                <a:latin typeface="Arial Rounded MT Bold"/>
                <a:ea typeface="+mn-ea"/>
                <a:cs typeface="+mn-cs"/>
              </a:rPr>
              <a:t>Yr. 11 Mock Exams Part 1: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1" u="none" strike="noStrike" kern="1200" cap="none" spc="0" normalizeH="0" baseline="0" noProof="0">
                <a:ln>
                  <a:noFill/>
                </a:ln>
                <a:solidFill>
                  <a:srgbClr val="FFC000"/>
                </a:solidFill>
                <a:effectLst/>
                <a:uLnTx/>
                <a:uFillTx/>
                <a:latin typeface="Arial Rounded MT Bold"/>
                <a:ea typeface="+mn-ea"/>
                <a:cs typeface="+mn-cs"/>
              </a:rPr>
              <a:t>27 days to go!</a:t>
            </a:r>
          </a:p>
        </p:txBody>
      </p:sp>
    </p:spTree>
    <p:extLst>
      <p:ext uri="{BB962C8B-B14F-4D97-AF65-F5344CB8AC3E}">
        <p14:creationId xmlns:p14="http://schemas.microsoft.com/office/powerpoint/2010/main" val="2211419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5949765B-26D0-518D-7B32-7B87EAAD5BEB}"/>
              </a:ext>
            </a:extLst>
          </p:cNvPr>
          <p:cNvSpPr/>
          <p:nvPr/>
        </p:nvSpPr>
        <p:spPr>
          <a:xfrm rot="10800000" flipH="1">
            <a:off x="-40704" y="-55085"/>
            <a:ext cx="11778673" cy="6858000"/>
          </a:xfrm>
          <a:custGeom>
            <a:avLst/>
            <a:gdLst>
              <a:gd name="connsiteX0" fmla="*/ 11778673 w 11778673"/>
              <a:gd name="connsiteY0" fmla="*/ 6858000 h 6858000"/>
              <a:gd name="connsiteX1" fmla="*/ 11778673 w 11778673"/>
              <a:gd name="connsiteY1" fmla="*/ 0 h 6858000"/>
              <a:gd name="connsiteX2" fmla="*/ 0 w 11778673"/>
              <a:gd name="connsiteY2" fmla="*/ 0 h 6858000"/>
              <a:gd name="connsiteX3" fmla="*/ 0 w 11778673"/>
              <a:gd name="connsiteY3" fmla="*/ 181102 h 6858000"/>
              <a:gd name="connsiteX4" fmla="*/ 954584 w 11778673"/>
              <a:gd name="connsiteY4" fmla="*/ 182310 h 6858000"/>
              <a:gd name="connsiteX5" fmla="*/ 4240656 w 11778673"/>
              <a:gd name="connsiteY5" fmla="*/ 183286 h 6858000"/>
              <a:gd name="connsiteX6" fmla="*/ 5917011 w 11778673"/>
              <a:gd name="connsiteY6" fmla="*/ 184591 h 6858000"/>
              <a:gd name="connsiteX7" fmla="*/ 8221868 w 11778673"/>
              <a:gd name="connsiteY7" fmla="*/ 190754 h 6858000"/>
              <a:gd name="connsiteX8" fmla="*/ 8592067 w 11778673"/>
              <a:gd name="connsiteY8" fmla="*/ 210991 h 6858000"/>
              <a:gd name="connsiteX9" fmla="*/ 9036308 w 11778673"/>
              <a:gd name="connsiteY9" fmla="*/ 375180 h 6858000"/>
              <a:gd name="connsiteX10" fmla="*/ 9288893 w 11778673"/>
              <a:gd name="connsiteY10" fmla="*/ 832335 h 6858000"/>
              <a:gd name="connsiteX11" fmla="*/ 9290211 w 11778673"/>
              <a:gd name="connsiteY11" fmla="*/ 6857988 h 6858000"/>
              <a:gd name="connsiteX12" fmla="*/ 11778673 w 11778673"/>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78673" h="6858000">
                <a:moveTo>
                  <a:pt x="11778673" y="6858000"/>
                </a:moveTo>
                <a:cubicBezTo>
                  <a:pt x="11778673" y="4571987"/>
                  <a:pt x="11778673" y="2285987"/>
                  <a:pt x="11778673" y="0"/>
                </a:cubicBezTo>
                <a:lnTo>
                  <a:pt x="0" y="0"/>
                </a:lnTo>
                <a:lnTo>
                  <a:pt x="0" y="181102"/>
                </a:lnTo>
                <a:lnTo>
                  <a:pt x="954584" y="182310"/>
                </a:lnTo>
                <a:cubicBezTo>
                  <a:pt x="2049937" y="182779"/>
                  <a:pt x="3145303" y="182867"/>
                  <a:pt x="4240656" y="183286"/>
                </a:cubicBezTo>
                <a:cubicBezTo>
                  <a:pt x="4799441" y="183501"/>
                  <a:pt x="5358226" y="183603"/>
                  <a:pt x="5917011" y="184591"/>
                </a:cubicBezTo>
                <a:cubicBezTo>
                  <a:pt x="6685306" y="185949"/>
                  <a:pt x="7453588" y="187292"/>
                  <a:pt x="8221868" y="190754"/>
                </a:cubicBezTo>
                <a:cubicBezTo>
                  <a:pt x="8345353" y="191324"/>
                  <a:pt x="8469496" y="196789"/>
                  <a:pt x="8592067" y="210991"/>
                </a:cubicBezTo>
                <a:cubicBezTo>
                  <a:pt x="8752198" y="229529"/>
                  <a:pt x="8904201" y="278561"/>
                  <a:pt x="9036308" y="375180"/>
                </a:cubicBezTo>
                <a:cubicBezTo>
                  <a:pt x="9190745" y="488131"/>
                  <a:pt x="9288678" y="638931"/>
                  <a:pt x="9288893" y="832335"/>
                </a:cubicBezTo>
                <a:cubicBezTo>
                  <a:pt x="9291177" y="2840890"/>
                  <a:pt x="9290250" y="4849432"/>
                  <a:pt x="9290211" y="6857988"/>
                </a:cubicBezTo>
                <a:cubicBezTo>
                  <a:pt x="10119881" y="6857988"/>
                  <a:pt x="10949549" y="6857988"/>
                  <a:pt x="11778673" y="6858000"/>
                </a:cubicBezTo>
                <a:close/>
              </a:path>
            </a:pathLst>
          </a:custGeom>
          <a:gradFill>
            <a:gsLst>
              <a:gs pos="0">
                <a:schemeClr val="accent5">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22" name="Freeform: Shape 21">
            <a:extLst>
              <a:ext uri="{FF2B5EF4-FFF2-40B4-BE49-F238E27FC236}">
                <a16:creationId xmlns:a16="http://schemas.microsoft.com/office/drawing/2014/main" id="{5516740A-EC04-483A-02FE-025DBB26306E}"/>
              </a:ext>
            </a:extLst>
          </p:cNvPr>
          <p:cNvSpPr/>
          <p:nvPr/>
        </p:nvSpPr>
        <p:spPr>
          <a:xfrm rot="10800000" flipH="1">
            <a:off x="-40704" y="-44068"/>
            <a:ext cx="11868646" cy="6858000"/>
          </a:xfrm>
          <a:custGeom>
            <a:avLst/>
            <a:gdLst>
              <a:gd name="connsiteX0" fmla="*/ 11868646 w 11868646"/>
              <a:gd name="connsiteY0" fmla="*/ 6858000 h 6858000"/>
              <a:gd name="connsiteX1" fmla="*/ 11868646 w 11868646"/>
              <a:gd name="connsiteY1" fmla="*/ 0 h 6858000"/>
              <a:gd name="connsiteX2" fmla="*/ 0 w 11868646"/>
              <a:gd name="connsiteY2" fmla="*/ 0 h 6858000"/>
              <a:gd name="connsiteX3" fmla="*/ 0 w 11868646"/>
              <a:gd name="connsiteY3" fmla="*/ 180988 h 6858000"/>
              <a:gd name="connsiteX4" fmla="*/ 1044556 w 11868646"/>
              <a:gd name="connsiteY4" fmla="*/ 182310 h 6858000"/>
              <a:gd name="connsiteX5" fmla="*/ 4330630 w 11868646"/>
              <a:gd name="connsiteY5" fmla="*/ 183286 h 6858000"/>
              <a:gd name="connsiteX6" fmla="*/ 6006984 w 11868646"/>
              <a:gd name="connsiteY6" fmla="*/ 184591 h 6858000"/>
              <a:gd name="connsiteX7" fmla="*/ 8311841 w 11868646"/>
              <a:gd name="connsiteY7" fmla="*/ 190754 h 6858000"/>
              <a:gd name="connsiteX8" fmla="*/ 8682040 w 11868646"/>
              <a:gd name="connsiteY8" fmla="*/ 210991 h 6858000"/>
              <a:gd name="connsiteX9" fmla="*/ 9126281 w 11868646"/>
              <a:gd name="connsiteY9" fmla="*/ 375180 h 6858000"/>
              <a:gd name="connsiteX10" fmla="*/ 9378866 w 11868646"/>
              <a:gd name="connsiteY10" fmla="*/ 832335 h 6858000"/>
              <a:gd name="connsiteX11" fmla="*/ 9380184 w 11868646"/>
              <a:gd name="connsiteY11" fmla="*/ 6857988 h 6858000"/>
              <a:gd name="connsiteX12" fmla="*/ 11868646 w 11868646"/>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68646" h="6858000">
                <a:moveTo>
                  <a:pt x="11868646" y="6858000"/>
                </a:moveTo>
                <a:cubicBezTo>
                  <a:pt x="11868646" y="4571987"/>
                  <a:pt x="11868646" y="2285987"/>
                  <a:pt x="11868646" y="0"/>
                </a:cubicBezTo>
                <a:lnTo>
                  <a:pt x="0" y="0"/>
                </a:lnTo>
                <a:lnTo>
                  <a:pt x="0" y="180988"/>
                </a:lnTo>
                <a:lnTo>
                  <a:pt x="1044556" y="182310"/>
                </a:lnTo>
                <a:cubicBezTo>
                  <a:pt x="2139910" y="182779"/>
                  <a:pt x="3235276" y="182867"/>
                  <a:pt x="4330630" y="183286"/>
                </a:cubicBezTo>
                <a:cubicBezTo>
                  <a:pt x="4889414" y="183501"/>
                  <a:pt x="5448199" y="183603"/>
                  <a:pt x="6006984" y="184591"/>
                </a:cubicBezTo>
                <a:cubicBezTo>
                  <a:pt x="6775279" y="185949"/>
                  <a:pt x="7543561" y="187292"/>
                  <a:pt x="8311841" y="190754"/>
                </a:cubicBezTo>
                <a:cubicBezTo>
                  <a:pt x="8435326" y="191324"/>
                  <a:pt x="8559469" y="196789"/>
                  <a:pt x="8682040" y="210991"/>
                </a:cubicBezTo>
                <a:cubicBezTo>
                  <a:pt x="8842171" y="229529"/>
                  <a:pt x="8994174" y="278561"/>
                  <a:pt x="9126281" y="375180"/>
                </a:cubicBezTo>
                <a:cubicBezTo>
                  <a:pt x="9280718" y="488131"/>
                  <a:pt x="9378651" y="638931"/>
                  <a:pt x="9378866" y="832335"/>
                </a:cubicBezTo>
                <a:cubicBezTo>
                  <a:pt x="9381150" y="2840890"/>
                  <a:pt x="9380223" y="4849432"/>
                  <a:pt x="9380184" y="6857988"/>
                </a:cubicBezTo>
                <a:cubicBezTo>
                  <a:pt x="10209854" y="6857988"/>
                  <a:pt x="11039522" y="6857988"/>
                  <a:pt x="11868646" y="6858000"/>
                </a:cubicBezTo>
                <a:close/>
              </a:path>
            </a:pathLst>
          </a:custGeom>
          <a:gradFill>
            <a:gsLst>
              <a:gs pos="0">
                <a:schemeClr val="accent1">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0" name="Freeform: Shape 9">
            <a:extLst>
              <a:ext uri="{FF2B5EF4-FFF2-40B4-BE49-F238E27FC236}">
                <a16:creationId xmlns:a16="http://schemas.microsoft.com/office/drawing/2014/main" id="{5B05DA6F-72EB-0410-891D-B1888634B510}"/>
              </a:ext>
            </a:extLst>
          </p:cNvPr>
          <p:cNvSpPr/>
          <p:nvPr/>
        </p:nvSpPr>
        <p:spPr>
          <a:xfrm rot="10800000" flipH="1">
            <a:off x="-40704" y="-44068"/>
            <a:ext cx="11958619" cy="6858000"/>
          </a:xfrm>
          <a:custGeom>
            <a:avLst/>
            <a:gdLst>
              <a:gd name="connsiteX0" fmla="*/ 11958619 w 11958619"/>
              <a:gd name="connsiteY0" fmla="*/ 6858000 h 6858000"/>
              <a:gd name="connsiteX1" fmla="*/ 11958619 w 11958619"/>
              <a:gd name="connsiteY1" fmla="*/ 0 h 6858000"/>
              <a:gd name="connsiteX2" fmla="*/ 0 w 11958619"/>
              <a:gd name="connsiteY2" fmla="*/ 0 h 6858000"/>
              <a:gd name="connsiteX3" fmla="*/ 0 w 11958619"/>
              <a:gd name="connsiteY3" fmla="*/ 180874 h 6858000"/>
              <a:gd name="connsiteX4" fmla="*/ 1134530 w 11958619"/>
              <a:gd name="connsiteY4" fmla="*/ 182310 h 6858000"/>
              <a:gd name="connsiteX5" fmla="*/ 4420602 w 11958619"/>
              <a:gd name="connsiteY5" fmla="*/ 183286 h 6858000"/>
              <a:gd name="connsiteX6" fmla="*/ 6096957 w 11958619"/>
              <a:gd name="connsiteY6" fmla="*/ 184591 h 6858000"/>
              <a:gd name="connsiteX7" fmla="*/ 8401814 w 11958619"/>
              <a:gd name="connsiteY7" fmla="*/ 190754 h 6858000"/>
              <a:gd name="connsiteX8" fmla="*/ 8772013 w 11958619"/>
              <a:gd name="connsiteY8" fmla="*/ 210991 h 6858000"/>
              <a:gd name="connsiteX9" fmla="*/ 9216254 w 11958619"/>
              <a:gd name="connsiteY9" fmla="*/ 375180 h 6858000"/>
              <a:gd name="connsiteX10" fmla="*/ 9468839 w 11958619"/>
              <a:gd name="connsiteY10" fmla="*/ 832335 h 6858000"/>
              <a:gd name="connsiteX11" fmla="*/ 9470157 w 11958619"/>
              <a:gd name="connsiteY11" fmla="*/ 6857988 h 6858000"/>
              <a:gd name="connsiteX12" fmla="*/ 11958619 w 11958619"/>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958619" h="6858000">
                <a:moveTo>
                  <a:pt x="11958619" y="6858000"/>
                </a:moveTo>
                <a:cubicBezTo>
                  <a:pt x="11958619" y="4571987"/>
                  <a:pt x="11958619" y="2285987"/>
                  <a:pt x="11958619" y="0"/>
                </a:cubicBezTo>
                <a:lnTo>
                  <a:pt x="0" y="0"/>
                </a:lnTo>
                <a:lnTo>
                  <a:pt x="0" y="180874"/>
                </a:lnTo>
                <a:lnTo>
                  <a:pt x="1134530" y="182310"/>
                </a:lnTo>
                <a:cubicBezTo>
                  <a:pt x="2229883" y="182779"/>
                  <a:pt x="3325249" y="182867"/>
                  <a:pt x="4420602" y="183286"/>
                </a:cubicBezTo>
                <a:cubicBezTo>
                  <a:pt x="4979387" y="183501"/>
                  <a:pt x="5538173" y="183603"/>
                  <a:pt x="6096957" y="184591"/>
                </a:cubicBezTo>
                <a:cubicBezTo>
                  <a:pt x="6865252" y="185949"/>
                  <a:pt x="7633534" y="187292"/>
                  <a:pt x="8401814" y="190754"/>
                </a:cubicBezTo>
                <a:cubicBezTo>
                  <a:pt x="8525299" y="191324"/>
                  <a:pt x="8649442" y="196789"/>
                  <a:pt x="8772013" y="210991"/>
                </a:cubicBezTo>
                <a:cubicBezTo>
                  <a:pt x="8932144" y="229529"/>
                  <a:pt x="9084147" y="278561"/>
                  <a:pt x="9216254" y="375180"/>
                </a:cubicBezTo>
                <a:cubicBezTo>
                  <a:pt x="9370691" y="488131"/>
                  <a:pt x="9468624" y="638931"/>
                  <a:pt x="9468839" y="832335"/>
                </a:cubicBezTo>
                <a:cubicBezTo>
                  <a:pt x="9471123" y="2840890"/>
                  <a:pt x="9470196" y="4849432"/>
                  <a:pt x="9470157" y="6857988"/>
                </a:cubicBezTo>
                <a:cubicBezTo>
                  <a:pt x="10299827" y="6857988"/>
                  <a:pt x="11129495" y="6857988"/>
                  <a:pt x="11958619" y="6858000"/>
                </a:cubicBezTo>
                <a:close/>
              </a:path>
            </a:pathLst>
          </a:custGeom>
          <a:gradFill>
            <a:gsLst>
              <a:gs pos="0">
                <a:schemeClr val="accent3">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6" name="Freeform: Shape 5">
            <a:extLst>
              <a:ext uri="{FF2B5EF4-FFF2-40B4-BE49-F238E27FC236}">
                <a16:creationId xmlns:a16="http://schemas.microsoft.com/office/drawing/2014/main" id="{97184741-3204-578F-395F-543F16AE2F6D}"/>
              </a:ext>
            </a:extLst>
          </p:cNvPr>
          <p:cNvSpPr/>
          <p:nvPr/>
        </p:nvSpPr>
        <p:spPr>
          <a:xfrm rot="10800000" flipH="1">
            <a:off x="-40704" y="-44068"/>
            <a:ext cx="12044915" cy="6858000"/>
          </a:xfrm>
          <a:custGeom>
            <a:avLst/>
            <a:gdLst>
              <a:gd name="connsiteX0" fmla="*/ 12044915 w 12044915"/>
              <a:gd name="connsiteY0" fmla="*/ 6858000 h 6858000"/>
              <a:gd name="connsiteX1" fmla="*/ 12044915 w 12044915"/>
              <a:gd name="connsiteY1" fmla="*/ 0 h 6858000"/>
              <a:gd name="connsiteX2" fmla="*/ 0 w 12044915"/>
              <a:gd name="connsiteY2" fmla="*/ 0 h 6858000"/>
              <a:gd name="connsiteX3" fmla="*/ 0 w 12044915"/>
              <a:gd name="connsiteY3" fmla="*/ 180765 h 6858000"/>
              <a:gd name="connsiteX4" fmla="*/ 1220825 w 12044915"/>
              <a:gd name="connsiteY4" fmla="*/ 182310 h 6858000"/>
              <a:gd name="connsiteX5" fmla="*/ 4506898 w 12044915"/>
              <a:gd name="connsiteY5" fmla="*/ 183286 h 6858000"/>
              <a:gd name="connsiteX6" fmla="*/ 6183253 w 12044915"/>
              <a:gd name="connsiteY6" fmla="*/ 184591 h 6858000"/>
              <a:gd name="connsiteX7" fmla="*/ 8488110 w 12044915"/>
              <a:gd name="connsiteY7" fmla="*/ 190754 h 6858000"/>
              <a:gd name="connsiteX8" fmla="*/ 8858309 w 12044915"/>
              <a:gd name="connsiteY8" fmla="*/ 210991 h 6858000"/>
              <a:gd name="connsiteX9" fmla="*/ 9302550 w 12044915"/>
              <a:gd name="connsiteY9" fmla="*/ 375180 h 6858000"/>
              <a:gd name="connsiteX10" fmla="*/ 9555135 w 12044915"/>
              <a:gd name="connsiteY10" fmla="*/ 832335 h 6858000"/>
              <a:gd name="connsiteX11" fmla="*/ 9556453 w 12044915"/>
              <a:gd name="connsiteY11" fmla="*/ 6857988 h 6858000"/>
              <a:gd name="connsiteX12" fmla="*/ 12044915 w 12044915"/>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044915" h="6858000">
                <a:moveTo>
                  <a:pt x="12044915" y="6858000"/>
                </a:moveTo>
                <a:cubicBezTo>
                  <a:pt x="12044915" y="4571987"/>
                  <a:pt x="12044915" y="2285987"/>
                  <a:pt x="12044915" y="0"/>
                </a:cubicBezTo>
                <a:lnTo>
                  <a:pt x="0" y="0"/>
                </a:lnTo>
                <a:lnTo>
                  <a:pt x="0" y="180765"/>
                </a:lnTo>
                <a:lnTo>
                  <a:pt x="1220825" y="182310"/>
                </a:lnTo>
                <a:cubicBezTo>
                  <a:pt x="2316179" y="182779"/>
                  <a:pt x="3411545" y="182867"/>
                  <a:pt x="4506898" y="183286"/>
                </a:cubicBezTo>
                <a:cubicBezTo>
                  <a:pt x="5065683" y="183501"/>
                  <a:pt x="5624468" y="183603"/>
                  <a:pt x="6183253" y="184591"/>
                </a:cubicBezTo>
                <a:cubicBezTo>
                  <a:pt x="6951548" y="185949"/>
                  <a:pt x="7719830" y="187292"/>
                  <a:pt x="8488110" y="190754"/>
                </a:cubicBezTo>
                <a:cubicBezTo>
                  <a:pt x="8611595" y="191324"/>
                  <a:pt x="8735738" y="196789"/>
                  <a:pt x="8858309" y="210991"/>
                </a:cubicBezTo>
                <a:cubicBezTo>
                  <a:pt x="9018440" y="229529"/>
                  <a:pt x="9170443" y="278561"/>
                  <a:pt x="9302550" y="375180"/>
                </a:cubicBezTo>
                <a:cubicBezTo>
                  <a:pt x="9456987" y="488131"/>
                  <a:pt x="9554920" y="638931"/>
                  <a:pt x="9555135" y="832335"/>
                </a:cubicBezTo>
                <a:cubicBezTo>
                  <a:pt x="9557419" y="2840890"/>
                  <a:pt x="9556492" y="4849432"/>
                  <a:pt x="9556453" y="6857988"/>
                </a:cubicBezTo>
                <a:cubicBezTo>
                  <a:pt x="10386123" y="6857988"/>
                  <a:pt x="11215791" y="6857988"/>
                  <a:pt x="12044915" y="6858000"/>
                </a:cubicBezTo>
                <a:close/>
              </a:path>
            </a:pathLst>
          </a:custGeom>
          <a:gradFill>
            <a:gsLst>
              <a:gs pos="0">
                <a:schemeClr val="accent6">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3" name="Freeform: Shape 2">
            <a:extLst>
              <a:ext uri="{FF2B5EF4-FFF2-40B4-BE49-F238E27FC236}">
                <a16:creationId xmlns:a16="http://schemas.microsoft.com/office/drawing/2014/main" id="{34514705-88F3-A69E-87B5-352FAFBB64FD}"/>
              </a:ext>
            </a:extLst>
          </p:cNvPr>
          <p:cNvSpPr/>
          <p:nvPr/>
        </p:nvSpPr>
        <p:spPr>
          <a:xfrm rot="10800000" flipH="1">
            <a:off x="-40704" y="-45906"/>
            <a:ext cx="12123871" cy="6858000"/>
          </a:xfrm>
          <a:custGeom>
            <a:avLst/>
            <a:gdLst>
              <a:gd name="connsiteX0" fmla="*/ 12123871 w 12123871"/>
              <a:gd name="connsiteY0" fmla="*/ 6858000 h 6858000"/>
              <a:gd name="connsiteX1" fmla="*/ 12123871 w 12123871"/>
              <a:gd name="connsiteY1" fmla="*/ 0 h 6858000"/>
              <a:gd name="connsiteX2" fmla="*/ 0 w 12123871"/>
              <a:gd name="connsiteY2" fmla="*/ 0 h 6858000"/>
              <a:gd name="connsiteX3" fmla="*/ 0 w 12123871"/>
              <a:gd name="connsiteY3" fmla="*/ 180665 h 6858000"/>
              <a:gd name="connsiteX4" fmla="*/ 1299781 w 12123871"/>
              <a:gd name="connsiteY4" fmla="*/ 182310 h 6858000"/>
              <a:gd name="connsiteX5" fmla="*/ 4585854 w 12123871"/>
              <a:gd name="connsiteY5" fmla="*/ 183286 h 6858000"/>
              <a:gd name="connsiteX6" fmla="*/ 6262209 w 12123871"/>
              <a:gd name="connsiteY6" fmla="*/ 184591 h 6858000"/>
              <a:gd name="connsiteX7" fmla="*/ 8567066 w 12123871"/>
              <a:gd name="connsiteY7" fmla="*/ 190754 h 6858000"/>
              <a:gd name="connsiteX8" fmla="*/ 8937265 w 12123871"/>
              <a:gd name="connsiteY8" fmla="*/ 210991 h 6858000"/>
              <a:gd name="connsiteX9" fmla="*/ 9381506 w 12123871"/>
              <a:gd name="connsiteY9" fmla="*/ 375180 h 6858000"/>
              <a:gd name="connsiteX10" fmla="*/ 9634091 w 12123871"/>
              <a:gd name="connsiteY10" fmla="*/ 832335 h 6858000"/>
              <a:gd name="connsiteX11" fmla="*/ 9635409 w 12123871"/>
              <a:gd name="connsiteY11" fmla="*/ 6857988 h 6858000"/>
              <a:gd name="connsiteX12" fmla="*/ 12123871 w 12123871"/>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23871" h="6858000">
                <a:moveTo>
                  <a:pt x="12123871" y="6858000"/>
                </a:moveTo>
                <a:cubicBezTo>
                  <a:pt x="12123871" y="4571987"/>
                  <a:pt x="12123871" y="2285987"/>
                  <a:pt x="12123871" y="0"/>
                </a:cubicBezTo>
                <a:lnTo>
                  <a:pt x="0" y="0"/>
                </a:lnTo>
                <a:lnTo>
                  <a:pt x="0" y="180665"/>
                </a:lnTo>
                <a:lnTo>
                  <a:pt x="1299781" y="182310"/>
                </a:lnTo>
                <a:cubicBezTo>
                  <a:pt x="2395135" y="182779"/>
                  <a:pt x="3490501" y="182867"/>
                  <a:pt x="4585854" y="183286"/>
                </a:cubicBezTo>
                <a:cubicBezTo>
                  <a:pt x="5144639" y="183501"/>
                  <a:pt x="5703424" y="183603"/>
                  <a:pt x="6262209" y="184591"/>
                </a:cubicBezTo>
                <a:cubicBezTo>
                  <a:pt x="7030504" y="185949"/>
                  <a:pt x="7798786" y="187292"/>
                  <a:pt x="8567066" y="190754"/>
                </a:cubicBezTo>
                <a:cubicBezTo>
                  <a:pt x="8690551" y="191324"/>
                  <a:pt x="8814694" y="196789"/>
                  <a:pt x="8937265" y="210991"/>
                </a:cubicBezTo>
                <a:cubicBezTo>
                  <a:pt x="9097396" y="229529"/>
                  <a:pt x="9249399" y="278561"/>
                  <a:pt x="9381506" y="375180"/>
                </a:cubicBezTo>
                <a:cubicBezTo>
                  <a:pt x="9535943" y="488131"/>
                  <a:pt x="9633876" y="638931"/>
                  <a:pt x="9634091" y="832335"/>
                </a:cubicBezTo>
                <a:cubicBezTo>
                  <a:pt x="9636375" y="2840890"/>
                  <a:pt x="9635448" y="4849432"/>
                  <a:pt x="9635409" y="6857988"/>
                </a:cubicBezTo>
                <a:cubicBezTo>
                  <a:pt x="10465079" y="6857988"/>
                  <a:pt x="11294747" y="6857988"/>
                  <a:pt x="12123871" y="6858000"/>
                </a:cubicBezTo>
                <a:close/>
              </a:path>
            </a:pathLst>
          </a:custGeom>
          <a:gradFill>
            <a:gsLst>
              <a:gs pos="0">
                <a:schemeClr val="accent4"/>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9" name="Graphic 4">
            <a:extLst>
              <a:ext uri="{FF2B5EF4-FFF2-40B4-BE49-F238E27FC236}">
                <a16:creationId xmlns:a16="http://schemas.microsoft.com/office/drawing/2014/main" id="{0CFE3F84-CA29-46C9-7833-CF312DE16871}"/>
              </a:ext>
            </a:extLst>
          </p:cNvPr>
          <p:cNvSpPr/>
          <p:nvPr/>
        </p:nvSpPr>
        <p:spPr>
          <a:xfrm rot="10800000" flipH="1">
            <a:off x="-29880" y="-67939"/>
            <a:ext cx="12291153"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0">
                <a:schemeClr val="bg2">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16" name="Content Placeholder 15"/>
          <p:cNvPicPr>
            <a:picLocks noGrp="1" noChangeAspect="1"/>
          </p:cNvPicPr>
          <p:nvPr>
            <p:ph sz="half" idx="4294967295"/>
          </p:nvPr>
        </p:nvPicPr>
        <p:blipFill>
          <a:blip r:embed="rId2">
            <a:extLst>
              <a:ext uri="{28A0092B-C50C-407E-A947-70E740481C1C}">
                <a14:useLocalDpi xmlns:a14="http://schemas.microsoft.com/office/drawing/2010/main" val="0"/>
              </a:ext>
            </a:extLst>
          </a:blip>
          <a:srcRect t="44" b="44"/>
          <a:stretch/>
        </p:blipFill>
        <p:spPr>
          <a:xfrm>
            <a:off x="6400800" y="152400"/>
            <a:ext cx="4725565" cy="265813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DC23C0FF-D4B4-15DF-3F04-4D1F79CBCFF8}"/>
              </a:ext>
            </a:extLst>
          </p:cNvPr>
          <p:cNvPicPr>
            <a:picLocks noChangeAspect="1"/>
          </p:cNvPicPr>
          <p:nvPr/>
        </p:nvPicPr>
        <p:blipFill>
          <a:blip r:embed="rId3"/>
          <a:stretch>
            <a:fillRect/>
          </a:stretch>
        </p:blipFill>
        <p:spPr>
          <a:xfrm>
            <a:off x="5902037" y="1295400"/>
            <a:ext cx="7620000" cy="5905500"/>
          </a:xfrm>
          <a:prstGeom prst="rect">
            <a:avLst/>
          </a:prstGeom>
        </p:spPr>
      </p:pic>
      <p:sp>
        <p:nvSpPr>
          <p:cNvPr id="5" name="TextBox 1">
            <a:extLst>
              <a:ext uri="{FF2B5EF4-FFF2-40B4-BE49-F238E27FC236}">
                <a16:creationId xmlns:a16="http://schemas.microsoft.com/office/drawing/2014/main" id="{3FCF5845-8EFF-C1EA-7920-D75E3DD32B59}"/>
              </a:ext>
            </a:extLst>
          </p:cNvPr>
          <p:cNvSpPr txBox="1"/>
          <p:nvPr/>
        </p:nvSpPr>
        <p:spPr>
          <a:xfrm>
            <a:off x="229811" y="2027427"/>
            <a:ext cx="5825791" cy="4401205"/>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Rounded MT Bold"/>
              </a:defRPr>
            </a:lvl1pPr>
            <a:lvl2pPr marL="457200" algn="l" defTabSz="914400" rtl="0" eaLnBrk="1" latinLnBrk="0" hangingPunct="1">
              <a:defRPr sz="1800" kern="1200">
                <a:solidFill>
                  <a:srgbClr val="000000"/>
                </a:solidFill>
                <a:latin typeface="Arial Rounded MT Bold"/>
              </a:defRPr>
            </a:lvl2pPr>
            <a:lvl3pPr marL="914400" algn="l" defTabSz="914400" rtl="0" eaLnBrk="1" latinLnBrk="0" hangingPunct="1">
              <a:defRPr sz="1800" kern="1200">
                <a:solidFill>
                  <a:srgbClr val="000000"/>
                </a:solidFill>
                <a:latin typeface="Arial Rounded MT Bold"/>
              </a:defRPr>
            </a:lvl3pPr>
            <a:lvl4pPr marL="1371600" algn="l" defTabSz="914400" rtl="0" eaLnBrk="1" latinLnBrk="0" hangingPunct="1">
              <a:defRPr sz="1800" kern="1200">
                <a:solidFill>
                  <a:srgbClr val="000000"/>
                </a:solidFill>
                <a:latin typeface="Arial Rounded MT Bold"/>
              </a:defRPr>
            </a:lvl4pPr>
            <a:lvl5pPr marL="1828800" algn="l" defTabSz="914400" rtl="0" eaLnBrk="1" latinLnBrk="0" hangingPunct="1">
              <a:defRPr sz="1800" kern="1200">
                <a:solidFill>
                  <a:srgbClr val="000000"/>
                </a:solidFill>
                <a:latin typeface="Arial Rounded MT Bold"/>
              </a:defRPr>
            </a:lvl5pPr>
            <a:lvl6pPr marL="2286000" algn="l" defTabSz="914400" rtl="0" eaLnBrk="1" latinLnBrk="0" hangingPunct="1">
              <a:defRPr sz="1800" kern="1200">
                <a:solidFill>
                  <a:srgbClr val="000000"/>
                </a:solidFill>
                <a:latin typeface="Arial Rounded MT Bold"/>
              </a:defRPr>
            </a:lvl6pPr>
            <a:lvl7pPr marL="2743200" algn="l" defTabSz="914400" rtl="0" eaLnBrk="1" latinLnBrk="0" hangingPunct="1">
              <a:defRPr sz="1800" kern="1200">
                <a:solidFill>
                  <a:srgbClr val="000000"/>
                </a:solidFill>
                <a:latin typeface="Arial Rounded MT Bold"/>
              </a:defRPr>
            </a:lvl7pPr>
            <a:lvl8pPr marL="3200400" algn="l" defTabSz="914400" rtl="0" eaLnBrk="1" latinLnBrk="0" hangingPunct="1">
              <a:defRPr sz="1800" kern="1200">
                <a:solidFill>
                  <a:srgbClr val="000000"/>
                </a:solidFill>
                <a:latin typeface="Arial Rounded MT Bold"/>
              </a:defRPr>
            </a:lvl8pPr>
            <a:lvl9pPr marL="3657600" algn="l" defTabSz="914400" rtl="0" eaLnBrk="1" latinLnBrk="0" hangingPunct="1">
              <a:defRPr sz="1800" kern="1200">
                <a:solidFill>
                  <a:srgbClr val="000000"/>
                </a:solidFill>
                <a:latin typeface="Arial Rounded MT Bold"/>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black"/>
                </a:solidFill>
                <a:effectLst/>
                <a:uLnTx/>
                <a:uFillTx/>
                <a:latin typeface="Arial Rounded MT Bold"/>
                <a:ea typeface="+mn-ea"/>
                <a:cs typeface="+mn-cs"/>
              </a:rPr>
              <a:t>How do we get our work done? We use the POMODORO TECHNIQUE. This is a great method for managing your time. It involves breaking your tasks into 25 minute chunks, then taking a 5 minute break, and then doing another cycle. Repeat until you're done! It's amazing how much more efficient you will be when using this time management technique. This is the right way to do multitasking - staying VERY focused on one task at a time. The Pomodoro Technique was invented by Francesco Cirillo in the late 1980s. He used a little Tomato-shaped timer, and that's where the name came from!</a:t>
            </a:r>
          </a:p>
        </p:txBody>
      </p:sp>
      <p:sp>
        <p:nvSpPr>
          <p:cNvPr id="7" name="Title 7">
            <a:extLst>
              <a:ext uri="{FF2B5EF4-FFF2-40B4-BE49-F238E27FC236}">
                <a16:creationId xmlns:a16="http://schemas.microsoft.com/office/drawing/2014/main" id="{52F85330-3449-6B68-9102-E2C1619F32B3}"/>
              </a:ext>
            </a:extLst>
          </p:cNvPr>
          <p:cNvSpPr>
            <a:spLocks noGrp="1"/>
          </p:cNvSpPr>
          <p:nvPr>
            <p:ph type="title"/>
          </p:nvPr>
        </p:nvSpPr>
        <p:spPr>
          <a:xfrm>
            <a:off x="168008" y="668852"/>
            <a:ext cx="6034905" cy="639763"/>
          </a:xfrm>
        </p:spPr>
        <p:txBody>
          <a:bodyPr/>
          <a:lstStyle/>
          <a:p>
            <a:r>
              <a:rPr lang="en-US" sz="6000">
                <a:solidFill>
                  <a:schemeClr val="accent2">
                    <a:lumMod val="75000"/>
                  </a:schemeClr>
                </a:solidFill>
              </a:rPr>
              <a:t>The Pomodoro Technique</a:t>
            </a:r>
          </a:p>
        </p:txBody>
      </p:sp>
      <p:pic>
        <p:nvPicPr>
          <p:cNvPr id="13" name="Picture 12">
            <a:extLst>
              <a:ext uri="{FF2B5EF4-FFF2-40B4-BE49-F238E27FC236}">
                <a16:creationId xmlns:a16="http://schemas.microsoft.com/office/drawing/2014/main" id="{438E961D-C77A-21A5-0DDE-26DFA4AAFA09}"/>
              </a:ext>
            </a:extLst>
          </p:cNvPr>
          <p:cNvPicPr>
            <a:picLocks noChangeAspect="1"/>
          </p:cNvPicPr>
          <p:nvPr/>
        </p:nvPicPr>
        <p:blipFill rotWithShape="1">
          <a:blip r:embed="rId4"/>
          <a:srcRect l="21907" t="12936" r="21973" b="12836"/>
          <a:stretch/>
        </p:blipFill>
        <p:spPr>
          <a:xfrm>
            <a:off x="4995918" y="981909"/>
            <a:ext cx="765629" cy="1012693"/>
          </a:xfrm>
          <a:prstGeom prst="rect">
            <a:avLst/>
          </a:prstGeom>
          <a:ln w="19050">
            <a:solidFill>
              <a:schemeClr val="accent2">
                <a:lumMod val="50000"/>
              </a:schemeClr>
            </a:solidFill>
          </a:ln>
        </p:spPr>
      </p:pic>
    </p:spTree>
    <p:extLst>
      <p:ext uri="{BB962C8B-B14F-4D97-AF65-F5344CB8AC3E}">
        <p14:creationId xmlns:p14="http://schemas.microsoft.com/office/powerpoint/2010/main" val="401926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88905C10-0896-DED3-3ED9-3F270F6827BC}"/>
              </a:ext>
            </a:extLst>
          </p:cNvPr>
          <p:cNvSpPr/>
          <p:nvPr/>
        </p:nvSpPr>
        <p:spPr>
          <a:xfrm>
            <a:off x="-60590" y="106494"/>
            <a:ext cx="11767849"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3" name="Freeform: Shape 2">
            <a:extLst>
              <a:ext uri="{FF2B5EF4-FFF2-40B4-BE49-F238E27FC236}">
                <a16:creationId xmlns:a16="http://schemas.microsoft.com/office/drawing/2014/main" id="{0313EC2F-CFDA-A22E-40F7-17942E9107DE}"/>
              </a:ext>
            </a:extLst>
          </p:cNvPr>
          <p:cNvSpPr/>
          <p:nvPr/>
        </p:nvSpPr>
        <p:spPr>
          <a:xfrm>
            <a:off x="-60591" y="95477"/>
            <a:ext cx="11857822"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4" name="Freeform: Shape 3">
            <a:extLst>
              <a:ext uri="{FF2B5EF4-FFF2-40B4-BE49-F238E27FC236}">
                <a16:creationId xmlns:a16="http://schemas.microsoft.com/office/drawing/2014/main" id="{AACFD730-90B6-3A13-60B8-978A25721B9F}"/>
              </a:ext>
            </a:extLst>
          </p:cNvPr>
          <p:cNvSpPr/>
          <p:nvPr/>
        </p:nvSpPr>
        <p:spPr>
          <a:xfrm>
            <a:off x="-60590" y="95477"/>
            <a:ext cx="11947795"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5" name="Freeform: Shape 4">
            <a:extLst>
              <a:ext uri="{FF2B5EF4-FFF2-40B4-BE49-F238E27FC236}">
                <a16:creationId xmlns:a16="http://schemas.microsoft.com/office/drawing/2014/main" id="{939AB1A8-95C2-5F60-8FF3-E3D811BCD3D4}"/>
              </a:ext>
            </a:extLst>
          </p:cNvPr>
          <p:cNvSpPr/>
          <p:nvPr/>
        </p:nvSpPr>
        <p:spPr>
          <a:xfrm>
            <a:off x="-60590" y="95477"/>
            <a:ext cx="12034091"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6" name="Freeform: Shape 5">
            <a:extLst>
              <a:ext uri="{FF2B5EF4-FFF2-40B4-BE49-F238E27FC236}">
                <a16:creationId xmlns:a16="http://schemas.microsoft.com/office/drawing/2014/main" id="{A04547DF-2455-1559-8040-A70CAE952D10}"/>
              </a:ext>
            </a:extLst>
          </p:cNvPr>
          <p:cNvSpPr/>
          <p:nvPr/>
        </p:nvSpPr>
        <p:spPr>
          <a:xfrm>
            <a:off x="-60590" y="97315"/>
            <a:ext cx="12113047"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7" name="Graphic 4">
            <a:extLst>
              <a:ext uri="{FF2B5EF4-FFF2-40B4-BE49-F238E27FC236}">
                <a16:creationId xmlns:a16="http://schemas.microsoft.com/office/drawing/2014/main" id="{16AE5386-B350-419A-C168-322F15550F9A}"/>
              </a:ext>
            </a:extLst>
          </p:cNvPr>
          <p:cNvSpPr/>
          <p:nvPr/>
        </p:nvSpPr>
        <p:spPr>
          <a:xfrm>
            <a:off x="-60591" y="9179"/>
            <a:ext cx="12291153"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18" name="Content Placeholder 33">
            <a:extLst>
              <a:ext uri="{FF2B5EF4-FFF2-40B4-BE49-F238E27FC236}">
                <a16:creationId xmlns:a16="http://schemas.microsoft.com/office/drawing/2014/main" id="{EAB14017-2890-0F2F-D23E-A956686AD9F6}"/>
              </a:ext>
            </a:extLst>
          </p:cNvPr>
          <p:cNvPicPr>
            <a:picLocks noChangeAspect="1"/>
          </p:cNvPicPr>
          <p:nvPr/>
        </p:nvPicPr>
        <p:blipFill>
          <a:blip r:embed="rId2">
            <a:extLst>
              <a:ext uri="{28A0092B-C50C-407E-A947-70E740481C1C}">
                <a14:useLocalDpi xmlns:a14="http://schemas.microsoft.com/office/drawing/2010/main" val="0"/>
              </a:ext>
            </a:extLst>
          </a:blip>
          <a:srcRect l="4850" r="4850"/>
          <a:stretch/>
        </p:blipFill>
        <p:spPr>
          <a:xfrm>
            <a:off x="6569824" y="1403200"/>
            <a:ext cx="2078190" cy="1168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7" name="Content Placeholder 31">
            <a:extLst>
              <a:ext uri="{FF2B5EF4-FFF2-40B4-BE49-F238E27FC236}">
                <a16:creationId xmlns:a16="http://schemas.microsoft.com/office/drawing/2014/main" id="{75C3C59E-4CA2-25C7-F2FA-5AE28422870F}"/>
              </a:ext>
            </a:extLst>
          </p:cNvPr>
          <p:cNvPicPr>
            <a:picLocks noChangeAspect="1"/>
          </p:cNvPicPr>
          <p:nvPr/>
        </p:nvPicPr>
        <p:blipFill>
          <a:blip r:embed="rId3">
            <a:extLst>
              <a:ext uri="{28A0092B-C50C-407E-A947-70E740481C1C}">
                <a14:useLocalDpi xmlns:a14="http://schemas.microsoft.com/office/drawing/2010/main" val="0"/>
              </a:ext>
            </a:extLst>
          </a:blip>
          <a:srcRect t="6647" b="6647"/>
          <a:stretch/>
        </p:blipFill>
        <p:spPr>
          <a:xfrm>
            <a:off x="3379773" y="1426448"/>
            <a:ext cx="2078190" cy="1168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 name="Content Placeholder 35">
            <a:extLst>
              <a:ext uri="{FF2B5EF4-FFF2-40B4-BE49-F238E27FC236}">
                <a16:creationId xmlns:a16="http://schemas.microsoft.com/office/drawing/2014/main" id="{8C760E99-57AD-8006-9095-A9A65B89318F}"/>
              </a:ext>
            </a:extLst>
          </p:cNvPr>
          <p:cNvPicPr>
            <a:picLocks noGrp="1" noChangeAspect="1"/>
          </p:cNvPicPr>
          <p:nvPr>
            <p:ph sz="half" idx="4294967295"/>
          </p:nvPr>
        </p:nvPicPr>
        <p:blipFill>
          <a:blip r:embed="rId4" cstate="print">
            <a:extLst>
              <a:ext uri="{28A0092B-C50C-407E-A947-70E740481C1C}">
                <a14:useLocalDpi xmlns:a14="http://schemas.microsoft.com/office/drawing/2010/main" val="0"/>
              </a:ext>
            </a:extLst>
          </a:blip>
          <a:srcRect t="9418" b="9418"/>
          <a:stretch/>
        </p:blipFill>
        <p:spPr>
          <a:xfrm>
            <a:off x="211450" y="1499504"/>
            <a:ext cx="1946313" cy="10959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0" name="Picture 59">
            <a:extLst>
              <a:ext uri="{FF2B5EF4-FFF2-40B4-BE49-F238E27FC236}">
                <a16:creationId xmlns:a16="http://schemas.microsoft.com/office/drawing/2014/main" id="{7FF07079-F75A-3155-B8EE-841AFEBB94A8}"/>
              </a:ext>
            </a:extLst>
          </p:cNvPr>
          <p:cNvPicPr>
            <a:picLocks noChangeAspect="1"/>
          </p:cNvPicPr>
          <p:nvPr/>
        </p:nvPicPr>
        <p:blipFill>
          <a:blip r:embed="rId5"/>
          <a:stretch>
            <a:fillRect/>
          </a:stretch>
        </p:blipFill>
        <p:spPr>
          <a:xfrm>
            <a:off x="8387629" y="-123386"/>
            <a:ext cx="3944322" cy="2714186"/>
          </a:xfrm>
          <a:prstGeom prst="rect">
            <a:avLst/>
          </a:prstGeom>
        </p:spPr>
      </p:pic>
      <p:pic>
        <p:nvPicPr>
          <p:cNvPr id="15" name="Picture 14">
            <a:extLst>
              <a:ext uri="{FF2B5EF4-FFF2-40B4-BE49-F238E27FC236}">
                <a16:creationId xmlns:a16="http://schemas.microsoft.com/office/drawing/2014/main" id="{B461FD26-2B5F-AD28-D2C2-896B9EC6CBCC}"/>
              </a:ext>
            </a:extLst>
          </p:cNvPr>
          <p:cNvPicPr>
            <a:picLocks noChangeAspect="1"/>
          </p:cNvPicPr>
          <p:nvPr/>
        </p:nvPicPr>
        <p:blipFill>
          <a:blip r:embed="rId6"/>
          <a:stretch>
            <a:fillRect/>
          </a:stretch>
        </p:blipFill>
        <p:spPr>
          <a:xfrm>
            <a:off x="218499" y="3493245"/>
            <a:ext cx="3767333" cy="2748914"/>
          </a:xfrm>
          <a:prstGeom prst="rect">
            <a:avLst/>
          </a:prstGeom>
          <a:ln w="28575">
            <a:solidFill>
              <a:srgbClr val="0070C0"/>
            </a:solidFill>
          </a:ln>
        </p:spPr>
      </p:pic>
      <p:pic>
        <p:nvPicPr>
          <p:cNvPr id="16" name="Picture 15">
            <a:extLst>
              <a:ext uri="{FF2B5EF4-FFF2-40B4-BE49-F238E27FC236}">
                <a16:creationId xmlns:a16="http://schemas.microsoft.com/office/drawing/2014/main" id="{11EFCC6B-DCB7-4C40-C1B9-2F59EA077060}"/>
              </a:ext>
            </a:extLst>
          </p:cNvPr>
          <p:cNvPicPr>
            <a:picLocks noChangeAspect="1"/>
          </p:cNvPicPr>
          <p:nvPr/>
        </p:nvPicPr>
        <p:blipFill>
          <a:blip r:embed="rId7"/>
          <a:stretch>
            <a:fillRect/>
          </a:stretch>
        </p:blipFill>
        <p:spPr>
          <a:xfrm>
            <a:off x="4882984" y="3310551"/>
            <a:ext cx="4278213" cy="3021488"/>
          </a:xfrm>
          <a:prstGeom prst="rect">
            <a:avLst/>
          </a:prstGeom>
        </p:spPr>
      </p:pic>
      <p:sp>
        <p:nvSpPr>
          <p:cNvPr id="17" name="Right Arrow 16">
            <a:extLst>
              <a:ext uri="{FF2B5EF4-FFF2-40B4-BE49-F238E27FC236}">
                <a16:creationId xmlns:a16="http://schemas.microsoft.com/office/drawing/2014/main" id="{940C4D74-F592-3AA8-7C22-9112A2F0DC32}"/>
              </a:ext>
            </a:extLst>
          </p:cNvPr>
          <p:cNvSpPr/>
          <p:nvPr/>
        </p:nvSpPr>
        <p:spPr>
          <a:xfrm flipV="1">
            <a:off x="2405352" y="1684079"/>
            <a:ext cx="748451" cy="530352"/>
          </a:xfrm>
          <a:prstGeom prst="rightArrow">
            <a:avLst/>
          </a:prstGeom>
          <a:solidFill>
            <a:schemeClr val="accent1">
              <a:lumMod val="60000"/>
              <a:lumOff val="40000"/>
            </a:schemeClr>
          </a:solidFill>
          <a:ln w="9525">
            <a:solidFill>
              <a:schemeClr val="tx2">
                <a:lumMod val="75000"/>
              </a:schemeClr>
            </a:solidFill>
          </a:ln>
          <a:effectLst>
            <a:outerShdw blurRad="50800" dist="38100" dir="5400000" sx="102000" sy="102000" algn="ctr" rotWithShape="0">
              <a:schemeClr val="tx1">
                <a:lumMod val="95000"/>
                <a:lumOff val="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FFFFFF"/>
              </a:solidFill>
              <a:effectLst/>
              <a:uLnTx/>
              <a:uFillTx/>
              <a:latin typeface="Century Gothic"/>
              <a:ea typeface="+mn-ea"/>
              <a:cs typeface="+mn-cs"/>
            </a:endParaRPr>
          </a:p>
        </p:txBody>
      </p:sp>
      <p:pic>
        <p:nvPicPr>
          <p:cNvPr id="1026" name="Picture 2" descr="7 top tips to boost your GCSE revision | Seren Network Blog">
            <a:extLst>
              <a:ext uri="{FF2B5EF4-FFF2-40B4-BE49-F238E27FC236}">
                <a16:creationId xmlns:a16="http://schemas.microsoft.com/office/drawing/2014/main" id="{2B96DE42-1D21-72C6-9997-0B750FE8191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753600" y="2372057"/>
            <a:ext cx="2285410" cy="1285543"/>
          </a:xfrm>
          <a:prstGeom prst="rect">
            <a:avLst/>
          </a:prstGeom>
          <a:noFill/>
          <a:ln w="28575">
            <a:solidFill>
              <a:srgbClr val="0070C0"/>
            </a:solidFill>
          </a:ln>
          <a:extLst>
            <a:ext uri="{909E8E84-426E-40DD-AFC4-6F175D3DCCD1}">
              <a14:hiddenFill xmlns:a14="http://schemas.microsoft.com/office/drawing/2010/main">
                <a:solidFill>
                  <a:srgbClr val="FFFFFF"/>
                </a:solidFill>
              </a14:hiddenFill>
            </a:ext>
          </a:extLst>
        </p:spPr>
      </p:pic>
      <p:sp>
        <p:nvSpPr>
          <p:cNvPr id="19" name="Right Arrow 16">
            <a:extLst>
              <a:ext uri="{FF2B5EF4-FFF2-40B4-BE49-F238E27FC236}">
                <a16:creationId xmlns:a16="http://schemas.microsoft.com/office/drawing/2014/main" id="{75051EFF-8F2E-8A9B-E1AC-679F3E80BB85}"/>
              </a:ext>
            </a:extLst>
          </p:cNvPr>
          <p:cNvSpPr/>
          <p:nvPr/>
        </p:nvSpPr>
        <p:spPr>
          <a:xfrm flipV="1">
            <a:off x="5621707" y="1695806"/>
            <a:ext cx="748451" cy="530352"/>
          </a:xfrm>
          <a:prstGeom prst="rightArrow">
            <a:avLst/>
          </a:prstGeom>
          <a:solidFill>
            <a:schemeClr val="accent1">
              <a:lumMod val="60000"/>
              <a:lumOff val="40000"/>
            </a:schemeClr>
          </a:solidFill>
          <a:ln w="9525">
            <a:solidFill>
              <a:schemeClr val="tx2">
                <a:lumMod val="75000"/>
              </a:schemeClr>
            </a:solidFill>
          </a:ln>
          <a:effectLst>
            <a:outerShdw blurRad="50800" dist="38100" dir="5400000" sx="102000" sy="102000" algn="ctr" rotWithShape="0">
              <a:schemeClr val="tx1">
                <a:lumMod val="95000"/>
                <a:lumOff val="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FFFFFF"/>
              </a:solidFill>
              <a:effectLst/>
              <a:uLnTx/>
              <a:uFillTx/>
              <a:latin typeface="Century Gothic"/>
              <a:ea typeface="+mn-ea"/>
              <a:cs typeface="+mn-cs"/>
            </a:endParaRPr>
          </a:p>
        </p:txBody>
      </p:sp>
      <p:pic>
        <p:nvPicPr>
          <p:cNvPr id="1028" name="Picture 4">
            <a:extLst>
              <a:ext uri="{FF2B5EF4-FFF2-40B4-BE49-F238E27FC236}">
                <a16:creationId xmlns:a16="http://schemas.microsoft.com/office/drawing/2014/main" id="{164560FD-4D13-451B-CA6C-F63625218F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53599" y="3810000"/>
            <a:ext cx="2298857" cy="3000236"/>
          </a:xfrm>
          <a:prstGeom prst="rect">
            <a:avLst/>
          </a:prstGeom>
          <a:noFill/>
          <a:ln w="28575">
            <a:solidFill>
              <a:srgbClr val="0070C0"/>
            </a:solidFill>
          </a:ln>
          <a:extLst>
            <a:ext uri="{909E8E84-426E-40DD-AFC4-6F175D3DCCD1}">
              <a14:hiddenFill xmlns:a14="http://schemas.microsoft.com/office/drawing/2010/main">
                <a:solidFill>
                  <a:srgbClr val="FFFFFF"/>
                </a:solidFill>
              </a14:hiddenFill>
            </a:ext>
          </a:extLst>
        </p:spPr>
      </p:pic>
      <p:sp>
        <p:nvSpPr>
          <p:cNvPr id="13" name="Arrow: Striped Right 12">
            <a:extLst>
              <a:ext uri="{FF2B5EF4-FFF2-40B4-BE49-F238E27FC236}">
                <a16:creationId xmlns:a16="http://schemas.microsoft.com/office/drawing/2014/main" id="{F405160E-D818-29B1-27FD-CC7BE29198E3}"/>
              </a:ext>
            </a:extLst>
          </p:cNvPr>
          <p:cNvSpPr/>
          <p:nvPr/>
        </p:nvSpPr>
        <p:spPr>
          <a:xfrm>
            <a:off x="4154762" y="4483388"/>
            <a:ext cx="759244" cy="707256"/>
          </a:xfrm>
          <a:prstGeom prst="striped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Century Gothic"/>
              <a:ea typeface="+mn-ea"/>
              <a:cs typeface="+mn-cs"/>
            </a:endParaRPr>
          </a:p>
        </p:txBody>
      </p:sp>
      <p:sp>
        <p:nvSpPr>
          <p:cNvPr id="10" name="Title 7">
            <a:extLst>
              <a:ext uri="{FF2B5EF4-FFF2-40B4-BE49-F238E27FC236}">
                <a16:creationId xmlns:a16="http://schemas.microsoft.com/office/drawing/2014/main" id="{31B1BDC7-121A-2368-44C0-8523D8EA3794}"/>
              </a:ext>
            </a:extLst>
          </p:cNvPr>
          <p:cNvSpPr>
            <a:spLocks noGrp="1"/>
          </p:cNvSpPr>
          <p:nvPr>
            <p:ph type="title"/>
          </p:nvPr>
        </p:nvSpPr>
        <p:spPr>
          <a:xfrm>
            <a:off x="95730" y="324565"/>
            <a:ext cx="8840684" cy="639763"/>
          </a:xfrm>
        </p:spPr>
        <p:txBody>
          <a:bodyPr/>
          <a:lstStyle/>
          <a:p>
            <a:r>
              <a:rPr lang="en-US" sz="6400">
                <a:solidFill>
                  <a:schemeClr val="accent2">
                    <a:lumMod val="75000"/>
                  </a:schemeClr>
                </a:solidFill>
              </a:rPr>
              <a:t>Revision Timetable</a:t>
            </a:r>
          </a:p>
        </p:txBody>
      </p:sp>
    </p:spTree>
    <p:extLst>
      <p:ext uri="{BB962C8B-B14F-4D97-AF65-F5344CB8AC3E}">
        <p14:creationId xmlns:p14="http://schemas.microsoft.com/office/powerpoint/2010/main" val="1291349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Key Types of Learning Styles Explained | YourDictionary">
            <a:extLst>
              <a:ext uri="{FF2B5EF4-FFF2-40B4-BE49-F238E27FC236}">
                <a16:creationId xmlns:a16="http://schemas.microsoft.com/office/drawing/2014/main" id="{F94AD81E-EBDE-3246-367B-FED2A5D9B6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4428" y="1540928"/>
            <a:ext cx="8631533" cy="4955406"/>
          </a:xfrm>
          <a:prstGeom prst="rect">
            <a:avLst/>
          </a:prstGeom>
          <a:noFill/>
          <a:ln w="28575">
            <a:solidFill>
              <a:schemeClr val="accent2">
                <a:lumMod val="50000"/>
              </a:schemeClr>
            </a:solidFill>
          </a:ln>
          <a:extLst>
            <a:ext uri="{909E8E84-426E-40DD-AFC4-6F175D3DCCD1}">
              <a14:hiddenFill xmlns:a14="http://schemas.microsoft.com/office/drawing/2010/main">
                <a:solidFill>
                  <a:srgbClr val="FFFFFF"/>
                </a:solidFill>
              </a14:hiddenFill>
            </a:ext>
          </a:extLst>
        </p:spPr>
      </p:pic>
      <p:sp>
        <p:nvSpPr>
          <p:cNvPr id="9" name="Freeform: Shape 8">
            <a:extLst>
              <a:ext uri="{FF2B5EF4-FFF2-40B4-BE49-F238E27FC236}">
                <a16:creationId xmlns:a16="http://schemas.microsoft.com/office/drawing/2014/main" id="{501FF0E3-50C5-26E7-F0A2-57F973FF3D37}"/>
              </a:ext>
            </a:extLst>
          </p:cNvPr>
          <p:cNvSpPr/>
          <p:nvPr/>
        </p:nvSpPr>
        <p:spPr>
          <a:xfrm flipH="1">
            <a:off x="416746" y="106494"/>
            <a:ext cx="11864060"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3" name="Freeform: Shape 12">
            <a:extLst>
              <a:ext uri="{FF2B5EF4-FFF2-40B4-BE49-F238E27FC236}">
                <a16:creationId xmlns:a16="http://schemas.microsoft.com/office/drawing/2014/main" id="{EA0A0D00-C17C-AE73-766C-F3EDD0406FF6}"/>
              </a:ext>
            </a:extLst>
          </p:cNvPr>
          <p:cNvSpPr/>
          <p:nvPr/>
        </p:nvSpPr>
        <p:spPr>
          <a:xfrm flipH="1">
            <a:off x="326039" y="95477"/>
            <a:ext cx="11954768"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4" name="Freeform: Shape 13">
            <a:extLst>
              <a:ext uri="{FF2B5EF4-FFF2-40B4-BE49-F238E27FC236}">
                <a16:creationId xmlns:a16="http://schemas.microsoft.com/office/drawing/2014/main" id="{4CE25EF2-494A-F30B-C7B7-B458EE475565}"/>
              </a:ext>
            </a:extLst>
          </p:cNvPr>
          <p:cNvSpPr/>
          <p:nvPr/>
        </p:nvSpPr>
        <p:spPr>
          <a:xfrm flipH="1">
            <a:off x="235329" y="95477"/>
            <a:ext cx="12045477"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5" name="Freeform: Shape 14">
            <a:extLst>
              <a:ext uri="{FF2B5EF4-FFF2-40B4-BE49-F238E27FC236}">
                <a16:creationId xmlns:a16="http://schemas.microsoft.com/office/drawing/2014/main" id="{AA7BE6C1-81E8-4A06-147B-140AD82FC714}"/>
              </a:ext>
            </a:extLst>
          </p:cNvPr>
          <p:cNvSpPr/>
          <p:nvPr/>
        </p:nvSpPr>
        <p:spPr>
          <a:xfrm flipH="1">
            <a:off x="148328" y="95477"/>
            <a:ext cx="12132478"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6" name="Freeform: Shape 15">
            <a:extLst>
              <a:ext uri="{FF2B5EF4-FFF2-40B4-BE49-F238E27FC236}">
                <a16:creationId xmlns:a16="http://schemas.microsoft.com/office/drawing/2014/main" id="{BE3480BB-9FB6-BD80-20F9-C52B2E4A752C}"/>
              </a:ext>
            </a:extLst>
          </p:cNvPr>
          <p:cNvSpPr/>
          <p:nvPr/>
        </p:nvSpPr>
        <p:spPr>
          <a:xfrm flipH="1">
            <a:off x="68726" y="97315"/>
            <a:ext cx="12212080"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7" name="Graphic 4">
            <a:extLst>
              <a:ext uri="{FF2B5EF4-FFF2-40B4-BE49-F238E27FC236}">
                <a16:creationId xmlns:a16="http://schemas.microsoft.com/office/drawing/2014/main" id="{F1A4CA44-3442-8706-22F8-1910E090088F}"/>
              </a:ext>
            </a:extLst>
          </p:cNvPr>
          <p:cNvSpPr/>
          <p:nvPr/>
        </p:nvSpPr>
        <p:spPr>
          <a:xfrm flipH="1">
            <a:off x="-110835" y="9179"/>
            <a:ext cx="12391642"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18" name="Picture 17">
            <a:extLst>
              <a:ext uri="{FF2B5EF4-FFF2-40B4-BE49-F238E27FC236}">
                <a16:creationId xmlns:a16="http://schemas.microsoft.com/office/drawing/2014/main" id="{CCA3E588-7C67-48DD-023A-51EC477488FF}"/>
              </a:ext>
            </a:extLst>
          </p:cNvPr>
          <p:cNvPicPr>
            <a:picLocks noChangeAspect="1"/>
          </p:cNvPicPr>
          <p:nvPr/>
        </p:nvPicPr>
        <p:blipFill>
          <a:blip r:embed="rId3"/>
          <a:stretch>
            <a:fillRect/>
          </a:stretch>
        </p:blipFill>
        <p:spPr>
          <a:xfrm flipH="1">
            <a:off x="-773012" y="-179860"/>
            <a:ext cx="4735412" cy="3481551"/>
          </a:xfrm>
          <a:prstGeom prst="rect">
            <a:avLst/>
          </a:prstGeom>
        </p:spPr>
      </p:pic>
      <p:sp>
        <p:nvSpPr>
          <p:cNvPr id="5" name="Title 5">
            <a:extLst>
              <a:ext uri="{FF2B5EF4-FFF2-40B4-BE49-F238E27FC236}">
                <a16:creationId xmlns:a16="http://schemas.microsoft.com/office/drawing/2014/main" id="{7389DF5F-216F-E111-AFEF-46A03BCBFA0A}"/>
              </a:ext>
            </a:extLst>
          </p:cNvPr>
          <p:cNvSpPr>
            <a:spLocks noGrp="1"/>
          </p:cNvSpPr>
          <p:nvPr>
            <p:ph type="title"/>
          </p:nvPr>
        </p:nvSpPr>
        <p:spPr>
          <a:xfrm>
            <a:off x="3723564" y="455172"/>
            <a:ext cx="9637594" cy="639763"/>
          </a:xfrm>
        </p:spPr>
        <p:txBody>
          <a:bodyPr/>
          <a:lstStyle/>
          <a:p>
            <a:r>
              <a:rPr lang="en-US" sz="6000">
                <a:solidFill>
                  <a:schemeClr val="accent2">
                    <a:lumMod val="75000"/>
                  </a:schemeClr>
                </a:solidFill>
              </a:rPr>
              <a:t>LEARNING STYLES…</a:t>
            </a:r>
            <a:endParaRPr lang="en-US">
              <a:solidFill>
                <a:schemeClr val="accent2">
                  <a:lumMod val="75000"/>
                </a:schemeClr>
              </a:solidFill>
            </a:endParaRPr>
          </a:p>
        </p:txBody>
      </p:sp>
    </p:spTree>
    <p:extLst>
      <p:ext uri="{BB962C8B-B14F-4D97-AF65-F5344CB8AC3E}">
        <p14:creationId xmlns:p14="http://schemas.microsoft.com/office/powerpoint/2010/main" val="362807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962400" y="376817"/>
            <a:ext cx="8026400" cy="639763"/>
          </a:xfrm>
        </p:spPr>
        <p:txBody>
          <a:bodyPr/>
          <a:lstStyle/>
          <a:p>
            <a:r>
              <a:rPr lang="en-US" sz="6600">
                <a:solidFill>
                  <a:schemeClr val="accent2">
                    <a:lumMod val="75000"/>
                  </a:schemeClr>
                </a:solidFill>
              </a:rPr>
              <a:t>ACTIVITIES…</a:t>
            </a:r>
            <a:endParaRPr lang="en-US" sz="4000">
              <a:solidFill>
                <a:schemeClr val="accent2">
                  <a:lumMod val="75000"/>
                </a:schemeClr>
              </a:solidFill>
            </a:endParaRPr>
          </a:p>
        </p:txBody>
      </p:sp>
      <p:sp>
        <p:nvSpPr>
          <p:cNvPr id="9" name="Freeform: Shape 8">
            <a:extLst>
              <a:ext uri="{FF2B5EF4-FFF2-40B4-BE49-F238E27FC236}">
                <a16:creationId xmlns:a16="http://schemas.microsoft.com/office/drawing/2014/main" id="{501FF0E3-50C5-26E7-F0A2-57F973FF3D37}"/>
              </a:ext>
            </a:extLst>
          </p:cNvPr>
          <p:cNvSpPr/>
          <p:nvPr/>
        </p:nvSpPr>
        <p:spPr>
          <a:xfrm flipH="1">
            <a:off x="416746" y="106494"/>
            <a:ext cx="11864060"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3" name="Freeform: Shape 12">
            <a:extLst>
              <a:ext uri="{FF2B5EF4-FFF2-40B4-BE49-F238E27FC236}">
                <a16:creationId xmlns:a16="http://schemas.microsoft.com/office/drawing/2014/main" id="{EA0A0D00-C17C-AE73-766C-F3EDD0406FF6}"/>
              </a:ext>
            </a:extLst>
          </p:cNvPr>
          <p:cNvSpPr/>
          <p:nvPr/>
        </p:nvSpPr>
        <p:spPr>
          <a:xfrm flipH="1">
            <a:off x="326039" y="95477"/>
            <a:ext cx="11954768"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4" name="Freeform: Shape 13">
            <a:extLst>
              <a:ext uri="{FF2B5EF4-FFF2-40B4-BE49-F238E27FC236}">
                <a16:creationId xmlns:a16="http://schemas.microsoft.com/office/drawing/2014/main" id="{4CE25EF2-494A-F30B-C7B7-B458EE475565}"/>
              </a:ext>
            </a:extLst>
          </p:cNvPr>
          <p:cNvSpPr/>
          <p:nvPr/>
        </p:nvSpPr>
        <p:spPr>
          <a:xfrm flipH="1">
            <a:off x="235329" y="95477"/>
            <a:ext cx="12045477"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5" name="Freeform: Shape 14">
            <a:extLst>
              <a:ext uri="{FF2B5EF4-FFF2-40B4-BE49-F238E27FC236}">
                <a16:creationId xmlns:a16="http://schemas.microsoft.com/office/drawing/2014/main" id="{AA7BE6C1-81E8-4A06-147B-140AD82FC714}"/>
              </a:ext>
            </a:extLst>
          </p:cNvPr>
          <p:cNvSpPr/>
          <p:nvPr/>
        </p:nvSpPr>
        <p:spPr>
          <a:xfrm flipH="1">
            <a:off x="148328" y="95477"/>
            <a:ext cx="12132478"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6" name="Freeform: Shape 15">
            <a:extLst>
              <a:ext uri="{FF2B5EF4-FFF2-40B4-BE49-F238E27FC236}">
                <a16:creationId xmlns:a16="http://schemas.microsoft.com/office/drawing/2014/main" id="{BE3480BB-9FB6-BD80-20F9-C52B2E4A752C}"/>
              </a:ext>
            </a:extLst>
          </p:cNvPr>
          <p:cNvSpPr/>
          <p:nvPr/>
        </p:nvSpPr>
        <p:spPr>
          <a:xfrm flipH="1">
            <a:off x="68726" y="97315"/>
            <a:ext cx="12212080"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7" name="Graphic 4">
            <a:extLst>
              <a:ext uri="{FF2B5EF4-FFF2-40B4-BE49-F238E27FC236}">
                <a16:creationId xmlns:a16="http://schemas.microsoft.com/office/drawing/2014/main" id="{F1A4CA44-3442-8706-22F8-1910E090088F}"/>
              </a:ext>
            </a:extLst>
          </p:cNvPr>
          <p:cNvSpPr/>
          <p:nvPr/>
        </p:nvSpPr>
        <p:spPr>
          <a:xfrm flipH="1">
            <a:off x="-110835" y="9179"/>
            <a:ext cx="12391642"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grpSp>
        <p:nvGrpSpPr>
          <p:cNvPr id="70" name="Group 69">
            <a:extLst>
              <a:ext uri="{FF2B5EF4-FFF2-40B4-BE49-F238E27FC236}">
                <a16:creationId xmlns:a16="http://schemas.microsoft.com/office/drawing/2014/main" id="{9C55B351-1040-7716-DC14-CC3144456ACD}"/>
              </a:ext>
            </a:extLst>
          </p:cNvPr>
          <p:cNvGrpSpPr/>
          <p:nvPr/>
        </p:nvGrpSpPr>
        <p:grpSpPr>
          <a:xfrm>
            <a:off x="3194123" y="1308390"/>
            <a:ext cx="8671837" cy="5207409"/>
            <a:chOff x="4603449" y="1782764"/>
            <a:chExt cx="10234337" cy="5207409"/>
          </a:xfrm>
        </p:grpSpPr>
        <p:sp>
          <p:nvSpPr>
            <p:cNvPr id="71" name="Content Placeholder 3">
              <a:extLst>
                <a:ext uri="{FF2B5EF4-FFF2-40B4-BE49-F238E27FC236}">
                  <a16:creationId xmlns:a16="http://schemas.microsoft.com/office/drawing/2014/main" id="{F531FDA7-A3AD-9048-6AF5-4D7963D9E13E}"/>
                </a:ext>
              </a:extLst>
            </p:cNvPr>
            <p:cNvSpPr txBox="1">
              <a:spLocks/>
            </p:cNvSpPr>
            <p:nvPr/>
          </p:nvSpPr>
          <p:spPr>
            <a:xfrm>
              <a:off x="4603449" y="2921410"/>
              <a:ext cx="10234337" cy="4068763"/>
            </a:xfrm>
            <a:prstGeom prst="rect">
              <a:avLst/>
            </a:prstGeom>
          </p:spPr>
          <p:txBody>
            <a:bodyPr vert="horz" lIns="91440" tIns="45720" rIns="91440" bIns="45720" rtlCol="0">
              <a:normAutofit lnSpcReduction="10000"/>
            </a:bodyPr>
            <a:lstStyle>
              <a:lvl1pPr marL="230712" indent="-230712"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667"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667"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4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133"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133"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9pPr>
            </a:lstStyle>
            <a:p>
              <a:pPr marL="230712" marR="0" lvl="0" indent="-230712" algn="l" defTabSz="121917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a:ln>
                    <a:noFill/>
                  </a:ln>
                  <a:solidFill>
                    <a:prstClr val="black"/>
                  </a:solidFill>
                  <a:effectLst/>
                  <a:highlight>
                    <a:srgbClr val="FF00FF"/>
                  </a:highlight>
                  <a:uLnTx/>
                  <a:uFillTx/>
                  <a:latin typeface="Arial Rounded MT Bold" panose="020F0704030504030204" pitchFamily="34" charset="0"/>
                  <a:ea typeface="+mn-ea"/>
                  <a:cs typeface="Segoe UI" pitchFamily="34" charset="0"/>
                </a:rPr>
                <a:t>Create a R</a:t>
              </a:r>
              <a:r>
                <a:rPr kumimoji="0" lang="en-GB" sz="3600" b="0" i="0" u="none" strike="noStrike" kern="1200" cap="none" spc="0" normalizeH="0" baseline="0" noProof="0" err="1">
                  <a:ln>
                    <a:noFill/>
                  </a:ln>
                  <a:solidFill>
                    <a:prstClr val="black"/>
                  </a:solidFill>
                  <a:effectLst/>
                  <a:highlight>
                    <a:srgbClr val="FF00FF"/>
                  </a:highlight>
                  <a:uLnTx/>
                  <a:uFillTx/>
                  <a:latin typeface="Arial Rounded MT Bold" panose="020F0704030504030204" pitchFamily="34" charset="0"/>
                  <a:ea typeface="+mn-ea"/>
                  <a:cs typeface="Segoe UI" pitchFamily="34" charset="0"/>
                </a:rPr>
                <a:t>evision</a:t>
              </a:r>
              <a:r>
                <a:rPr kumimoji="0" lang="en-GB" sz="3600" b="0" i="0" u="none" strike="noStrike" kern="1200" cap="none" spc="0" normalizeH="0" baseline="0" noProof="0">
                  <a:ln>
                    <a:noFill/>
                  </a:ln>
                  <a:solidFill>
                    <a:prstClr val="black"/>
                  </a:solidFill>
                  <a:effectLst/>
                  <a:highlight>
                    <a:srgbClr val="FF00FF"/>
                  </a:highlight>
                  <a:uLnTx/>
                  <a:uFillTx/>
                  <a:latin typeface="Arial Rounded MT Bold" panose="020F0704030504030204" pitchFamily="34" charset="0"/>
                  <a:ea typeface="+mn-ea"/>
                  <a:cs typeface="Segoe UI" pitchFamily="34" charset="0"/>
                </a:rPr>
                <a:t> Timetable for your Mocks</a:t>
              </a:r>
            </a:p>
            <a:p>
              <a:pPr marL="230712" marR="0" lvl="0" indent="-230712" algn="l" defTabSz="121917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a:ln>
                    <a:noFill/>
                  </a:ln>
                  <a:solidFill>
                    <a:prstClr val="black"/>
                  </a:solidFill>
                  <a:effectLst/>
                  <a:highlight>
                    <a:srgbClr val="FFFF00"/>
                  </a:highlight>
                  <a:uLnTx/>
                  <a:uFillTx/>
                  <a:latin typeface="Arial Rounded MT Bold" panose="020F0704030504030204" pitchFamily="34" charset="0"/>
                  <a:ea typeface="+mn-ea"/>
                  <a:cs typeface="Segoe UI" pitchFamily="34" charset="0"/>
                </a:rPr>
                <a:t>Review the different learning styles - which ones relate to you</a:t>
              </a:r>
              <a:r>
                <a:rPr kumimoji="0" lang="en-GB" sz="3600" b="0" i="0" u="none" strike="noStrike" kern="1200" cap="none" spc="0" normalizeH="0" baseline="0" noProof="0">
                  <a:ln>
                    <a:noFill/>
                  </a:ln>
                  <a:solidFill>
                    <a:prstClr val="black"/>
                  </a:solidFill>
                  <a:effectLst/>
                  <a:uLnTx/>
                  <a:uFillTx/>
                  <a:latin typeface="Arial Rounded MT Bold" panose="020F0704030504030204" pitchFamily="34" charset="0"/>
                  <a:ea typeface="+mn-ea"/>
                  <a:cs typeface="Segoe UI" pitchFamily="34" charset="0"/>
                </a:rPr>
                <a:t>. </a:t>
              </a:r>
            </a:p>
            <a:p>
              <a:pPr marL="230712" marR="0" lvl="0" indent="-230712" algn="l" defTabSz="121917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a:ln>
                    <a:noFill/>
                  </a:ln>
                  <a:solidFill>
                    <a:prstClr val="black"/>
                  </a:solidFill>
                  <a:effectLst/>
                  <a:highlight>
                    <a:srgbClr val="00FFFF"/>
                  </a:highlight>
                  <a:uLnTx/>
                  <a:uFillTx/>
                  <a:latin typeface="Arial Rounded MT Bold" panose="020F0704030504030204" pitchFamily="34" charset="0"/>
                  <a:ea typeface="+mn-ea"/>
                  <a:cs typeface="Segoe UI" pitchFamily="34" charset="0"/>
                </a:rPr>
                <a:t>Use the Pomodoro Technique for revision </a:t>
              </a:r>
              <a:r>
                <a:rPr kumimoji="0" lang="en-GB" sz="3600" b="0" i="0" u="none" strike="noStrike" kern="1200" cap="none" spc="0" normalizeH="0" baseline="0" noProof="0">
                  <a:ln>
                    <a:noFill/>
                  </a:ln>
                  <a:solidFill>
                    <a:prstClr val="black"/>
                  </a:solidFill>
                  <a:effectLst/>
                  <a:uLnTx/>
                  <a:uFillTx/>
                  <a:latin typeface="Arial Rounded MT Bold" panose="020F0704030504030204" pitchFamily="34" charset="0"/>
                  <a:ea typeface="+mn-ea"/>
                  <a:cs typeface="Segoe UI" pitchFamily="34" charset="0"/>
                </a:rPr>
                <a:t>– </a:t>
              </a:r>
              <a:r>
                <a:rPr kumimoji="0" lang="en-GB" sz="3600" b="0" i="1" u="none" strike="noStrike" kern="1200" cap="none" spc="0" normalizeH="0" baseline="0" noProof="0">
                  <a:ln>
                    <a:noFill/>
                  </a:ln>
                  <a:solidFill>
                    <a:prstClr val="black"/>
                  </a:solidFill>
                  <a:effectLst/>
                  <a:uLnTx/>
                  <a:uFillTx/>
                  <a:latin typeface="Arial Rounded MT Bold" panose="020F0704030504030204" pitchFamily="34" charset="0"/>
                  <a:ea typeface="+mn-ea"/>
                  <a:cs typeface="Segoe UI" pitchFamily="34" charset="0"/>
                </a:rPr>
                <a:t>your teachers have been asked to set work in 25 minute chunks</a:t>
              </a:r>
            </a:p>
            <a:p>
              <a:pPr marL="230712" marR="0" lvl="0" indent="-230712" algn="l" defTabSz="1219170" rtl="0" eaLnBrk="1" fontAlgn="auto" latinLnBrk="0" hangingPunct="1">
                <a:lnSpc>
                  <a:spcPct val="120000"/>
                </a:lnSpc>
                <a:spcBef>
                  <a:spcPct val="20000"/>
                </a:spcBef>
                <a:spcAft>
                  <a:spcPts val="0"/>
                </a:spcAft>
                <a:buClr>
                  <a:srgbClr val="4472C4">
                    <a:lumMod val="20000"/>
                    <a:lumOff val="80000"/>
                  </a:srgbClr>
                </a:buClr>
                <a:buSzPct val="70000"/>
                <a:buFont typeface="Arial" pitchFamily="34" charset="0"/>
                <a:buChar char="•"/>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Calibri" panose="020F0502020204030204" pitchFamily="34" charset="0"/>
                <a:ea typeface="+mn-ea"/>
                <a:cs typeface="Calibri" panose="020F0502020204030204" pitchFamily="34" charset="0"/>
              </a:endParaRPr>
            </a:p>
          </p:txBody>
        </p:sp>
        <p:sp>
          <p:nvSpPr>
            <p:cNvPr id="72" name="Text Placeholder 4">
              <a:extLst>
                <a:ext uri="{FF2B5EF4-FFF2-40B4-BE49-F238E27FC236}">
                  <a16:creationId xmlns:a16="http://schemas.microsoft.com/office/drawing/2014/main" id="{4ECD868C-2644-A7D5-4FAF-4480509664F6}"/>
                </a:ext>
              </a:extLst>
            </p:cNvPr>
            <p:cNvSpPr txBox="1">
              <a:spLocks/>
            </p:cNvSpPr>
            <p:nvPr/>
          </p:nvSpPr>
          <p:spPr>
            <a:xfrm>
              <a:off x="4964916" y="1782764"/>
              <a:ext cx="5500914" cy="949607"/>
            </a:xfrm>
            <a:prstGeom prst="rect">
              <a:avLst/>
            </a:prstGeom>
            <a:solidFill>
              <a:schemeClr val="accent1">
                <a:alpha val="39000"/>
              </a:schemeClr>
            </a:solidFill>
          </p:spPr>
          <p:txBody>
            <a:bodyPr vert="horz" lIns="91440" tIns="274320" rIns="91440" bIns="45720" rtlCol="0" anchor="b">
              <a:noAutofit/>
            </a:bodyPr>
            <a:lstStyle>
              <a:lvl1pPr marL="0"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400" b="1" kern="1200" cap="all" baseline="0">
                  <a:solidFill>
                    <a:schemeClr val="bg2"/>
                  </a:solidFill>
                  <a:latin typeface="+mn-lt"/>
                  <a:ea typeface="+mn-ea"/>
                  <a:cs typeface="Segoe UI" pitchFamily="34" charset="0"/>
                </a:defRPr>
              </a:lvl1pPr>
              <a:lvl2pPr marL="609585"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667" b="1" kern="1200">
                  <a:solidFill>
                    <a:schemeClr val="tx1">
                      <a:lumMod val="75000"/>
                      <a:lumOff val="25000"/>
                    </a:schemeClr>
                  </a:solidFill>
                  <a:latin typeface="+mn-lt"/>
                  <a:ea typeface="+mn-ea"/>
                  <a:cs typeface="Segoe UI" pitchFamily="34" charset="0"/>
                </a:defRPr>
              </a:lvl2pPr>
              <a:lvl3pPr marL="1219170"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400" b="1" kern="1200">
                  <a:solidFill>
                    <a:schemeClr val="tx1">
                      <a:lumMod val="75000"/>
                      <a:lumOff val="25000"/>
                    </a:schemeClr>
                  </a:solidFill>
                  <a:latin typeface="+mn-lt"/>
                  <a:ea typeface="+mn-ea"/>
                  <a:cs typeface="Segoe UI" pitchFamily="34" charset="0"/>
                </a:defRPr>
              </a:lvl3pPr>
              <a:lvl4pPr marL="1828754"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133" b="1" kern="1200">
                  <a:solidFill>
                    <a:schemeClr val="tx1">
                      <a:lumMod val="75000"/>
                      <a:lumOff val="25000"/>
                    </a:schemeClr>
                  </a:solidFill>
                  <a:latin typeface="+mn-lt"/>
                  <a:ea typeface="+mn-ea"/>
                  <a:cs typeface="Segoe UI" pitchFamily="34" charset="0"/>
                </a:defRPr>
              </a:lvl4pPr>
              <a:lvl5pPr marL="2438339"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133" b="1" kern="1200">
                  <a:solidFill>
                    <a:schemeClr val="tx1">
                      <a:lumMod val="75000"/>
                      <a:lumOff val="25000"/>
                    </a:schemeClr>
                  </a:solidFill>
                  <a:latin typeface="+mn-lt"/>
                  <a:ea typeface="+mn-ea"/>
                  <a:cs typeface="Segoe UI" pitchFamily="34" charset="0"/>
                </a:defRPr>
              </a:lvl5pPr>
              <a:lvl6pPr marL="3047924"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6pPr>
              <a:lvl7pPr marL="3657509"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7pPr>
              <a:lvl8pPr marL="4267093"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8pPr>
              <a:lvl9pPr marL="4876678"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9pPr>
            </a:lstStyle>
            <a:p>
              <a:pPr marL="0" marR="0" lvl="0" indent="0" algn="ctr" defTabSz="1219170" rtl="0" eaLnBrk="1" fontAlgn="auto" latinLnBrk="0" hangingPunct="1">
                <a:lnSpc>
                  <a:spcPct val="100000"/>
                </a:lnSpc>
                <a:spcBef>
                  <a:spcPct val="20000"/>
                </a:spcBef>
                <a:spcAft>
                  <a:spcPts val="0"/>
                </a:spcAft>
                <a:buClr>
                  <a:prstClr val="black">
                    <a:lumMod val="75000"/>
                    <a:lumOff val="25000"/>
                  </a:prstClr>
                </a:buClr>
                <a:buSzPct val="70000"/>
                <a:buFont typeface="Arial" pitchFamily="34" charset="0"/>
                <a:buNone/>
                <a:tabLst/>
                <a:defRPr/>
              </a:pPr>
              <a:r>
                <a:rPr kumimoji="0" lang="en-US" sz="5400" b="1" i="0" u="none" strike="noStrike" kern="1200" cap="all" spc="0" normalizeH="0" baseline="0" noProof="0">
                  <a:ln>
                    <a:noFill/>
                  </a:ln>
                  <a:solidFill>
                    <a:prstClr val="black">
                      <a:lumMod val="95000"/>
                      <a:lumOff val="5000"/>
                    </a:prstClr>
                  </a:solidFill>
                  <a:effectLst/>
                  <a:uLnTx/>
                  <a:uFillTx/>
                  <a:latin typeface="Calibri" panose="020F0502020204030204" pitchFamily="34" charset="0"/>
                  <a:ea typeface="+mn-ea"/>
                  <a:cs typeface="Calibri" panose="020F0502020204030204" pitchFamily="34" charset="0"/>
                </a:rPr>
                <a:t>Your 3 TASKs: </a:t>
              </a:r>
            </a:p>
          </p:txBody>
        </p:sp>
      </p:grpSp>
      <p:pic>
        <p:nvPicPr>
          <p:cNvPr id="12" name="Picture 11">
            <a:extLst>
              <a:ext uri="{FF2B5EF4-FFF2-40B4-BE49-F238E27FC236}">
                <a16:creationId xmlns:a16="http://schemas.microsoft.com/office/drawing/2014/main" id="{D8CA53B0-C0CD-0FEC-3F1A-82317944DA70}"/>
              </a:ext>
            </a:extLst>
          </p:cNvPr>
          <p:cNvPicPr>
            <a:picLocks noChangeAspect="1"/>
          </p:cNvPicPr>
          <p:nvPr/>
        </p:nvPicPr>
        <p:blipFill>
          <a:blip r:embed="rId2">
            <a:duotone>
              <a:schemeClr val="accent1">
                <a:shade val="45000"/>
                <a:satMod val="135000"/>
              </a:schemeClr>
              <a:prstClr val="white"/>
            </a:duotone>
          </a:blip>
          <a:stretch>
            <a:fillRect/>
          </a:stretch>
        </p:blipFill>
        <p:spPr>
          <a:xfrm>
            <a:off x="10683335" y="702983"/>
            <a:ext cx="816704" cy="1210814"/>
          </a:xfrm>
          <a:prstGeom prst="rect">
            <a:avLst/>
          </a:prstGeom>
        </p:spPr>
      </p:pic>
      <p:pic>
        <p:nvPicPr>
          <p:cNvPr id="18" name="Picture 17">
            <a:extLst>
              <a:ext uri="{FF2B5EF4-FFF2-40B4-BE49-F238E27FC236}">
                <a16:creationId xmlns:a16="http://schemas.microsoft.com/office/drawing/2014/main" id="{CCA3E588-7C67-48DD-023A-51EC477488FF}"/>
              </a:ext>
            </a:extLst>
          </p:cNvPr>
          <p:cNvPicPr>
            <a:picLocks noChangeAspect="1"/>
          </p:cNvPicPr>
          <p:nvPr/>
        </p:nvPicPr>
        <p:blipFill>
          <a:blip r:embed="rId3"/>
          <a:stretch>
            <a:fillRect/>
          </a:stretch>
        </p:blipFill>
        <p:spPr>
          <a:xfrm flipH="1">
            <a:off x="-773012" y="-179860"/>
            <a:ext cx="4735412" cy="3481551"/>
          </a:xfrm>
          <a:prstGeom prst="rect">
            <a:avLst/>
          </a:prstGeom>
        </p:spPr>
      </p:pic>
    </p:spTree>
    <p:extLst>
      <p:ext uri="{BB962C8B-B14F-4D97-AF65-F5344CB8AC3E}">
        <p14:creationId xmlns:p14="http://schemas.microsoft.com/office/powerpoint/2010/main" val="41813426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46" name="Picture 22" descr="Photomath Logo - LogoDix">
            <a:extLst>
              <a:ext uri="{FF2B5EF4-FFF2-40B4-BE49-F238E27FC236}">
                <a16:creationId xmlns:a16="http://schemas.microsoft.com/office/drawing/2014/main" id="{5EBE0FB9-EC59-6056-867C-831B8BDEEF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67578" y="3905932"/>
            <a:ext cx="908927" cy="908927"/>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10"/>
          <p:cNvSpPr>
            <a:spLocks noGrp="1"/>
          </p:cNvSpPr>
          <p:nvPr>
            <p:ph type="body" sz="quarter" idx="13"/>
          </p:nvPr>
        </p:nvSpPr>
        <p:spPr>
          <a:xfrm>
            <a:off x="218497" y="1023367"/>
            <a:ext cx="8890814" cy="457200"/>
          </a:xfrm>
        </p:spPr>
        <p:txBody>
          <a:bodyPr>
            <a:noAutofit/>
          </a:bodyPr>
          <a:lstStyle/>
          <a:p>
            <a:r>
              <a:rPr lang="en-US" sz="3600" b="1"/>
              <a:t> </a:t>
            </a:r>
            <a:endParaRPr lang="en-US" b="1"/>
          </a:p>
        </p:txBody>
      </p:sp>
      <p:sp>
        <p:nvSpPr>
          <p:cNvPr id="2" name="Freeform: Shape 1">
            <a:extLst>
              <a:ext uri="{FF2B5EF4-FFF2-40B4-BE49-F238E27FC236}">
                <a16:creationId xmlns:a16="http://schemas.microsoft.com/office/drawing/2014/main" id="{88905C10-0896-DED3-3ED9-3F270F6827BC}"/>
              </a:ext>
            </a:extLst>
          </p:cNvPr>
          <p:cNvSpPr/>
          <p:nvPr/>
        </p:nvSpPr>
        <p:spPr>
          <a:xfrm>
            <a:off x="-60590" y="106494"/>
            <a:ext cx="11767849"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3" name="Freeform: Shape 2">
            <a:extLst>
              <a:ext uri="{FF2B5EF4-FFF2-40B4-BE49-F238E27FC236}">
                <a16:creationId xmlns:a16="http://schemas.microsoft.com/office/drawing/2014/main" id="{0313EC2F-CFDA-A22E-40F7-17942E9107DE}"/>
              </a:ext>
            </a:extLst>
          </p:cNvPr>
          <p:cNvSpPr/>
          <p:nvPr/>
        </p:nvSpPr>
        <p:spPr>
          <a:xfrm>
            <a:off x="-60591" y="95477"/>
            <a:ext cx="11857822"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4" name="Freeform: Shape 3">
            <a:extLst>
              <a:ext uri="{FF2B5EF4-FFF2-40B4-BE49-F238E27FC236}">
                <a16:creationId xmlns:a16="http://schemas.microsoft.com/office/drawing/2014/main" id="{AACFD730-90B6-3A13-60B8-978A25721B9F}"/>
              </a:ext>
            </a:extLst>
          </p:cNvPr>
          <p:cNvSpPr/>
          <p:nvPr/>
        </p:nvSpPr>
        <p:spPr>
          <a:xfrm>
            <a:off x="-60590" y="95477"/>
            <a:ext cx="11947795"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5" name="Freeform: Shape 4">
            <a:extLst>
              <a:ext uri="{FF2B5EF4-FFF2-40B4-BE49-F238E27FC236}">
                <a16:creationId xmlns:a16="http://schemas.microsoft.com/office/drawing/2014/main" id="{939AB1A8-95C2-5F60-8FF3-E3D811BCD3D4}"/>
              </a:ext>
            </a:extLst>
          </p:cNvPr>
          <p:cNvSpPr/>
          <p:nvPr/>
        </p:nvSpPr>
        <p:spPr>
          <a:xfrm>
            <a:off x="-60590" y="95477"/>
            <a:ext cx="12034091"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6" name="Freeform: Shape 5">
            <a:extLst>
              <a:ext uri="{FF2B5EF4-FFF2-40B4-BE49-F238E27FC236}">
                <a16:creationId xmlns:a16="http://schemas.microsoft.com/office/drawing/2014/main" id="{A04547DF-2455-1559-8040-A70CAE952D10}"/>
              </a:ext>
            </a:extLst>
          </p:cNvPr>
          <p:cNvSpPr/>
          <p:nvPr/>
        </p:nvSpPr>
        <p:spPr>
          <a:xfrm>
            <a:off x="-60590" y="97315"/>
            <a:ext cx="12113047"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7" name="Graphic 4">
            <a:extLst>
              <a:ext uri="{FF2B5EF4-FFF2-40B4-BE49-F238E27FC236}">
                <a16:creationId xmlns:a16="http://schemas.microsoft.com/office/drawing/2014/main" id="{16AE5386-B350-419A-C168-322F15550F9A}"/>
              </a:ext>
            </a:extLst>
          </p:cNvPr>
          <p:cNvSpPr/>
          <p:nvPr/>
        </p:nvSpPr>
        <p:spPr>
          <a:xfrm>
            <a:off x="-60591" y="9179"/>
            <a:ext cx="12291153"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60" name="Picture 59">
            <a:extLst>
              <a:ext uri="{FF2B5EF4-FFF2-40B4-BE49-F238E27FC236}">
                <a16:creationId xmlns:a16="http://schemas.microsoft.com/office/drawing/2014/main" id="{7FF07079-F75A-3155-B8EE-841AFEBB94A8}"/>
              </a:ext>
            </a:extLst>
          </p:cNvPr>
          <p:cNvPicPr>
            <a:picLocks noChangeAspect="1"/>
          </p:cNvPicPr>
          <p:nvPr/>
        </p:nvPicPr>
        <p:blipFill>
          <a:blip r:embed="rId4"/>
          <a:stretch>
            <a:fillRect/>
          </a:stretch>
        </p:blipFill>
        <p:spPr>
          <a:xfrm>
            <a:off x="8387629" y="-123386"/>
            <a:ext cx="3944322" cy="2714186"/>
          </a:xfrm>
          <a:prstGeom prst="rect">
            <a:avLst/>
          </a:prstGeom>
        </p:spPr>
      </p:pic>
      <p:sp>
        <p:nvSpPr>
          <p:cNvPr id="12" name="TextBox 11">
            <a:extLst>
              <a:ext uri="{FF2B5EF4-FFF2-40B4-BE49-F238E27FC236}">
                <a16:creationId xmlns:a16="http://schemas.microsoft.com/office/drawing/2014/main" id="{7F4B14B0-D344-67C4-C46B-705115FBFB81}"/>
              </a:ext>
            </a:extLst>
          </p:cNvPr>
          <p:cNvSpPr txBox="1"/>
          <p:nvPr/>
        </p:nvSpPr>
        <p:spPr>
          <a:xfrm>
            <a:off x="2707155" y="6083661"/>
            <a:ext cx="6230202" cy="584775"/>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prstClr val="black">
                    <a:lumMod val="75000"/>
                    <a:lumOff val="25000"/>
                  </a:prstClr>
                </a:solidFill>
                <a:effectLst/>
                <a:uLnTx/>
                <a:uFillTx/>
                <a:latin typeface="Calibri" panose="020F0502020204030204" pitchFamily="34" charset="0"/>
                <a:ea typeface="+mn-ea"/>
                <a:cs typeface="Calibri" panose="020F0502020204030204" pitchFamily="34" charset="0"/>
              </a:rPr>
              <a:t> </a:t>
            </a:r>
            <a:r>
              <a:rPr kumimoji="0" lang="en-US" sz="2800" b="1" i="1" u="none" strike="noStrike" kern="1200" cap="none" spc="0" normalizeH="0" baseline="0" noProof="0">
                <a:ln>
                  <a:noFill/>
                </a:ln>
                <a:solidFill>
                  <a:srgbClr val="C00000"/>
                </a:solidFill>
                <a:effectLst/>
                <a:uLnTx/>
                <a:uFillTx/>
                <a:latin typeface="Calibri" panose="020F0502020204030204" pitchFamily="34" charset="0"/>
                <a:ea typeface="+mn-ea"/>
                <a:cs typeface="Calibri" panose="020F0502020204030204" pitchFamily="34" charset="0"/>
              </a:rPr>
              <a:t>Look at these Apps with your Tutor…  </a:t>
            </a:r>
            <a:endParaRPr kumimoji="0" lang="en-GB" sz="2400" b="0" i="0" u="none" strike="noStrike" kern="1200" cap="none" spc="0" normalizeH="0" baseline="0" noProof="0">
              <a:ln>
                <a:noFill/>
              </a:ln>
              <a:solidFill>
                <a:srgbClr val="C00000"/>
              </a:solidFill>
              <a:effectLst/>
              <a:uLnTx/>
              <a:uFillTx/>
              <a:latin typeface="Century Gothic"/>
              <a:ea typeface="+mn-ea"/>
              <a:cs typeface="+mn-cs"/>
            </a:endParaRPr>
          </a:p>
        </p:txBody>
      </p:sp>
      <p:sp>
        <p:nvSpPr>
          <p:cNvPr id="9" name="Arrow: Striped Right 8">
            <a:extLst>
              <a:ext uri="{FF2B5EF4-FFF2-40B4-BE49-F238E27FC236}">
                <a16:creationId xmlns:a16="http://schemas.microsoft.com/office/drawing/2014/main" id="{6F50388B-BCB2-9250-CDCF-A0D7D0B2142A}"/>
              </a:ext>
            </a:extLst>
          </p:cNvPr>
          <p:cNvSpPr/>
          <p:nvPr/>
        </p:nvSpPr>
        <p:spPr>
          <a:xfrm rot="16200000">
            <a:off x="8427063" y="6064169"/>
            <a:ext cx="656512" cy="652519"/>
          </a:xfrm>
          <a:prstGeom prst="striped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Century Gothic"/>
              <a:ea typeface="+mn-ea"/>
              <a:cs typeface="+mn-cs"/>
            </a:endParaRPr>
          </a:p>
        </p:txBody>
      </p:sp>
      <p:sp>
        <p:nvSpPr>
          <p:cNvPr id="17" name="Title 7">
            <a:extLst>
              <a:ext uri="{FF2B5EF4-FFF2-40B4-BE49-F238E27FC236}">
                <a16:creationId xmlns:a16="http://schemas.microsoft.com/office/drawing/2014/main" id="{C64C2F52-39EA-CB6A-1BB2-628DBCA574BF}"/>
              </a:ext>
            </a:extLst>
          </p:cNvPr>
          <p:cNvSpPr txBox="1">
            <a:spLocks/>
          </p:cNvSpPr>
          <p:nvPr/>
        </p:nvSpPr>
        <p:spPr>
          <a:xfrm>
            <a:off x="218497" y="374677"/>
            <a:ext cx="10567214" cy="662901"/>
          </a:xfrm>
          <a:prstGeom prst="rect">
            <a:avLst/>
          </a:prstGeom>
        </p:spPr>
        <p:txBody>
          <a:bodyPr vert="horz" lIns="91440" tIns="45720" rIns="91440" bIns="45720" rtlCol="0" anchor="ctr">
            <a:noAutofit/>
          </a:bodyPr>
          <a:lstStyle>
            <a:lvl1pPr algn="l" defTabSz="1219170" rtl="0" eaLnBrk="1" latinLnBrk="0" hangingPunct="1">
              <a:spcBef>
                <a:spcPct val="0"/>
              </a:spcBef>
              <a:buClr>
                <a:schemeClr val="tx1">
                  <a:lumMod val="75000"/>
                  <a:lumOff val="25000"/>
                </a:schemeClr>
              </a:buClr>
              <a:buFont typeface="Arial" pitchFamily="34" charset="0"/>
              <a:buNone/>
              <a:defRPr sz="3600" b="1" kern="1200" baseline="0">
                <a:solidFill>
                  <a:schemeClr val="tx1">
                    <a:lumMod val="75000"/>
                    <a:lumOff val="25000"/>
                  </a:schemeClr>
                </a:solidFill>
                <a:latin typeface="Cavolini" panose="03000502040302020204" pitchFamily="66" charset="0"/>
                <a:ea typeface="+mj-ea"/>
                <a:cs typeface="Cavolini" panose="03000502040302020204" pitchFamily="66" charset="0"/>
              </a:defRPr>
            </a:lvl1pPr>
          </a:lstStyle>
          <a:p>
            <a:pPr marL="0" marR="0" lvl="0" indent="0" algn="l" defTabSz="1219170" rtl="0" eaLnBrk="1" fontAlgn="auto" latinLnBrk="0" hangingPunct="1">
              <a:lnSpc>
                <a:spcPct val="100000"/>
              </a:lnSpc>
              <a:spcBef>
                <a:spcPct val="0"/>
              </a:spcBef>
              <a:spcAft>
                <a:spcPts val="0"/>
              </a:spcAft>
              <a:buClr>
                <a:prstClr val="black">
                  <a:lumMod val="75000"/>
                  <a:lumOff val="25000"/>
                </a:prstClr>
              </a:buClr>
              <a:buSzTx/>
              <a:buFont typeface="Arial" pitchFamily="34" charset="0"/>
              <a:buNone/>
              <a:tabLst/>
              <a:defRPr/>
            </a:pPr>
            <a:r>
              <a:rPr kumimoji="0" lang="en-US" sz="6000" b="1" i="0" u="none" strike="noStrike" kern="1200" cap="none" spc="0" normalizeH="0" baseline="0" noProof="0">
                <a:ln>
                  <a:noFill/>
                </a:ln>
                <a:solidFill>
                  <a:srgbClr val="F35B2B">
                    <a:lumMod val="75000"/>
                  </a:srgbClr>
                </a:solidFill>
                <a:effectLst/>
                <a:uLnTx/>
                <a:uFillTx/>
                <a:latin typeface="Cavolini" panose="03000502040302020204" pitchFamily="66" charset="0"/>
                <a:ea typeface="+mj-ea"/>
                <a:cs typeface="Cavolini" panose="03000502040302020204" pitchFamily="66" charset="0"/>
              </a:rPr>
              <a:t>NEW APPLICATIONS </a:t>
            </a:r>
            <a:endParaRPr kumimoji="0" lang="en-US" sz="4800" b="1" i="0" u="none" strike="noStrike" kern="1200" cap="none" spc="0" normalizeH="0" baseline="0" noProof="0">
              <a:ln>
                <a:noFill/>
              </a:ln>
              <a:solidFill>
                <a:srgbClr val="F35B2B">
                  <a:lumMod val="75000"/>
                </a:srgbClr>
              </a:solidFill>
              <a:effectLst/>
              <a:uLnTx/>
              <a:uFillTx/>
              <a:latin typeface="Cavolini" panose="03000502040302020204" pitchFamily="66" charset="0"/>
              <a:ea typeface="+mj-ea"/>
              <a:cs typeface="Cavolini" panose="03000502040302020204" pitchFamily="66" charset="0"/>
            </a:endParaRPr>
          </a:p>
        </p:txBody>
      </p:sp>
      <p:pic>
        <p:nvPicPr>
          <p:cNvPr id="10" name="Picture 9">
            <a:extLst>
              <a:ext uri="{FF2B5EF4-FFF2-40B4-BE49-F238E27FC236}">
                <a16:creationId xmlns:a16="http://schemas.microsoft.com/office/drawing/2014/main" id="{DD8B4281-139B-CFCE-B430-72E4A06D8C57}"/>
              </a:ext>
            </a:extLst>
          </p:cNvPr>
          <p:cNvPicPr>
            <a:picLocks noChangeAspect="1"/>
          </p:cNvPicPr>
          <p:nvPr/>
        </p:nvPicPr>
        <p:blipFill>
          <a:blip r:embed="rId5"/>
          <a:stretch>
            <a:fillRect/>
          </a:stretch>
        </p:blipFill>
        <p:spPr>
          <a:xfrm>
            <a:off x="390267" y="3034481"/>
            <a:ext cx="863529" cy="863529"/>
          </a:xfrm>
          <a:prstGeom prst="rect">
            <a:avLst/>
          </a:prstGeom>
        </p:spPr>
      </p:pic>
      <p:sp>
        <p:nvSpPr>
          <p:cNvPr id="20" name="TextBox 19">
            <a:extLst>
              <a:ext uri="{FF2B5EF4-FFF2-40B4-BE49-F238E27FC236}">
                <a16:creationId xmlns:a16="http://schemas.microsoft.com/office/drawing/2014/main" id="{49AF76FD-9FA6-7774-1F4E-D928C79DA575}"/>
              </a:ext>
            </a:extLst>
          </p:cNvPr>
          <p:cNvSpPr txBox="1"/>
          <p:nvPr/>
        </p:nvSpPr>
        <p:spPr>
          <a:xfrm>
            <a:off x="6052822" y="2973525"/>
            <a:ext cx="2910394" cy="830997"/>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br>
              <a:rPr kumimoji="0" lang="en-GB" sz="2400" b="0" i="0" u="none" strike="noStrike" kern="1200" cap="none" spc="0" normalizeH="0" baseline="0" noProof="0">
                <a:ln>
                  <a:noFill/>
                </a:ln>
                <a:solidFill>
                  <a:prstClr val="black"/>
                </a:solidFill>
                <a:effectLst/>
                <a:uLnTx/>
                <a:uFillTx/>
                <a:latin typeface="Century Gothic"/>
                <a:ea typeface="+mn-ea"/>
                <a:cs typeface="+mn-cs"/>
              </a:rPr>
            </a:br>
            <a:endParaRPr kumimoji="0" lang="en-GB"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22" name="TextBox 21">
            <a:extLst>
              <a:ext uri="{FF2B5EF4-FFF2-40B4-BE49-F238E27FC236}">
                <a16:creationId xmlns:a16="http://schemas.microsoft.com/office/drawing/2014/main" id="{76FCBF8A-B8DD-1C0F-7D2C-5F64AD968365}"/>
              </a:ext>
            </a:extLst>
          </p:cNvPr>
          <p:cNvSpPr txBox="1"/>
          <p:nvPr/>
        </p:nvSpPr>
        <p:spPr>
          <a:xfrm>
            <a:off x="2733255" y="1894502"/>
            <a:ext cx="2413146" cy="4154984"/>
          </a:xfrm>
          <a:prstGeom prst="rect">
            <a:avLst/>
          </a:prstGeom>
          <a:noFill/>
        </p:spPr>
        <p:txBody>
          <a:bodyPr wrap="square">
            <a:spAutoFit/>
          </a:bodyPr>
          <a:lstStyle/>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20B0502040204020203" pitchFamily="2" charset="0"/>
                <a:ea typeface="+mn-ea"/>
                <a:cs typeface="+mn-cs"/>
              </a:rPr>
              <a:t>EdApp</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SplashLearn</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Duolingo</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Khan Academy</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Grammarly</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CliffsNotes</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Star Chart</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SoloLearn</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EasyBib</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Brainscape</a:t>
            </a:r>
            <a:endParaRPr kumimoji="0" lang="en-GB" sz="18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p:txBody>
      </p:sp>
      <p:pic>
        <p:nvPicPr>
          <p:cNvPr id="1026" name="Picture 2" descr="Free Educational App - CliffsNotes">
            <a:extLst>
              <a:ext uri="{FF2B5EF4-FFF2-40B4-BE49-F238E27FC236}">
                <a16:creationId xmlns:a16="http://schemas.microsoft.com/office/drawing/2014/main" id="{6BBA348A-951C-780A-48A3-4EB77FDD1AA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7295" y="4779900"/>
            <a:ext cx="816144" cy="8161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ee Educational App - Star Chart">
            <a:extLst>
              <a:ext uri="{FF2B5EF4-FFF2-40B4-BE49-F238E27FC236}">
                <a16:creationId xmlns:a16="http://schemas.microsoft.com/office/drawing/2014/main" id="{10982A50-E5A5-9830-665F-79C4CBA69BF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90275" y="4779900"/>
            <a:ext cx="816144" cy="816144"/>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FB76CFD2-5BDA-0023-80DF-6536F6786EA9}"/>
              </a:ext>
            </a:extLst>
          </p:cNvPr>
          <p:cNvSpPr txBox="1"/>
          <p:nvPr/>
        </p:nvSpPr>
        <p:spPr>
          <a:xfrm>
            <a:off x="2057881" y="1161486"/>
            <a:ext cx="6239774" cy="52322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black"/>
                </a:solidFill>
                <a:effectLst/>
                <a:uLnTx/>
                <a:uFillTx/>
                <a:latin typeface="Century Gothic"/>
                <a:ea typeface="+mn-ea"/>
                <a:cs typeface="Segoe UI" pitchFamily="34" charset="0"/>
              </a:rPr>
              <a:t>Investigate these Apps!</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pic>
        <p:nvPicPr>
          <p:cNvPr id="1030" name="Picture 6" descr="Free Educational App - SoloLearn">
            <a:extLst>
              <a:ext uri="{FF2B5EF4-FFF2-40B4-BE49-F238E27FC236}">
                <a16:creationId xmlns:a16="http://schemas.microsoft.com/office/drawing/2014/main" id="{6EED9002-BF2B-CF71-C74A-C6312BF3A9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203" y="5872158"/>
            <a:ext cx="1293141" cy="72846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ree Educational App - EasyBib">
            <a:extLst>
              <a:ext uri="{FF2B5EF4-FFF2-40B4-BE49-F238E27FC236}">
                <a16:creationId xmlns:a16="http://schemas.microsoft.com/office/drawing/2014/main" id="{0BD549C7-9FF4-3F23-DFB9-A4F0F133440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6563" r="24260"/>
          <a:stretch/>
        </p:blipFill>
        <p:spPr bwMode="auto">
          <a:xfrm>
            <a:off x="1732243" y="5762060"/>
            <a:ext cx="881946" cy="94452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ree Educational App - Brainscape">
            <a:extLst>
              <a:ext uri="{FF2B5EF4-FFF2-40B4-BE49-F238E27FC236}">
                <a16:creationId xmlns:a16="http://schemas.microsoft.com/office/drawing/2014/main" id="{1C90B213-6D58-C940-2EB4-D3001EBF2E5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83174" y="913227"/>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2928EE7B-A265-EF04-2FDB-ECD6403E1655}"/>
              </a:ext>
            </a:extLst>
          </p:cNvPr>
          <p:cNvSpPr txBox="1"/>
          <p:nvPr/>
        </p:nvSpPr>
        <p:spPr>
          <a:xfrm>
            <a:off x="5205958" y="1873196"/>
            <a:ext cx="2747860" cy="4154984"/>
          </a:xfrm>
          <a:prstGeom prst="rect">
            <a:avLst/>
          </a:prstGeom>
          <a:noFill/>
        </p:spPr>
        <p:txBody>
          <a:bodyPr wrap="square">
            <a:spAutoFit/>
          </a:bodyPr>
          <a:lstStyle/>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Coursera</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TED</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PhotoMath</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Periodic Table</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LitCharts</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Flashcards+</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Scribd</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Brain.fm</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Behance</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Skillshare</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Brighterly</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p:txBody>
      </p:sp>
      <p:pic>
        <p:nvPicPr>
          <p:cNvPr id="1036" name="Picture 12" descr="How to Build an Effective Restaurant Training Program">
            <a:extLst>
              <a:ext uri="{FF2B5EF4-FFF2-40B4-BE49-F238E27FC236}">
                <a16:creationId xmlns:a16="http://schemas.microsoft.com/office/drawing/2014/main" id="{EEE00E60-AB00-07E9-A9D8-4A110532D4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8497" y="1883944"/>
            <a:ext cx="1748326" cy="72846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plashLearn - Fun Maths Practice Games for Year 1 to Year 6">
            <a:extLst>
              <a:ext uri="{FF2B5EF4-FFF2-40B4-BE49-F238E27FC236}">
                <a16:creationId xmlns:a16="http://schemas.microsoft.com/office/drawing/2014/main" id="{1531FFA4-31DA-DF53-3DBC-7C68FE37AD9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40585" y="2652667"/>
            <a:ext cx="1632099" cy="39816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Free Educational App - Duolingo">
            <a:extLst>
              <a:ext uri="{FF2B5EF4-FFF2-40B4-BE49-F238E27FC236}">
                <a16:creationId xmlns:a16="http://schemas.microsoft.com/office/drawing/2014/main" id="{BB8A5F3A-CD8E-CBC9-5B98-112A82C661C0}"/>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642751" y="2946365"/>
            <a:ext cx="1156223" cy="115622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40753E42-FB11-610A-0918-9E8CFB06123C}"/>
              </a:ext>
            </a:extLst>
          </p:cNvPr>
          <p:cNvPicPr>
            <a:picLocks noChangeAspect="1"/>
          </p:cNvPicPr>
          <p:nvPr/>
        </p:nvPicPr>
        <p:blipFill>
          <a:blip r:embed="rId14"/>
          <a:stretch>
            <a:fillRect/>
          </a:stretch>
        </p:blipFill>
        <p:spPr>
          <a:xfrm>
            <a:off x="279545" y="4095050"/>
            <a:ext cx="2345943" cy="552285"/>
          </a:xfrm>
          <a:prstGeom prst="rect">
            <a:avLst/>
          </a:prstGeom>
        </p:spPr>
      </p:pic>
      <p:pic>
        <p:nvPicPr>
          <p:cNvPr id="1042" name="Picture 18" descr="What do you think about the Coursera's logo? - Quora">
            <a:extLst>
              <a:ext uri="{FF2B5EF4-FFF2-40B4-BE49-F238E27FC236}">
                <a16:creationId xmlns:a16="http://schemas.microsoft.com/office/drawing/2014/main" id="{4D75F64C-C6CE-7E0B-718B-FE7D05E749B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140595" y="2484244"/>
            <a:ext cx="1021823" cy="97739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52971C78-026B-CBA7-D872-BB8C4D37F830}"/>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182219" y="2367678"/>
            <a:ext cx="960167" cy="351975"/>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LitCharts | From the creators of SparkNotes, something better.">
            <a:extLst>
              <a:ext uri="{FF2B5EF4-FFF2-40B4-BE49-F238E27FC236}">
                <a16:creationId xmlns:a16="http://schemas.microsoft.com/office/drawing/2014/main" id="{96CC8707-F8D7-C3F1-B814-F332688C28E6}"/>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426797" y="3470819"/>
            <a:ext cx="1664950" cy="28463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D864F959-A053-A623-4C2A-764CBCE2DDCE}"/>
              </a:ext>
            </a:extLst>
          </p:cNvPr>
          <p:cNvPicPr>
            <a:picLocks noChangeAspect="1"/>
          </p:cNvPicPr>
          <p:nvPr/>
        </p:nvPicPr>
        <p:blipFill>
          <a:blip r:embed="rId18"/>
          <a:stretch>
            <a:fillRect/>
          </a:stretch>
        </p:blipFill>
        <p:spPr>
          <a:xfrm>
            <a:off x="8227745" y="3879360"/>
            <a:ext cx="908927" cy="680818"/>
          </a:xfrm>
          <a:prstGeom prst="rect">
            <a:avLst/>
          </a:prstGeom>
        </p:spPr>
      </p:pic>
      <p:pic>
        <p:nvPicPr>
          <p:cNvPr id="1050" name="Picture 26">
            <a:extLst>
              <a:ext uri="{FF2B5EF4-FFF2-40B4-BE49-F238E27FC236}">
                <a16:creationId xmlns:a16="http://schemas.microsoft.com/office/drawing/2014/main" id="{889CF4A8-E9C2-A8CC-98C0-251C20DA3573}"/>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7199105" y="4901157"/>
            <a:ext cx="1874183" cy="412556"/>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Brain.fm Logo | Sponsored | The Harvard Crimson">
            <a:extLst>
              <a:ext uri="{FF2B5EF4-FFF2-40B4-BE49-F238E27FC236}">
                <a16:creationId xmlns:a16="http://schemas.microsoft.com/office/drawing/2014/main" id="{75EBD414-4B7F-6D7C-D9B6-A7BF52E06861}"/>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199105" y="5400149"/>
            <a:ext cx="1541321" cy="53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902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8" name="Graphic 17" descr="Single gear with solid fill">
            <a:extLst>
              <a:ext uri="{FF2B5EF4-FFF2-40B4-BE49-F238E27FC236}">
                <a16:creationId xmlns:a16="http://schemas.microsoft.com/office/drawing/2014/main" id="{665CE571-53FA-4AD0-AA0A-EEF32E5C57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97523" y="-285854"/>
            <a:ext cx="5929808" cy="5929808"/>
          </a:xfrm>
          <a:prstGeom prst="rect">
            <a:avLst/>
          </a:prstGeom>
        </p:spPr>
      </p:pic>
      <p:sp>
        <p:nvSpPr>
          <p:cNvPr id="3" name="Title 1">
            <a:extLst>
              <a:ext uri="{FF2B5EF4-FFF2-40B4-BE49-F238E27FC236}">
                <a16:creationId xmlns:a16="http://schemas.microsoft.com/office/drawing/2014/main" id="{FEEAE673-EF94-448C-9FE7-432FC6A4B50A}"/>
              </a:ext>
            </a:extLst>
          </p:cNvPr>
          <p:cNvSpPr>
            <a:spLocks noGrp="1"/>
          </p:cNvSpPr>
          <p:nvPr>
            <p:ph type="title"/>
          </p:nvPr>
        </p:nvSpPr>
        <p:spPr>
          <a:xfrm>
            <a:off x="1022252" y="281301"/>
            <a:ext cx="8426548" cy="231459"/>
          </a:xfrm>
        </p:spPr>
        <p:txBody>
          <a:bodyPr>
            <a:noAutofit/>
          </a:bodyPr>
          <a:lstStyle/>
          <a:p>
            <a:pPr algn="ctr"/>
            <a:r>
              <a:rPr lang="en-US" sz="6000">
                <a:solidFill>
                  <a:schemeClr val="bg1"/>
                </a:solidFill>
              </a:rPr>
              <a:t>STUDY </a:t>
            </a:r>
            <a:r>
              <a:rPr lang="en-US" sz="6000">
                <a:solidFill>
                  <a:srgbClr val="00B0F0"/>
                </a:solidFill>
              </a:rPr>
              <a:t>SMARTER</a:t>
            </a:r>
            <a:endParaRPr lang="en-US" sz="4800">
              <a:solidFill>
                <a:srgbClr val="00B0F0"/>
              </a:solidFill>
            </a:endParaRPr>
          </a:p>
        </p:txBody>
      </p:sp>
      <p:pic>
        <p:nvPicPr>
          <p:cNvPr id="17" name="Graphic 16" descr="Single gear with solid fill">
            <a:extLst>
              <a:ext uri="{FF2B5EF4-FFF2-40B4-BE49-F238E27FC236}">
                <a16:creationId xmlns:a16="http://schemas.microsoft.com/office/drawing/2014/main" id="{E9D703B2-D3B0-4357-AA9E-6551969EAF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1385" y="-132226"/>
            <a:ext cx="1514607" cy="1514607"/>
          </a:xfrm>
          <a:prstGeom prst="rect">
            <a:avLst/>
          </a:prstGeom>
        </p:spPr>
      </p:pic>
      <p:pic>
        <p:nvPicPr>
          <p:cNvPr id="6" name="Picture 5">
            <a:extLst>
              <a:ext uri="{FF2B5EF4-FFF2-40B4-BE49-F238E27FC236}">
                <a16:creationId xmlns:a16="http://schemas.microsoft.com/office/drawing/2014/main" id="{81E00C49-8A76-ADE1-7549-ABF44C4963F2}"/>
              </a:ext>
            </a:extLst>
          </p:cNvPr>
          <p:cNvPicPr>
            <a:picLocks noChangeAspect="1"/>
          </p:cNvPicPr>
          <p:nvPr/>
        </p:nvPicPr>
        <p:blipFill>
          <a:blip r:embed="rId6"/>
          <a:stretch>
            <a:fillRect/>
          </a:stretch>
        </p:blipFill>
        <p:spPr>
          <a:xfrm>
            <a:off x="228600" y="2061854"/>
            <a:ext cx="5352837" cy="4644373"/>
          </a:xfrm>
          <a:prstGeom prst="rect">
            <a:avLst/>
          </a:prstGeom>
          <a:ln w="57150">
            <a:solidFill>
              <a:srgbClr val="0070C0"/>
            </a:solidFill>
          </a:ln>
        </p:spPr>
      </p:pic>
      <p:pic>
        <p:nvPicPr>
          <p:cNvPr id="9" name="Picture 8">
            <a:extLst>
              <a:ext uri="{FF2B5EF4-FFF2-40B4-BE49-F238E27FC236}">
                <a16:creationId xmlns:a16="http://schemas.microsoft.com/office/drawing/2014/main" id="{5BA9D387-864F-925C-5451-9CFACD63EA0E}"/>
              </a:ext>
            </a:extLst>
          </p:cNvPr>
          <p:cNvPicPr>
            <a:picLocks noChangeAspect="1"/>
          </p:cNvPicPr>
          <p:nvPr/>
        </p:nvPicPr>
        <p:blipFill>
          <a:blip r:embed="rId7"/>
          <a:stretch>
            <a:fillRect/>
          </a:stretch>
        </p:blipFill>
        <p:spPr>
          <a:xfrm>
            <a:off x="5105400" y="1311375"/>
            <a:ext cx="1981200" cy="1981200"/>
          </a:xfrm>
          <a:prstGeom prst="rect">
            <a:avLst/>
          </a:prstGeom>
          <a:ln w="38100">
            <a:solidFill>
              <a:srgbClr val="0070C0"/>
            </a:solidFill>
          </a:ln>
        </p:spPr>
      </p:pic>
      <p:sp>
        <p:nvSpPr>
          <p:cNvPr id="15" name="Content Placeholder 6">
            <a:extLst>
              <a:ext uri="{FF2B5EF4-FFF2-40B4-BE49-F238E27FC236}">
                <a16:creationId xmlns:a16="http://schemas.microsoft.com/office/drawing/2014/main" id="{84B5BB7D-6B8B-9C06-D6CC-2AF36E48D84D}"/>
              </a:ext>
            </a:extLst>
          </p:cNvPr>
          <p:cNvSpPr txBox="1">
            <a:spLocks/>
          </p:cNvSpPr>
          <p:nvPr/>
        </p:nvSpPr>
        <p:spPr>
          <a:xfrm>
            <a:off x="5791200" y="5983023"/>
            <a:ext cx="8915400" cy="4525965"/>
          </a:xfrm>
          <a:prstGeom prst="rect">
            <a:avLst/>
          </a:prstGeom>
        </p:spPr>
        <p:txBody>
          <a:bodyPr/>
          <a:lstStyle>
            <a:lvl1pPr marL="230712" indent="-230712"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0"/>
              </a:spcBef>
              <a:spcAft>
                <a:spcPts val="0"/>
              </a:spcAft>
              <a:buClrTx/>
              <a:buSzTx/>
              <a:buFont typeface="Arial" pitchFamily="34" charset="0"/>
              <a:buNone/>
              <a:tabLst/>
              <a:defRPr/>
            </a:pPr>
            <a:r>
              <a:rPr kumimoji="0" lang="en-GB" sz="4000" b="1" i="0" u="none" strike="noStrike" kern="1200" cap="none" spc="0" normalizeH="0" baseline="0" noProof="0">
                <a:ln>
                  <a:noFill/>
                </a:ln>
                <a:solidFill>
                  <a:srgbClr val="E7E6E6"/>
                </a:solidFill>
                <a:effectLst/>
                <a:uLnTx/>
                <a:uFillTx/>
                <a:latin typeface="Century Gothic"/>
                <a:ea typeface="+mn-ea"/>
                <a:cs typeface="Segoe UI" pitchFamily="34" charset="0"/>
              </a:rPr>
              <a:t>Be smart…  Get the App!</a:t>
            </a:r>
          </a:p>
        </p:txBody>
      </p:sp>
      <p:sp>
        <p:nvSpPr>
          <p:cNvPr id="4" name="TextBox 3">
            <a:extLst>
              <a:ext uri="{FF2B5EF4-FFF2-40B4-BE49-F238E27FC236}">
                <a16:creationId xmlns:a16="http://schemas.microsoft.com/office/drawing/2014/main" id="{807BDFB9-47C1-637A-FDC4-497988629D7E}"/>
              </a:ext>
            </a:extLst>
          </p:cNvPr>
          <p:cNvSpPr txBox="1"/>
          <p:nvPr/>
        </p:nvSpPr>
        <p:spPr>
          <a:xfrm>
            <a:off x="7663024" y="1536174"/>
            <a:ext cx="3780830" cy="3785652"/>
          </a:xfrm>
          <a:prstGeom prst="rect">
            <a:avLst/>
          </a:prstGeom>
          <a:solidFill>
            <a:schemeClr val="accent1">
              <a:lumMod val="20000"/>
              <a:lumOff val="80000"/>
            </a:schemeClr>
          </a:solidFill>
        </p:spPr>
        <p:txBody>
          <a:bodyPr wrap="square">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10324C"/>
                </a:solidFill>
                <a:effectLst/>
                <a:uLnTx/>
                <a:uFillTx/>
                <a:latin typeface="Proxima Nova"/>
                <a:ea typeface="+mn-ea"/>
                <a:cs typeface="+mn-cs"/>
              </a:rPr>
              <a:t>Check out the  all-in-one learning app!</a:t>
            </a:r>
          </a:p>
          <a:p>
            <a:pPr marL="0" marR="0" lvl="0" indent="0" algn="just" defTabSz="121917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3B556B"/>
                </a:solidFill>
                <a:effectLst/>
                <a:uLnTx/>
                <a:uFillTx/>
                <a:latin typeface="Proxima Nova"/>
                <a:ea typeface="+mn-ea"/>
                <a:cs typeface="+mn-cs"/>
              </a:rPr>
              <a:t>Join 94% of </a:t>
            </a:r>
            <a:r>
              <a:rPr kumimoji="0" lang="en-GB" sz="2400" b="0" i="0" u="none" strike="noStrike" kern="1200" cap="none" spc="0" normalizeH="0" baseline="0" noProof="0" err="1">
                <a:ln>
                  <a:noFill/>
                </a:ln>
                <a:solidFill>
                  <a:srgbClr val="3B556B"/>
                </a:solidFill>
                <a:effectLst/>
                <a:uLnTx/>
                <a:uFillTx/>
                <a:latin typeface="Proxima Nova"/>
                <a:ea typeface="+mn-ea"/>
                <a:cs typeface="+mn-cs"/>
              </a:rPr>
              <a:t>StudySmarter</a:t>
            </a:r>
            <a:r>
              <a:rPr kumimoji="0" lang="en-GB" sz="2400" b="0" i="0" u="none" strike="noStrike" kern="1200" cap="none" spc="0" normalizeH="0" baseline="0" noProof="0">
                <a:ln>
                  <a:noFill/>
                </a:ln>
                <a:solidFill>
                  <a:srgbClr val="3B556B"/>
                </a:solidFill>
                <a:effectLst/>
                <a:uLnTx/>
                <a:uFillTx/>
                <a:latin typeface="Proxima Nova"/>
                <a:ea typeface="+mn-ea"/>
                <a:cs typeface="+mn-cs"/>
              </a:rPr>
              <a:t> users achieving better grades! It’s got all the tools you need to succeed in your studies. All in one app. All for free. Available on your smartphone and desktop.</a:t>
            </a:r>
          </a:p>
        </p:txBody>
      </p:sp>
    </p:spTree>
    <p:extLst>
      <p:ext uri="{BB962C8B-B14F-4D97-AF65-F5344CB8AC3E}">
        <p14:creationId xmlns:p14="http://schemas.microsoft.com/office/powerpoint/2010/main" val="21812001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8" name="Graphic 17" descr="Single gear with solid fill">
            <a:extLst>
              <a:ext uri="{FF2B5EF4-FFF2-40B4-BE49-F238E27FC236}">
                <a16:creationId xmlns:a16="http://schemas.microsoft.com/office/drawing/2014/main" id="{665CE571-53FA-4AD0-AA0A-EEF32E5C57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63271" y="-381000"/>
            <a:ext cx="5929808" cy="5929808"/>
          </a:xfrm>
          <a:prstGeom prst="rect">
            <a:avLst/>
          </a:prstGeom>
        </p:spPr>
      </p:pic>
      <p:sp>
        <p:nvSpPr>
          <p:cNvPr id="3" name="Title 1">
            <a:extLst>
              <a:ext uri="{FF2B5EF4-FFF2-40B4-BE49-F238E27FC236}">
                <a16:creationId xmlns:a16="http://schemas.microsoft.com/office/drawing/2014/main" id="{FEEAE673-EF94-448C-9FE7-432FC6A4B50A}"/>
              </a:ext>
            </a:extLst>
          </p:cNvPr>
          <p:cNvSpPr>
            <a:spLocks noGrp="1"/>
          </p:cNvSpPr>
          <p:nvPr>
            <p:ph type="title"/>
          </p:nvPr>
        </p:nvSpPr>
        <p:spPr>
          <a:xfrm>
            <a:off x="5867400" y="243867"/>
            <a:ext cx="6750148" cy="1166499"/>
          </a:xfrm>
        </p:spPr>
        <p:txBody>
          <a:bodyPr>
            <a:noAutofit/>
          </a:bodyPr>
          <a:lstStyle/>
          <a:p>
            <a:pPr algn="ctr"/>
            <a:r>
              <a:rPr lang="en-US" sz="6000">
                <a:solidFill>
                  <a:schemeClr val="bg1"/>
                </a:solidFill>
              </a:rPr>
              <a:t>BBC </a:t>
            </a:r>
            <a:r>
              <a:rPr lang="en-US" sz="6000">
                <a:solidFill>
                  <a:srgbClr val="00B0F0"/>
                </a:solidFill>
              </a:rPr>
              <a:t>SOUNDS</a:t>
            </a:r>
            <a:endParaRPr lang="en-US" sz="4800">
              <a:solidFill>
                <a:srgbClr val="00B0F0"/>
              </a:solidFill>
            </a:endParaRPr>
          </a:p>
        </p:txBody>
      </p:sp>
      <p:pic>
        <p:nvPicPr>
          <p:cNvPr id="17" name="Graphic 16" descr="Single gear with solid fill">
            <a:extLst>
              <a:ext uri="{FF2B5EF4-FFF2-40B4-BE49-F238E27FC236}">
                <a16:creationId xmlns:a16="http://schemas.microsoft.com/office/drawing/2014/main" id="{E9D703B2-D3B0-4357-AA9E-6551969EAF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1385" y="-132226"/>
            <a:ext cx="1514607" cy="1514607"/>
          </a:xfrm>
          <a:prstGeom prst="rect">
            <a:avLst/>
          </a:prstGeom>
        </p:spPr>
      </p:pic>
      <p:sp>
        <p:nvSpPr>
          <p:cNvPr id="15" name="Content Placeholder 6">
            <a:extLst>
              <a:ext uri="{FF2B5EF4-FFF2-40B4-BE49-F238E27FC236}">
                <a16:creationId xmlns:a16="http://schemas.microsoft.com/office/drawing/2014/main" id="{84B5BB7D-6B8B-9C06-D6CC-2AF36E48D84D}"/>
              </a:ext>
            </a:extLst>
          </p:cNvPr>
          <p:cNvSpPr txBox="1">
            <a:spLocks/>
          </p:cNvSpPr>
          <p:nvPr/>
        </p:nvSpPr>
        <p:spPr>
          <a:xfrm>
            <a:off x="280028" y="1027008"/>
            <a:ext cx="8915400" cy="4525965"/>
          </a:xfrm>
          <a:prstGeom prst="rect">
            <a:avLst/>
          </a:prstGeom>
        </p:spPr>
        <p:txBody>
          <a:bodyPr/>
          <a:lstStyle>
            <a:lvl1pPr marL="230712" indent="-230712"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0"/>
              </a:spcBef>
              <a:spcAft>
                <a:spcPts val="0"/>
              </a:spcAft>
              <a:buClrTx/>
              <a:buSzTx/>
              <a:buFont typeface="Arial" pitchFamily="34" charset="0"/>
              <a:buNone/>
              <a:tabLst/>
              <a:defRPr/>
            </a:pPr>
            <a:r>
              <a:rPr kumimoji="0" lang="en-GB" sz="4000" b="1" i="0" u="none" strike="noStrike" kern="1200" cap="none" spc="0" normalizeH="0" baseline="0" noProof="0">
                <a:ln>
                  <a:noFill/>
                </a:ln>
                <a:solidFill>
                  <a:srgbClr val="E7E6E6"/>
                </a:solidFill>
                <a:effectLst/>
                <a:uLnTx/>
                <a:uFillTx/>
                <a:latin typeface="Century Gothic"/>
                <a:ea typeface="+mn-ea"/>
                <a:cs typeface="Segoe UI" pitchFamily="34" charset="0"/>
              </a:rPr>
              <a:t>Be smart…</a:t>
            </a:r>
          </a:p>
        </p:txBody>
      </p:sp>
      <p:pic>
        <p:nvPicPr>
          <p:cNvPr id="2" name="Picture 1">
            <a:extLst>
              <a:ext uri="{FF2B5EF4-FFF2-40B4-BE49-F238E27FC236}">
                <a16:creationId xmlns:a16="http://schemas.microsoft.com/office/drawing/2014/main" id="{BE4A7548-3FD6-94AD-249B-65167AD6E27F}"/>
              </a:ext>
            </a:extLst>
          </p:cNvPr>
          <p:cNvPicPr>
            <a:picLocks noChangeAspect="1"/>
          </p:cNvPicPr>
          <p:nvPr/>
        </p:nvPicPr>
        <p:blipFill>
          <a:blip r:embed="rId6"/>
          <a:stretch>
            <a:fillRect/>
          </a:stretch>
        </p:blipFill>
        <p:spPr>
          <a:xfrm>
            <a:off x="363884" y="1790782"/>
            <a:ext cx="2143125" cy="2143125"/>
          </a:xfrm>
          <a:prstGeom prst="rect">
            <a:avLst/>
          </a:prstGeom>
          <a:ln w="28575">
            <a:solidFill>
              <a:schemeClr val="accent1"/>
            </a:solidFill>
          </a:ln>
        </p:spPr>
      </p:pic>
      <p:pic>
        <p:nvPicPr>
          <p:cNvPr id="5" name="Picture 4">
            <a:extLst>
              <a:ext uri="{FF2B5EF4-FFF2-40B4-BE49-F238E27FC236}">
                <a16:creationId xmlns:a16="http://schemas.microsoft.com/office/drawing/2014/main" id="{E54A27E4-3FAA-D2F1-55FF-EECB63F8EE46}"/>
              </a:ext>
            </a:extLst>
          </p:cNvPr>
          <p:cNvPicPr>
            <a:picLocks noChangeAspect="1"/>
          </p:cNvPicPr>
          <p:nvPr/>
        </p:nvPicPr>
        <p:blipFill>
          <a:blip r:embed="rId7"/>
          <a:stretch>
            <a:fillRect/>
          </a:stretch>
        </p:blipFill>
        <p:spPr>
          <a:xfrm>
            <a:off x="9166597" y="1309192"/>
            <a:ext cx="2465025" cy="4260310"/>
          </a:xfrm>
          <a:prstGeom prst="rect">
            <a:avLst/>
          </a:prstGeom>
          <a:ln w="28575">
            <a:solidFill>
              <a:schemeClr val="accent1"/>
            </a:solidFill>
          </a:ln>
        </p:spPr>
      </p:pic>
      <p:sp>
        <p:nvSpPr>
          <p:cNvPr id="13" name="TextBox 12">
            <a:extLst>
              <a:ext uri="{FF2B5EF4-FFF2-40B4-BE49-F238E27FC236}">
                <a16:creationId xmlns:a16="http://schemas.microsoft.com/office/drawing/2014/main" id="{D6868410-630F-7828-FBA2-AD75F4393ADE}"/>
              </a:ext>
            </a:extLst>
          </p:cNvPr>
          <p:cNvSpPr txBox="1"/>
          <p:nvPr/>
        </p:nvSpPr>
        <p:spPr>
          <a:xfrm>
            <a:off x="423334" y="6289983"/>
            <a:ext cx="12192000" cy="1138773"/>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lumMod val="95000"/>
                  </a:srgbClr>
                </a:solidFill>
                <a:effectLst/>
                <a:uLnTx/>
                <a:uFillTx/>
                <a:latin typeface="Roboto"/>
                <a:ea typeface="+mn-ea"/>
                <a:cs typeface="+mn-cs"/>
                <a:hlinkClick r:id="rId8">
                  <a:extLst>
                    <a:ext uri="{A12FA001-AC4F-418D-AE19-62706E023703}">
                      <ahyp:hlinkClr xmlns:ahyp="http://schemas.microsoft.com/office/drawing/2018/hyperlinkcolor" val="tx"/>
                    </a:ext>
                  </a:extLst>
                </a:hlinkClick>
              </a:rPr>
              <a:t>https://www.bbc.co.uk/sounds/brand/p0f9sz77?partner=uk.co.bbc&amp;origin=share-mobile</a:t>
            </a:r>
            <a:endParaRPr kumimoji="0" lang="en-GB" sz="2200" b="0" i="0" u="none" strike="noStrike" kern="1200" cap="none" spc="0" normalizeH="0" baseline="0" noProof="0">
              <a:ln>
                <a:noFill/>
              </a:ln>
              <a:solidFill>
                <a:srgbClr val="FFFFFF">
                  <a:lumMod val="95000"/>
                </a:srgbClr>
              </a:solidFill>
              <a:effectLst/>
              <a:uLnTx/>
              <a:uFillTx/>
              <a:latin typeface="Roboto"/>
              <a:ea typeface="+mn-ea"/>
              <a:cs typeface="+mn-cs"/>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a:ln>
                <a:noFill/>
              </a:ln>
              <a:solidFill>
                <a:srgbClr val="FFFFFF">
                  <a:lumMod val="95000"/>
                </a:srgbClr>
              </a:solidFill>
              <a:effectLst/>
              <a:uLnTx/>
              <a:uFillTx/>
              <a:latin typeface="Roboto"/>
              <a:ea typeface="+mn-ea"/>
              <a:cs typeface="+mn-cs"/>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lumMod val="95000"/>
                </a:srgbClr>
              </a:solidFill>
              <a:effectLst/>
              <a:uLnTx/>
              <a:uFillTx/>
              <a:latin typeface="Roboto"/>
              <a:ea typeface="+mn-ea"/>
              <a:cs typeface="+mn-cs"/>
            </a:endParaRPr>
          </a:p>
        </p:txBody>
      </p:sp>
      <p:sp>
        <p:nvSpPr>
          <p:cNvPr id="16" name="TextBox 15">
            <a:extLst>
              <a:ext uri="{FF2B5EF4-FFF2-40B4-BE49-F238E27FC236}">
                <a16:creationId xmlns:a16="http://schemas.microsoft.com/office/drawing/2014/main" id="{020F5CFB-C215-8D68-3874-718F1C1CCCA1}"/>
              </a:ext>
            </a:extLst>
          </p:cNvPr>
          <p:cNvSpPr txBox="1"/>
          <p:nvPr/>
        </p:nvSpPr>
        <p:spPr>
          <a:xfrm>
            <a:off x="241899" y="4067195"/>
            <a:ext cx="2743200" cy="52322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E7E6E6"/>
                </a:solidFill>
                <a:effectLst/>
                <a:uLnTx/>
                <a:uFillTx/>
                <a:latin typeface="Century Gothic"/>
                <a:ea typeface="+mn-ea"/>
                <a:cs typeface="Segoe UI" pitchFamily="34" charset="0"/>
              </a:rPr>
              <a:t>Get the App!</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pic>
        <p:nvPicPr>
          <p:cNvPr id="20" name="Picture 19">
            <a:extLst>
              <a:ext uri="{FF2B5EF4-FFF2-40B4-BE49-F238E27FC236}">
                <a16:creationId xmlns:a16="http://schemas.microsoft.com/office/drawing/2014/main" id="{C9464084-7CCE-77B2-AC16-1B024AFA42AD}"/>
              </a:ext>
            </a:extLst>
          </p:cNvPr>
          <p:cNvPicPr>
            <a:picLocks noChangeAspect="1"/>
          </p:cNvPicPr>
          <p:nvPr/>
        </p:nvPicPr>
        <p:blipFill>
          <a:blip r:embed="rId9"/>
          <a:stretch>
            <a:fillRect/>
          </a:stretch>
        </p:blipFill>
        <p:spPr>
          <a:xfrm>
            <a:off x="3463189" y="1340997"/>
            <a:ext cx="1957397" cy="4244691"/>
          </a:xfrm>
          <a:prstGeom prst="rect">
            <a:avLst/>
          </a:prstGeom>
          <a:ln w="28575">
            <a:solidFill>
              <a:schemeClr val="accent1"/>
            </a:solidFill>
          </a:ln>
        </p:spPr>
      </p:pic>
      <p:pic>
        <p:nvPicPr>
          <p:cNvPr id="22" name="Picture 21">
            <a:extLst>
              <a:ext uri="{FF2B5EF4-FFF2-40B4-BE49-F238E27FC236}">
                <a16:creationId xmlns:a16="http://schemas.microsoft.com/office/drawing/2014/main" id="{14AC1D12-2454-7980-837A-0F43AF9FC664}"/>
              </a:ext>
            </a:extLst>
          </p:cNvPr>
          <p:cNvPicPr>
            <a:picLocks noChangeAspect="1"/>
          </p:cNvPicPr>
          <p:nvPr/>
        </p:nvPicPr>
        <p:blipFill>
          <a:blip r:embed="rId10"/>
          <a:stretch>
            <a:fillRect/>
          </a:stretch>
        </p:blipFill>
        <p:spPr>
          <a:xfrm>
            <a:off x="6274854" y="1323770"/>
            <a:ext cx="2018209" cy="4261918"/>
          </a:xfrm>
          <a:prstGeom prst="rect">
            <a:avLst/>
          </a:prstGeom>
          <a:ln w="28575">
            <a:solidFill>
              <a:schemeClr val="accent1"/>
            </a:solidFill>
          </a:ln>
        </p:spPr>
      </p:pic>
      <p:sp>
        <p:nvSpPr>
          <p:cNvPr id="24" name="TextBox 23">
            <a:extLst>
              <a:ext uri="{FF2B5EF4-FFF2-40B4-BE49-F238E27FC236}">
                <a16:creationId xmlns:a16="http://schemas.microsoft.com/office/drawing/2014/main" id="{1DDA18F7-DB78-21CD-5616-4C355FF2F503}"/>
              </a:ext>
            </a:extLst>
          </p:cNvPr>
          <p:cNvSpPr txBox="1"/>
          <p:nvPr/>
        </p:nvSpPr>
        <p:spPr>
          <a:xfrm>
            <a:off x="3539375" y="5833646"/>
            <a:ext cx="1957397"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Log in – ‘</a:t>
            </a:r>
            <a:r>
              <a:rPr kumimoji="0" lang="en-GB" sz="1600" b="1" i="1" u="none" strike="noStrike" kern="1200" cap="none" spc="0" normalizeH="0" baseline="0" noProof="0">
                <a:ln>
                  <a:noFill/>
                </a:ln>
                <a:solidFill>
                  <a:srgbClr val="E7E6E6"/>
                </a:solidFill>
                <a:effectLst/>
                <a:uLnTx/>
                <a:uFillTx/>
                <a:latin typeface="Century Gothic"/>
                <a:ea typeface="+mn-ea"/>
                <a:cs typeface="Segoe UI" pitchFamily="34" charset="0"/>
              </a:rPr>
              <a:t>Search</a:t>
            </a: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sp>
        <p:nvSpPr>
          <p:cNvPr id="25" name="Arrow: Striped Right 24">
            <a:extLst>
              <a:ext uri="{FF2B5EF4-FFF2-40B4-BE49-F238E27FC236}">
                <a16:creationId xmlns:a16="http://schemas.microsoft.com/office/drawing/2014/main" id="{F7778673-C27F-0D9B-B355-691F93F68615}"/>
              </a:ext>
            </a:extLst>
          </p:cNvPr>
          <p:cNvSpPr/>
          <p:nvPr/>
        </p:nvSpPr>
        <p:spPr>
          <a:xfrm>
            <a:off x="2714995" y="2735627"/>
            <a:ext cx="533400" cy="626517"/>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6" name="Arrow: Striped Right 25">
            <a:extLst>
              <a:ext uri="{FF2B5EF4-FFF2-40B4-BE49-F238E27FC236}">
                <a16:creationId xmlns:a16="http://schemas.microsoft.com/office/drawing/2014/main" id="{80FDBF4A-D5E8-8D59-FD9E-2E1810D67D43}"/>
              </a:ext>
            </a:extLst>
          </p:cNvPr>
          <p:cNvSpPr/>
          <p:nvPr/>
        </p:nvSpPr>
        <p:spPr>
          <a:xfrm>
            <a:off x="5617402" y="2735626"/>
            <a:ext cx="533400" cy="626517"/>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7" name="Arrow: Striped Right 26">
            <a:extLst>
              <a:ext uri="{FF2B5EF4-FFF2-40B4-BE49-F238E27FC236}">
                <a16:creationId xmlns:a16="http://schemas.microsoft.com/office/drawing/2014/main" id="{350E2218-907D-EFC9-3F03-8957B2E76945}"/>
              </a:ext>
            </a:extLst>
          </p:cNvPr>
          <p:cNvSpPr/>
          <p:nvPr/>
        </p:nvSpPr>
        <p:spPr>
          <a:xfrm>
            <a:off x="8463130" y="2735626"/>
            <a:ext cx="533400" cy="626517"/>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8" name="Oval 27">
            <a:extLst>
              <a:ext uri="{FF2B5EF4-FFF2-40B4-BE49-F238E27FC236}">
                <a16:creationId xmlns:a16="http://schemas.microsoft.com/office/drawing/2014/main" id="{8C8DEEF7-BF9D-0E3B-6FC7-C727C3567C08}"/>
              </a:ext>
            </a:extLst>
          </p:cNvPr>
          <p:cNvSpPr/>
          <p:nvPr/>
        </p:nvSpPr>
        <p:spPr>
          <a:xfrm>
            <a:off x="4973575" y="5091608"/>
            <a:ext cx="485253" cy="4572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9" name="Oval 28">
            <a:extLst>
              <a:ext uri="{FF2B5EF4-FFF2-40B4-BE49-F238E27FC236}">
                <a16:creationId xmlns:a16="http://schemas.microsoft.com/office/drawing/2014/main" id="{C80E61C9-F4CB-D1DC-343E-84D207E69136}"/>
              </a:ext>
            </a:extLst>
          </p:cNvPr>
          <p:cNvSpPr/>
          <p:nvPr/>
        </p:nvSpPr>
        <p:spPr>
          <a:xfrm>
            <a:off x="6440196" y="1420239"/>
            <a:ext cx="485253" cy="4572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30" name="TextBox 29">
            <a:extLst>
              <a:ext uri="{FF2B5EF4-FFF2-40B4-BE49-F238E27FC236}">
                <a16:creationId xmlns:a16="http://schemas.microsoft.com/office/drawing/2014/main" id="{74D6FB88-B7E1-3E5C-4A2D-F364646C140D}"/>
              </a:ext>
            </a:extLst>
          </p:cNvPr>
          <p:cNvSpPr txBox="1"/>
          <p:nvPr/>
        </p:nvSpPr>
        <p:spPr>
          <a:xfrm>
            <a:off x="6335666" y="5817610"/>
            <a:ext cx="1957397"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Search </a:t>
            </a:r>
            <a:r>
              <a:rPr kumimoji="0" lang="en-GB" sz="1600" b="1" i="1" u="none" strike="noStrike" kern="1200" cap="none" spc="0" normalizeH="0" baseline="0" noProof="0">
                <a:ln>
                  <a:noFill/>
                </a:ln>
                <a:solidFill>
                  <a:srgbClr val="E7E6E6"/>
                </a:solidFill>
                <a:effectLst/>
                <a:uLnTx/>
                <a:uFillTx/>
                <a:latin typeface="Century Gothic"/>
                <a:ea typeface="+mn-ea"/>
                <a:cs typeface="Segoe UI" pitchFamily="34" charset="0"/>
              </a:rPr>
              <a:t>‘Bite size’</a:t>
            </a:r>
            <a:endParaRPr kumimoji="0" lang="en-GB" sz="1600" b="0" i="1" u="none" strike="noStrike" kern="1200" cap="none" spc="0" normalizeH="0" baseline="0" noProof="0">
              <a:ln>
                <a:noFill/>
              </a:ln>
              <a:solidFill>
                <a:prstClr val="black"/>
              </a:solidFill>
              <a:effectLst/>
              <a:uLnTx/>
              <a:uFillTx/>
              <a:latin typeface="Roboto"/>
              <a:ea typeface="+mn-ea"/>
              <a:cs typeface="+mn-cs"/>
            </a:endParaRPr>
          </a:p>
        </p:txBody>
      </p:sp>
      <p:sp>
        <p:nvSpPr>
          <p:cNvPr id="31" name="TextBox 30">
            <a:extLst>
              <a:ext uri="{FF2B5EF4-FFF2-40B4-BE49-F238E27FC236}">
                <a16:creationId xmlns:a16="http://schemas.microsoft.com/office/drawing/2014/main" id="{6700CE2C-7ABB-53D3-E392-67E567C5D1D8}"/>
              </a:ext>
            </a:extLst>
          </p:cNvPr>
          <p:cNvSpPr txBox="1"/>
          <p:nvPr/>
        </p:nvSpPr>
        <p:spPr>
          <a:xfrm>
            <a:off x="9525000" y="5803032"/>
            <a:ext cx="1957397"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Choose the topic</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sp>
        <p:nvSpPr>
          <p:cNvPr id="32" name="Oval 31">
            <a:extLst>
              <a:ext uri="{FF2B5EF4-FFF2-40B4-BE49-F238E27FC236}">
                <a16:creationId xmlns:a16="http://schemas.microsoft.com/office/drawing/2014/main" id="{F0773F6B-3CEA-4002-5078-A969E2C27A77}"/>
              </a:ext>
            </a:extLst>
          </p:cNvPr>
          <p:cNvSpPr/>
          <p:nvPr/>
        </p:nvSpPr>
        <p:spPr>
          <a:xfrm>
            <a:off x="8682370" y="4693820"/>
            <a:ext cx="2502466" cy="998509"/>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Tree>
    <p:extLst>
      <p:ext uri="{BB962C8B-B14F-4D97-AF65-F5344CB8AC3E}">
        <p14:creationId xmlns:p14="http://schemas.microsoft.com/office/powerpoint/2010/main" val="3181076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Classcharts &amp; Communication</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GH</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899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AD6C2E-F6A4-24C3-DCFA-E6FFE2953ABB}"/>
              </a:ext>
            </a:extLst>
          </p:cNvPr>
          <p:cNvSpPr txBox="1"/>
          <p:nvPr/>
        </p:nvSpPr>
        <p:spPr>
          <a:xfrm>
            <a:off x="3309504" y="0"/>
            <a:ext cx="5572991" cy="1107996"/>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CLASSCHARTS</a:t>
            </a:r>
            <a:endParaRPr lang="en-GB" sz="5400">
              <a:solidFill>
                <a:schemeClr val="bg2"/>
              </a:solidFill>
              <a:effectLst>
                <a:reflection blurRad="6350" stA="60000" endA="900" endPos="58000" dir="5400000" sy="-100000" algn="bl" rotWithShape="0"/>
              </a:effectLst>
            </a:endParaRPr>
          </a:p>
        </p:txBody>
      </p:sp>
      <p:pic>
        <p:nvPicPr>
          <p:cNvPr id="4" name="Picture 2" descr="ClassCharts Login | Hodge Hill Girls&amp;#39; School">
            <a:extLst>
              <a:ext uri="{FF2B5EF4-FFF2-40B4-BE49-F238E27FC236}">
                <a16:creationId xmlns:a16="http://schemas.microsoft.com/office/drawing/2014/main" id="{27200652-368D-6ABE-833A-6CA2248BA3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7659" y="3978098"/>
            <a:ext cx="4132685" cy="2161309"/>
          </a:xfrm>
          <a:prstGeom prst="rect">
            <a:avLst/>
          </a:prstGeom>
          <a:noFill/>
          <a:ln w="28575">
            <a:solidFill>
              <a:schemeClr val="tx1">
                <a:lumMod val="65000"/>
                <a:lumOff val="35000"/>
              </a:schemeClr>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59D849-FE6F-8B83-DAAF-093AE7E7FBE2}"/>
              </a:ext>
            </a:extLst>
          </p:cNvPr>
          <p:cNvSpPr txBox="1"/>
          <p:nvPr/>
        </p:nvSpPr>
        <p:spPr>
          <a:xfrm>
            <a:off x="1773331" y="2043967"/>
            <a:ext cx="9157905" cy="1569660"/>
          </a:xfrm>
          <a:prstGeom prst="rect">
            <a:avLst/>
          </a:prstGeom>
          <a:noFill/>
        </p:spPr>
        <p:txBody>
          <a:bodyPr wrap="square" rtlCol="0">
            <a:spAutoFit/>
          </a:bodyPr>
          <a:lstStyle/>
          <a:p>
            <a:r>
              <a:rPr lang="en-GB" sz="3200" err="1">
                <a:solidFill>
                  <a:schemeClr val="bg1"/>
                </a:solidFill>
                <a:latin typeface="Abadi Extra Light" panose="020B0204020104020204" pitchFamily="34" charset="0"/>
              </a:rPr>
              <a:t>ClassCharts</a:t>
            </a:r>
            <a:r>
              <a:rPr lang="en-GB" sz="3200">
                <a:solidFill>
                  <a:schemeClr val="bg1"/>
                </a:solidFill>
                <a:latin typeface="Abadi Extra Light" panose="020B0204020104020204" pitchFamily="34" charset="0"/>
              </a:rPr>
              <a:t> is important, this allows pupils, parents and teachers to keep trach of Homework, Behaviour </a:t>
            </a:r>
            <a:r>
              <a:rPr lang="en-GB" sz="2800">
                <a:solidFill>
                  <a:schemeClr val="bg1"/>
                </a:solidFill>
                <a:latin typeface="Abadi Extra Light" panose="020B0204020104020204" pitchFamily="34" charset="0"/>
              </a:rPr>
              <a:t>and</a:t>
            </a:r>
            <a:r>
              <a:rPr lang="en-GB" sz="3200">
                <a:solidFill>
                  <a:schemeClr val="bg1"/>
                </a:solidFill>
                <a:latin typeface="Abadi Extra Light" panose="020B0204020104020204" pitchFamily="34" charset="0"/>
              </a:rPr>
              <a:t> receive and send messages.</a:t>
            </a:r>
          </a:p>
        </p:txBody>
      </p:sp>
      <p:sp>
        <p:nvSpPr>
          <p:cNvPr id="6" name="Rectangle: Rounded Corners 5">
            <a:extLst>
              <a:ext uri="{FF2B5EF4-FFF2-40B4-BE49-F238E27FC236}">
                <a16:creationId xmlns:a16="http://schemas.microsoft.com/office/drawing/2014/main" id="{F2851BD8-FA4F-BD29-80A3-8BA745A502D4}"/>
              </a:ext>
            </a:extLst>
          </p:cNvPr>
          <p:cNvSpPr/>
          <p:nvPr/>
        </p:nvSpPr>
        <p:spPr>
          <a:xfrm>
            <a:off x="314701" y="3978097"/>
            <a:ext cx="7114799" cy="2161309"/>
          </a:xfrm>
          <a:prstGeom prst="roundRect">
            <a:avLst/>
          </a:prstGeom>
          <a:solidFill>
            <a:schemeClr val="bg1">
              <a:lumMod val="95000"/>
              <a:alpha val="64000"/>
            </a:schemeClr>
          </a:solidFill>
          <a:ln>
            <a:solidFill>
              <a:srgbClr val="2F528F">
                <a:alpha val="3803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9DEC71A-35EE-F6A9-AB83-B7B661DE4391}"/>
              </a:ext>
            </a:extLst>
          </p:cNvPr>
          <p:cNvSpPr txBox="1"/>
          <p:nvPr/>
        </p:nvSpPr>
        <p:spPr>
          <a:xfrm>
            <a:off x="785706" y="4439751"/>
            <a:ext cx="6363240" cy="1569660"/>
          </a:xfrm>
          <a:prstGeom prst="rect">
            <a:avLst/>
          </a:prstGeom>
          <a:noFill/>
        </p:spPr>
        <p:txBody>
          <a:bodyPr wrap="square" rtlCol="0">
            <a:spAutoFit/>
          </a:bodyPr>
          <a:lstStyle/>
          <a:p>
            <a:r>
              <a:rPr lang="en-GB" sz="3200">
                <a:solidFill>
                  <a:schemeClr val="bg1"/>
                </a:solidFill>
                <a:latin typeface="Abadi Extra Light" panose="020B0204020104020204" pitchFamily="34" charset="0"/>
              </a:rPr>
              <a:t>If you or your child DO NOT have your codes, see a member of staff at the end. </a:t>
            </a:r>
          </a:p>
        </p:txBody>
      </p:sp>
      <p:sp>
        <p:nvSpPr>
          <p:cNvPr id="8" name="Rectangle 7">
            <a:extLst>
              <a:ext uri="{FF2B5EF4-FFF2-40B4-BE49-F238E27FC236}">
                <a16:creationId xmlns:a16="http://schemas.microsoft.com/office/drawing/2014/main" id="{B7466417-0D42-2F5B-C3B6-180913EE370B}"/>
              </a:ext>
            </a:extLst>
          </p:cNvPr>
          <p:cNvSpPr/>
          <p:nvPr/>
        </p:nvSpPr>
        <p:spPr>
          <a:xfrm>
            <a:off x="-2" y="1341031"/>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
        <p:nvSpPr>
          <p:cNvPr id="9" name="Rectangle 8">
            <a:extLst>
              <a:ext uri="{FF2B5EF4-FFF2-40B4-BE49-F238E27FC236}">
                <a16:creationId xmlns:a16="http://schemas.microsoft.com/office/drawing/2014/main" id="{A0C40AB5-E643-1BBD-0714-BAF049E59CFC}"/>
              </a:ext>
            </a:extLst>
          </p:cNvPr>
          <p:cNvSpPr/>
          <p:nvPr/>
        </p:nvSpPr>
        <p:spPr>
          <a:xfrm>
            <a:off x="-3" y="6431441"/>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3471157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6AEAE5-3361-B19F-92E5-FC66D4018C56}"/>
              </a:ext>
            </a:extLst>
          </p:cNvPr>
          <p:cNvSpPr>
            <a:spLocks noGrp="1"/>
          </p:cNvSpPr>
          <p:nvPr>
            <p:ph type="title"/>
          </p:nvPr>
        </p:nvSpPr>
        <p:spPr>
          <a:xfrm>
            <a:off x="1672753" y="680971"/>
            <a:ext cx="9133416" cy="1143000"/>
          </a:xfrm>
        </p:spPr>
        <p:txBody>
          <a:bodyPr/>
          <a:lstStyle/>
          <a:p>
            <a:r>
              <a:rPr lang="en-GB"/>
              <a:t> </a:t>
            </a:r>
            <a:r>
              <a:rPr lang="en-GB" u="sng"/>
              <a:t>How can I make contact? </a:t>
            </a:r>
          </a:p>
        </p:txBody>
      </p:sp>
      <p:pic>
        <p:nvPicPr>
          <p:cNvPr id="8" name="Picture 7">
            <a:extLst>
              <a:ext uri="{FF2B5EF4-FFF2-40B4-BE49-F238E27FC236}">
                <a16:creationId xmlns:a16="http://schemas.microsoft.com/office/drawing/2014/main" id="{50AD7C83-3C0B-3ECA-6D80-535039CC4066}"/>
              </a:ext>
            </a:extLst>
          </p:cNvPr>
          <p:cNvPicPr>
            <a:picLocks noChangeAspect="1"/>
          </p:cNvPicPr>
          <p:nvPr/>
        </p:nvPicPr>
        <p:blipFill rotWithShape="1">
          <a:blip r:embed="rId2"/>
          <a:srcRect l="26489" t="36879" r="28192" b="39575"/>
          <a:stretch/>
        </p:blipFill>
        <p:spPr>
          <a:xfrm>
            <a:off x="790817" y="1823970"/>
            <a:ext cx="10983807" cy="3210059"/>
          </a:xfrm>
          <a:prstGeom prst="rect">
            <a:avLst/>
          </a:prstGeom>
        </p:spPr>
      </p:pic>
    </p:spTree>
    <p:extLst>
      <p:ext uri="{BB962C8B-B14F-4D97-AF65-F5344CB8AC3E}">
        <p14:creationId xmlns:p14="http://schemas.microsoft.com/office/powerpoint/2010/main" val="602624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73E216C-B0AD-BFB9-BAFD-0968F0D64A37}"/>
              </a:ext>
            </a:extLst>
          </p:cNvPr>
          <p:cNvPicPr>
            <a:picLocks noChangeAspect="1"/>
          </p:cNvPicPr>
          <p:nvPr/>
        </p:nvPicPr>
        <p:blipFill rotWithShape="1">
          <a:blip r:embed="rId2"/>
          <a:srcRect l="26489" t="27233" r="27713" b="33618"/>
          <a:stretch/>
        </p:blipFill>
        <p:spPr>
          <a:xfrm>
            <a:off x="437743" y="2086582"/>
            <a:ext cx="5583677" cy="2684835"/>
          </a:xfrm>
          <a:prstGeom prst="rect">
            <a:avLst/>
          </a:prstGeom>
        </p:spPr>
      </p:pic>
      <p:pic>
        <p:nvPicPr>
          <p:cNvPr id="7" name="Picture 6">
            <a:extLst>
              <a:ext uri="{FF2B5EF4-FFF2-40B4-BE49-F238E27FC236}">
                <a16:creationId xmlns:a16="http://schemas.microsoft.com/office/drawing/2014/main" id="{AFEF61CC-4ABB-1E13-8610-BE6A4AD91AB2}"/>
              </a:ext>
            </a:extLst>
          </p:cNvPr>
          <p:cNvPicPr>
            <a:picLocks noChangeAspect="1"/>
          </p:cNvPicPr>
          <p:nvPr/>
        </p:nvPicPr>
        <p:blipFill rotWithShape="1">
          <a:blip r:embed="rId3"/>
          <a:srcRect l="26729" t="43971" r="27473" b="27234"/>
          <a:stretch/>
        </p:blipFill>
        <p:spPr>
          <a:xfrm>
            <a:off x="6170582" y="1021404"/>
            <a:ext cx="5583677" cy="1974715"/>
          </a:xfrm>
          <a:prstGeom prst="rect">
            <a:avLst/>
          </a:prstGeom>
        </p:spPr>
      </p:pic>
      <p:pic>
        <p:nvPicPr>
          <p:cNvPr id="11" name="Picture 10">
            <a:extLst>
              <a:ext uri="{FF2B5EF4-FFF2-40B4-BE49-F238E27FC236}">
                <a16:creationId xmlns:a16="http://schemas.microsoft.com/office/drawing/2014/main" id="{A8D84A43-397C-80E4-1784-B9B98B5A97AF}"/>
              </a:ext>
            </a:extLst>
          </p:cNvPr>
          <p:cNvPicPr>
            <a:picLocks noChangeAspect="1"/>
          </p:cNvPicPr>
          <p:nvPr/>
        </p:nvPicPr>
        <p:blipFill rotWithShape="1">
          <a:blip r:embed="rId4"/>
          <a:srcRect l="25771" t="35177" r="27234" b="27376"/>
          <a:stretch/>
        </p:blipFill>
        <p:spPr>
          <a:xfrm>
            <a:off x="6024665" y="3132307"/>
            <a:ext cx="5729592" cy="2568102"/>
          </a:xfrm>
          <a:prstGeom prst="rect">
            <a:avLst/>
          </a:prstGeom>
        </p:spPr>
      </p:pic>
    </p:spTree>
    <p:extLst>
      <p:ext uri="{BB962C8B-B14F-4D97-AF65-F5344CB8AC3E}">
        <p14:creationId xmlns:p14="http://schemas.microsoft.com/office/powerpoint/2010/main" val="2554769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Welfare of Students</a:t>
            </a:r>
          </a:p>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GH</a:t>
            </a:r>
            <a:endParaRPr kumimoji="0" lang="en-US" sz="47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1176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Rounded Corners 1">
            <a:extLst>
              <a:ext uri="{FF2B5EF4-FFF2-40B4-BE49-F238E27FC236}">
                <a16:creationId xmlns:a16="http://schemas.microsoft.com/office/drawing/2014/main" id="{F099555B-E0A9-4849-8558-D061F16623FD}"/>
              </a:ext>
            </a:extLst>
          </p:cNvPr>
          <p:cNvSpPr/>
          <p:nvPr/>
        </p:nvSpPr>
        <p:spPr>
          <a:xfrm>
            <a:off x="10177" y="586650"/>
            <a:ext cx="12192000" cy="6271350"/>
          </a:xfrm>
          <a:prstGeom prst="roundRect">
            <a:avLst/>
          </a:prstGeom>
          <a:solidFill>
            <a:schemeClr val="bg2">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AE1814D8-D486-475C-B2BF-83D54890888C}"/>
              </a:ext>
            </a:extLst>
          </p:cNvPr>
          <p:cNvSpPr>
            <a:spLocks noGrp="1"/>
          </p:cNvSpPr>
          <p:nvPr>
            <p:ph type="title"/>
          </p:nvPr>
        </p:nvSpPr>
        <p:spPr>
          <a:xfrm>
            <a:off x="14024" y="794479"/>
            <a:ext cx="12163952" cy="896209"/>
          </a:xfrm>
        </p:spPr>
        <p:txBody>
          <a:bodyPr>
            <a:normAutofit/>
          </a:bodyPr>
          <a:lstStyle/>
          <a:p>
            <a:pPr algn="ctr"/>
            <a:r>
              <a:rPr lang="en-GB" sz="4000">
                <a:solidFill>
                  <a:srgbClr val="FFC000"/>
                </a:solidFill>
                <a:latin typeface="Calibri" panose="020F0502020204030204" pitchFamily="34" charset="0"/>
                <a:cs typeface="Calibri" panose="020F0502020204030204" pitchFamily="34" charset="0"/>
              </a:rPr>
              <a:t> </a:t>
            </a:r>
            <a:endParaRPr lang="en-GB" sz="4000" u="sng">
              <a:solidFill>
                <a:srgbClr val="FFC000"/>
              </a:solidFill>
              <a:latin typeface="Calibri" panose="020F0502020204030204" pitchFamily="34" charset="0"/>
              <a:cs typeface="Calibri" panose="020F0502020204030204" pitchFamily="34" charset="0"/>
            </a:endParaRPr>
          </a:p>
        </p:txBody>
      </p:sp>
      <p:sp>
        <p:nvSpPr>
          <p:cNvPr id="6" name="Content Placeholder 5">
            <a:extLst>
              <a:ext uri="{FF2B5EF4-FFF2-40B4-BE49-F238E27FC236}">
                <a16:creationId xmlns:a16="http://schemas.microsoft.com/office/drawing/2014/main" id="{35328D11-B4C9-4F1B-A630-1A54DC74B0CE}"/>
              </a:ext>
            </a:extLst>
          </p:cNvPr>
          <p:cNvSpPr>
            <a:spLocks noGrp="1"/>
          </p:cNvSpPr>
          <p:nvPr>
            <p:ph idx="1"/>
          </p:nvPr>
        </p:nvSpPr>
        <p:spPr>
          <a:xfrm>
            <a:off x="206964" y="3468737"/>
            <a:ext cx="12013084" cy="4351338"/>
          </a:xfrm>
        </p:spPr>
        <p:txBody>
          <a:bodyPr/>
          <a:lstStyle/>
          <a:p>
            <a:pPr marL="0" indent="0">
              <a:buNone/>
            </a:pPr>
            <a:endParaRPr lang="en-GB"/>
          </a:p>
          <a:p>
            <a:pPr marL="0" indent="0">
              <a:buNone/>
            </a:pPr>
            <a:endParaRPr lang="en-GB"/>
          </a:p>
          <a:p>
            <a:pPr marL="0" indent="0">
              <a:buNone/>
            </a:pPr>
            <a:endParaRPr lang="en-GB"/>
          </a:p>
          <a:p>
            <a:pPr marL="0" indent="0">
              <a:buNone/>
            </a:pPr>
            <a:endParaRPr lang="en-GB"/>
          </a:p>
        </p:txBody>
      </p:sp>
      <p:sp>
        <p:nvSpPr>
          <p:cNvPr id="9" name="TextBox 8">
            <a:extLst>
              <a:ext uri="{FF2B5EF4-FFF2-40B4-BE49-F238E27FC236}">
                <a16:creationId xmlns:a16="http://schemas.microsoft.com/office/drawing/2014/main" id="{43055996-F14D-4C0D-5F6B-FB7169E5B9F9}"/>
              </a:ext>
            </a:extLst>
          </p:cNvPr>
          <p:cNvSpPr txBox="1"/>
          <p:nvPr/>
        </p:nvSpPr>
        <p:spPr>
          <a:xfrm>
            <a:off x="5914025" y="5740355"/>
            <a:ext cx="194076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07818481-412D-EF86-8B7C-D528DF1F77A5}"/>
              </a:ext>
            </a:extLst>
          </p:cNvPr>
          <p:cNvSpPr txBox="1"/>
          <p:nvPr/>
        </p:nvSpPr>
        <p:spPr>
          <a:xfrm>
            <a:off x="584461" y="748313"/>
            <a:ext cx="1088795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alibri" panose="020F0502020204030204"/>
                <a:ea typeface="+mn-ea"/>
                <a:cs typeface="+mn-cs"/>
              </a:rPr>
              <a:t>Who can your students talk to if they are worried, concerned or have any issues?</a:t>
            </a:r>
          </a:p>
        </p:txBody>
      </p:sp>
      <p:sp>
        <p:nvSpPr>
          <p:cNvPr id="5" name="TextBox 4">
            <a:extLst>
              <a:ext uri="{FF2B5EF4-FFF2-40B4-BE49-F238E27FC236}">
                <a16:creationId xmlns:a16="http://schemas.microsoft.com/office/drawing/2014/main" id="{59721EE0-5C65-8BE2-3F02-B0D0D0F4F138}"/>
              </a:ext>
            </a:extLst>
          </p:cNvPr>
          <p:cNvSpPr txBox="1"/>
          <p:nvPr/>
        </p:nvSpPr>
        <p:spPr>
          <a:xfrm>
            <a:off x="1272617" y="2213525"/>
            <a:ext cx="8559539" cy="5386090"/>
          </a:xfrm>
          <a:prstGeom prst="rect">
            <a:avLst/>
          </a:prstGeom>
          <a:noFill/>
        </p:spPr>
        <p:txBody>
          <a:bodyPr wrap="square" rtlCol="0">
            <a:spAutoFit/>
          </a:bodyPr>
          <a:lstStyle/>
          <a:p>
            <a:pPr marL="285750" indent="-285750">
              <a:buFont typeface="Arial" panose="020B0604020202020204" pitchFamily="34" charset="0"/>
              <a:buChar char="•"/>
            </a:pPr>
            <a:r>
              <a:rPr lang="en-GB" sz="2800"/>
              <a:t>Tutor</a:t>
            </a:r>
          </a:p>
          <a:p>
            <a:pPr marL="285750" indent="-285750">
              <a:buFont typeface="Arial" panose="020B0604020202020204" pitchFamily="34" charset="0"/>
              <a:buChar char="•"/>
            </a:pPr>
            <a:r>
              <a:rPr lang="en-GB" sz="2800"/>
              <a:t>PSM – Mrs Coates</a:t>
            </a:r>
          </a:p>
          <a:p>
            <a:pPr marL="285750" indent="-285750">
              <a:buFont typeface="Arial" panose="020B0604020202020204" pitchFamily="34" charset="0"/>
              <a:buChar char="•"/>
            </a:pPr>
            <a:r>
              <a:rPr lang="en-GB" sz="2800"/>
              <a:t>Pastoral Lead – Mr Myatt</a:t>
            </a:r>
          </a:p>
          <a:p>
            <a:pPr marL="285750" indent="-285750">
              <a:buFont typeface="Arial" panose="020B0604020202020204" pitchFamily="34" charset="0"/>
              <a:buChar char="•"/>
            </a:pPr>
            <a:r>
              <a:rPr lang="en-GB" sz="2800"/>
              <a:t>Assistant Pastoral Lead – Miss Beckett</a:t>
            </a:r>
          </a:p>
          <a:p>
            <a:pPr marL="285750" indent="-285750">
              <a:buFont typeface="Arial" panose="020B0604020202020204" pitchFamily="34" charset="0"/>
              <a:buChar char="•"/>
            </a:pPr>
            <a:r>
              <a:rPr lang="en-GB" sz="2800"/>
              <a:t>Subject teachers</a:t>
            </a:r>
          </a:p>
          <a:p>
            <a:pPr marL="285750" indent="-285750">
              <a:buFont typeface="Arial" panose="020B0604020202020204" pitchFamily="34" charset="0"/>
              <a:buChar char="•"/>
            </a:pPr>
            <a:r>
              <a:rPr lang="en-GB" sz="2800"/>
              <a:t>Subject Leaders </a:t>
            </a:r>
          </a:p>
          <a:p>
            <a:pPr marL="285750" indent="-285750">
              <a:buFont typeface="Arial" panose="020B0604020202020204" pitchFamily="34" charset="0"/>
              <a:buChar char="•"/>
            </a:pPr>
            <a:r>
              <a:rPr lang="en-GB" sz="2800"/>
              <a:t>Leadership</a:t>
            </a:r>
          </a:p>
          <a:p>
            <a:pPr marL="285750" indent="-285750">
              <a:buFont typeface="Arial" panose="020B0604020202020204" pitchFamily="34" charset="0"/>
              <a:buChar char="•"/>
            </a:pPr>
            <a:r>
              <a:rPr lang="en-GB" sz="2800"/>
              <a:t>Safeguarding Team</a:t>
            </a:r>
          </a:p>
          <a:p>
            <a:pPr marL="285750" indent="-285750">
              <a:buFont typeface="Arial" panose="020B0604020202020204" pitchFamily="34" charset="0"/>
              <a:buChar char="•"/>
            </a:pPr>
            <a:r>
              <a:rPr lang="en-GB" sz="2800"/>
              <a:t>Staff based in The Bridge </a:t>
            </a:r>
          </a:p>
          <a:p>
            <a:pPr marL="285750" indent="-285750">
              <a:buFont typeface="Arial" panose="020B0604020202020204" pitchFamily="34" charset="0"/>
              <a:buChar char="•"/>
            </a:pPr>
            <a:r>
              <a:rPr lang="en-GB" sz="2800"/>
              <a:t>Any member of school staff</a:t>
            </a:r>
          </a:p>
          <a:p>
            <a:pPr marL="285750" indent="-285750">
              <a:buFont typeface="Arial" panose="020B0604020202020204" pitchFamily="34" charset="0"/>
              <a:buChar char="•"/>
            </a:pPr>
            <a:r>
              <a:rPr lang="en-GB" sz="2800"/>
              <a:t>External agencies </a:t>
            </a:r>
          </a:p>
          <a:p>
            <a:endParaRPr lang="en-GB"/>
          </a:p>
          <a:p>
            <a:endParaRPr lang="en-GB"/>
          </a:p>
        </p:txBody>
      </p:sp>
      <p:pic>
        <p:nvPicPr>
          <p:cNvPr id="7" name="Picture 2" descr="Place2Be - Dulwich Prep Cranbrook">
            <a:extLst>
              <a:ext uri="{FF2B5EF4-FFF2-40B4-BE49-F238E27FC236}">
                <a16:creationId xmlns:a16="http://schemas.microsoft.com/office/drawing/2014/main" id="{9194BC53-74DA-6FD1-E507-63F4F533DA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3645" y="3972912"/>
            <a:ext cx="2438511" cy="2438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6959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5" name="Picture 4">
            <a:extLst>
              <a:ext uri="{FF2B5EF4-FFF2-40B4-BE49-F238E27FC236}">
                <a16:creationId xmlns:a16="http://schemas.microsoft.com/office/drawing/2014/main" id="{3DA62C08-7AA6-4FAE-AD23-3B0C49B7DA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93799" y="1569843"/>
            <a:ext cx="1155080" cy="1436757"/>
          </a:xfrm>
          <a:prstGeom prst="rect">
            <a:avLst/>
          </a:prstGeom>
          <a:ln w="28575">
            <a:solidFill>
              <a:srgbClr val="FFC000"/>
            </a:solidFill>
          </a:ln>
        </p:spPr>
      </p:pic>
      <p:sp>
        <p:nvSpPr>
          <p:cNvPr id="2" name="TextBox 1">
            <a:extLst>
              <a:ext uri="{FF2B5EF4-FFF2-40B4-BE49-F238E27FC236}">
                <a16:creationId xmlns:a16="http://schemas.microsoft.com/office/drawing/2014/main" id="{8F1EA5F8-B758-62E9-B240-F83D10798A78}"/>
              </a:ext>
            </a:extLst>
          </p:cNvPr>
          <p:cNvSpPr txBox="1"/>
          <p:nvPr/>
        </p:nvSpPr>
        <p:spPr>
          <a:xfrm>
            <a:off x="2676242" y="966535"/>
            <a:ext cx="6750884" cy="1815882"/>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path path="circle">
              <a:fillToRect l="50000" t="50000" r="50000" b="50000"/>
            </a:path>
            <a:tileRect/>
          </a:gra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FFC000">
                    <a:lumMod val="60000"/>
                    <a:lumOff val="40000"/>
                  </a:srgbClr>
                </a:solidFill>
                <a:effectLst/>
                <a:uLnTx/>
                <a:uFillTx/>
                <a:latin typeface="Calibri" panose="020F0502020204030204"/>
                <a:ea typeface="+mn-ea"/>
                <a:cs typeface="+mn-cs"/>
                <a:hlinkClick r:id="rId5">
                  <a:extLst>
                    <a:ext uri="{A12FA001-AC4F-418D-AE19-62706E023703}">
                      <ahyp:hlinkClr xmlns:ahyp="http://schemas.microsoft.com/office/drawing/2018/hyperlinkcolor" val="tx"/>
                    </a:ext>
                  </a:extLst>
                </a:hlinkClick>
              </a:rPr>
              <a:t>safeguarding@stewardsacademy.org</a:t>
            </a:r>
            <a:endParaRPr kumimoji="0" lang="en-GB" sz="2800" b="1" i="0" u="none" strike="noStrike" kern="1200" cap="none" spc="0" normalizeH="0" baseline="0" noProof="0">
              <a:ln>
                <a:noFill/>
              </a:ln>
              <a:solidFill>
                <a:srgbClr val="FFC000">
                  <a:lumMod val="60000"/>
                  <a:lumOff val="40000"/>
                </a:srgbClr>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If you have any worries about your safety or wellbeing, speak to a member of the Safeguarding team, or any adult in the School</a:t>
            </a:r>
          </a:p>
        </p:txBody>
      </p:sp>
      <p:pic>
        <p:nvPicPr>
          <p:cNvPr id="9" name="Picture 8">
            <a:extLst>
              <a:ext uri="{FF2B5EF4-FFF2-40B4-BE49-F238E27FC236}">
                <a16:creationId xmlns:a16="http://schemas.microsoft.com/office/drawing/2014/main" id="{4F02050C-C277-FA57-4BF6-32AA7B5AA24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726666" y="4293801"/>
            <a:ext cx="1155080" cy="1219089"/>
          </a:xfrm>
          <a:prstGeom prst="rect">
            <a:avLst/>
          </a:prstGeom>
          <a:ln w="28575">
            <a:solidFill>
              <a:srgbClr val="FFC000"/>
            </a:solidFill>
          </a:ln>
        </p:spPr>
      </p:pic>
      <p:pic>
        <p:nvPicPr>
          <p:cNvPr id="11" name="Picture 10">
            <a:extLst>
              <a:ext uri="{FF2B5EF4-FFF2-40B4-BE49-F238E27FC236}">
                <a16:creationId xmlns:a16="http://schemas.microsoft.com/office/drawing/2014/main" id="{D9BCFE8B-A58F-E039-DF5E-14BE8C59935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7123870" y="4302477"/>
            <a:ext cx="1155080" cy="1233149"/>
          </a:xfrm>
          <a:prstGeom prst="rect">
            <a:avLst/>
          </a:prstGeom>
          <a:ln w="28575">
            <a:solidFill>
              <a:srgbClr val="FFC000"/>
            </a:solidFill>
          </a:ln>
        </p:spPr>
      </p:pic>
      <p:pic>
        <p:nvPicPr>
          <p:cNvPr id="12" name="Picture 11">
            <a:extLst>
              <a:ext uri="{FF2B5EF4-FFF2-40B4-BE49-F238E27FC236}">
                <a16:creationId xmlns:a16="http://schemas.microsoft.com/office/drawing/2014/main" id="{B0273F99-E12F-F3D9-026E-3456E3657C66}"/>
              </a:ext>
            </a:extLst>
          </p:cNvPr>
          <p:cNvPicPr>
            <a:picLocks noChangeAspect="1"/>
          </p:cNvPicPr>
          <p:nvPr/>
        </p:nvPicPr>
        <p:blipFill rotWithShape="1">
          <a:blip r:embed="rId8">
            <a:extLst>
              <a:ext uri="{28A0092B-C50C-407E-A947-70E740481C1C}">
                <a14:useLocalDpi xmlns:a14="http://schemas.microsoft.com/office/drawing/2010/main" val="0"/>
              </a:ext>
            </a:extLst>
          </a:blip>
          <a:srcRect t="11018" b="9947"/>
          <a:stretch/>
        </p:blipFill>
        <p:spPr>
          <a:xfrm>
            <a:off x="5551799" y="4287975"/>
            <a:ext cx="1114071" cy="1247651"/>
          </a:xfrm>
          <a:prstGeom prst="rect">
            <a:avLst/>
          </a:prstGeom>
          <a:ln w="28575">
            <a:solidFill>
              <a:srgbClr val="FFC000"/>
            </a:solidFill>
          </a:ln>
        </p:spPr>
      </p:pic>
      <p:pic>
        <p:nvPicPr>
          <p:cNvPr id="13" name="Picture 12">
            <a:extLst>
              <a:ext uri="{FF2B5EF4-FFF2-40B4-BE49-F238E27FC236}">
                <a16:creationId xmlns:a16="http://schemas.microsoft.com/office/drawing/2014/main" id="{CFC5B697-AAEC-C467-BA5B-67F20A4B9824}"/>
              </a:ext>
            </a:extLst>
          </p:cNvPr>
          <p:cNvPicPr>
            <a:picLocks noChangeAspect="1"/>
          </p:cNvPicPr>
          <p:nvPr/>
        </p:nvPicPr>
        <p:blipFill rotWithShape="1">
          <a:blip r:embed="rId9">
            <a:extLst>
              <a:ext uri="{28A0092B-C50C-407E-A947-70E740481C1C}">
                <a14:useLocalDpi xmlns:a14="http://schemas.microsoft.com/office/drawing/2010/main" val="0"/>
              </a:ext>
            </a:extLst>
          </a:blip>
          <a:srcRect t="2330" b="4732"/>
          <a:stretch/>
        </p:blipFill>
        <p:spPr>
          <a:xfrm>
            <a:off x="10309020" y="4287974"/>
            <a:ext cx="1155080" cy="1247652"/>
          </a:xfrm>
          <a:prstGeom prst="rect">
            <a:avLst/>
          </a:prstGeom>
          <a:ln w="28575">
            <a:solidFill>
              <a:srgbClr val="FFC000"/>
            </a:solidFill>
          </a:ln>
        </p:spPr>
      </p:pic>
      <p:sp>
        <p:nvSpPr>
          <p:cNvPr id="15" name="TextBox 14">
            <a:extLst>
              <a:ext uri="{FF2B5EF4-FFF2-40B4-BE49-F238E27FC236}">
                <a16:creationId xmlns:a16="http://schemas.microsoft.com/office/drawing/2014/main" id="{8FFFF438-64A2-2BF1-69CD-E23512FDA07A}"/>
              </a:ext>
            </a:extLst>
          </p:cNvPr>
          <p:cNvSpPr txBox="1"/>
          <p:nvPr/>
        </p:nvSpPr>
        <p:spPr>
          <a:xfrm>
            <a:off x="287456" y="3077527"/>
            <a:ext cx="206641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Atkinson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The Bridge/Safeguarding Office</a:t>
            </a: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5BD656A7-EF4E-34FF-DB44-6BCFDC9BEA42}"/>
              </a:ext>
            </a:extLst>
          </p:cNvPr>
          <p:cNvSpPr txBox="1"/>
          <p:nvPr/>
        </p:nvSpPr>
        <p:spPr>
          <a:xfrm>
            <a:off x="9838134" y="3118738"/>
            <a:ext cx="2066410"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 Myatt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Safeguarding Office</a:t>
            </a: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13B071C-3EC8-16E9-A228-D50E9B25879E}"/>
              </a:ext>
            </a:extLst>
          </p:cNvPr>
          <p:cNvSpPr txBox="1"/>
          <p:nvPr/>
        </p:nvSpPr>
        <p:spPr>
          <a:xfrm>
            <a:off x="583045" y="5762800"/>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Morley</a:t>
            </a:r>
          </a:p>
        </p:txBody>
      </p:sp>
      <p:sp>
        <p:nvSpPr>
          <p:cNvPr id="19" name="TextBox 18">
            <a:extLst>
              <a:ext uri="{FF2B5EF4-FFF2-40B4-BE49-F238E27FC236}">
                <a16:creationId xmlns:a16="http://schemas.microsoft.com/office/drawing/2014/main" id="{A4BF6DCC-AE4D-1CA2-9A01-1EBF13D2F4F7}"/>
              </a:ext>
            </a:extLst>
          </p:cNvPr>
          <p:cNvSpPr txBox="1"/>
          <p:nvPr/>
        </p:nvSpPr>
        <p:spPr>
          <a:xfrm>
            <a:off x="1981973" y="5757868"/>
            <a:ext cx="1870795"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Miss D</a:t>
            </a:r>
            <a:r>
              <a:rPr kumimoji="0" lang="en-GB" sz="1600" b="1" i="0" u="none" strike="noStrike" kern="1200" cap="none" spc="0" normalizeH="0" baseline="0" noProof="0" err="1">
                <a:ln>
                  <a:noFill/>
                </a:ln>
                <a:solidFill>
                  <a:prstClr val="white">
                    <a:lumMod val="95000"/>
                  </a:prstClr>
                </a:solidFill>
                <a:effectLst/>
                <a:uLnTx/>
                <a:uFillTx/>
                <a:latin typeface="Calibri" panose="020F0502020204030204"/>
                <a:ea typeface="+mn-ea"/>
                <a:cs typeface="+mn-cs"/>
              </a:rPr>
              <a:t>angerfield</a:t>
            </a:r>
            <a:endPar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98FF7FCD-E70A-0FC7-FB8F-5E15FA3E4B31}"/>
              </a:ext>
            </a:extLst>
          </p:cNvPr>
          <p:cNvSpPr txBox="1"/>
          <p:nvPr/>
        </p:nvSpPr>
        <p:spPr>
          <a:xfrm>
            <a:off x="3736738"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Ali</a:t>
            </a:r>
          </a:p>
        </p:txBody>
      </p:sp>
      <p:sp>
        <p:nvSpPr>
          <p:cNvPr id="21" name="TextBox 20">
            <a:extLst>
              <a:ext uri="{FF2B5EF4-FFF2-40B4-BE49-F238E27FC236}">
                <a16:creationId xmlns:a16="http://schemas.microsoft.com/office/drawing/2014/main" id="{3CAF3C12-AE32-6AFF-CE03-BD2EECCA64BC}"/>
              </a:ext>
            </a:extLst>
          </p:cNvPr>
          <p:cNvSpPr txBox="1"/>
          <p:nvPr/>
        </p:nvSpPr>
        <p:spPr>
          <a:xfrm>
            <a:off x="5382330"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Coulson</a:t>
            </a:r>
          </a:p>
        </p:txBody>
      </p:sp>
      <p:sp>
        <p:nvSpPr>
          <p:cNvPr id="22" name="TextBox 21">
            <a:extLst>
              <a:ext uri="{FF2B5EF4-FFF2-40B4-BE49-F238E27FC236}">
                <a16:creationId xmlns:a16="http://schemas.microsoft.com/office/drawing/2014/main" id="{78840579-419C-B603-6173-E54DCB7A4394}"/>
              </a:ext>
            </a:extLst>
          </p:cNvPr>
          <p:cNvSpPr txBox="1"/>
          <p:nvPr/>
        </p:nvSpPr>
        <p:spPr>
          <a:xfrm>
            <a:off x="6978609"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Coates</a:t>
            </a:r>
          </a:p>
        </p:txBody>
      </p:sp>
      <p:sp>
        <p:nvSpPr>
          <p:cNvPr id="23" name="TextBox 22">
            <a:extLst>
              <a:ext uri="{FF2B5EF4-FFF2-40B4-BE49-F238E27FC236}">
                <a16:creationId xmlns:a16="http://schemas.microsoft.com/office/drawing/2014/main" id="{EB422479-B8F5-25E7-F5BA-E8653EB4B6F8}"/>
              </a:ext>
            </a:extLst>
          </p:cNvPr>
          <p:cNvSpPr txBox="1"/>
          <p:nvPr/>
        </p:nvSpPr>
        <p:spPr>
          <a:xfrm>
            <a:off x="8574888"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Hardiman</a:t>
            </a:r>
          </a:p>
        </p:txBody>
      </p:sp>
      <p:pic>
        <p:nvPicPr>
          <p:cNvPr id="24" name="Picture 23" descr="A person with blonde hair&#10;&#10;Description automatically generated with low confidence">
            <a:extLst>
              <a:ext uri="{FF2B5EF4-FFF2-40B4-BE49-F238E27FC236}">
                <a16:creationId xmlns:a16="http://schemas.microsoft.com/office/drawing/2014/main" id="{62C410CF-AC8B-719F-666E-B22CB44769B7}"/>
              </a:ext>
            </a:extLst>
          </p:cNvPr>
          <p:cNvPicPr>
            <a:picLocks noChangeAspect="1"/>
          </p:cNvPicPr>
          <p:nvPr/>
        </p:nvPicPr>
        <p:blipFill rotWithShape="1">
          <a:blip r:embed="rId10"/>
          <a:srcRect t="5853" b="13864"/>
          <a:stretch/>
        </p:blipFill>
        <p:spPr>
          <a:xfrm>
            <a:off x="743120" y="4287975"/>
            <a:ext cx="1165529" cy="1247651"/>
          </a:xfrm>
          <a:prstGeom prst="rect">
            <a:avLst/>
          </a:prstGeom>
          <a:ln w="28575">
            <a:solidFill>
              <a:srgbClr val="FFC000"/>
            </a:solidFill>
          </a:ln>
        </p:spPr>
      </p:pic>
      <p:sp>
        <p:nvSpPr>
          <p:cNvPr id="26" name="TextBox 25">
            <a:extLst>
              <a:ext uri="{FF2B5EF4-FFF2-40B4-BE49-F238E27FC236}">
                <a16:creationId xmlns:a16="http://schemas.microsoft.com/office/drawing/2014/main" id="{5805AFF3-571E-DB1D-106C-922E90577338}"/>
              </a:ext>
            </a:extLst>
          </p:cNvPr>
          <p:cNvSpPr txBox="1"/>
          <p:nvPr/>
        </p:nvSpPr>
        <p:spPr>
          <a:xfrm>
            <a:off x="10171167" y="5779780"/>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 Hughes</a:t>
            </a:r>
          </a:p>
        </p:txBody>
      </p:sp>
      <p:pic>
        <p:nvPicPr>
          <p:cNvPr id="28" name="Picture 27">
            <a:extLst>
              <a:ext uri="{FF2B5EF4-FFF2-40B4-BE49-F238E27FC236}">
                <a16:creationId xmlns:a16="http://schemas.microsoft.com/office/drawing/2014/main" id="{278D3A60-5760-9012-ABE5-DD57D295F90A}"/>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3938720" y="4287976"/>
            <a:ext cx="1155080" cy="1230740"/>
          </a:xfrm>
          <a:prstGeom prst="rect">
            <a:avLst/>
          </a:prstGeom>
          <a:ln w="28575">
            <a:solidFill>
              <a:srgbClr val="FFC000"/>
            </a:solidFill>
          </a:ln>
        </p:spPr>
      </p:pic>
      <p:pic>
        <p:nvPicPr>
          <p:cNvPr id="29" name="Picture 28">
            <a:extLst>
              <a:ext uri="{FF2B5EF4-FFF2-40B4-BE49-F238E27FC236}">
                <a16:creationId xmlns:a16="http://schemas.microsoft.com/office/drawing/2014/main" id="{29D6871C-9AE5-5899-5ACD-E23115C4F143}"/>
              </a:ext>
            </a:extLst>
          </p:cNvPr>
          <p:cNvPicPr>
            <a:picLocks noChangeAspect="1"/>
          </p:cNvPicPr>
          <p:nvPr/>
        </p:nvPicPr>
        <p:blipFill rotWithShape="1">
          <a:blip r:embed="rId12">
            <a:extLst>
              <a:ext uri="{28A0092B-C50C-407E-A947-70E740481C1C}">
                <a14:useLocalDpi xmlns:a14="http://schemas.microsoft.com/office/drawing/2010/main" val="0"/>
              </a:ext>
            </a:extLst>
          </a:blip>
          <a:srcRect t="3613" b="2338"/>
          <a:stretch/>
        </p:blipFill>
        <p:spPr>
          <a:xfrm>
            <a:off x="2346145" y="4287975"/>
            <a:ext cx="1155080" cy="1247651"/>
          </a:xfrm>
          <a:prstGeom prst="rect">
            <a:avLst/>
          </a:prstGeom>
          <a:ln w="28575">
            <a:solidFill>
              <a:srgbClr val="FFC000"/>
            </a:solidFill>
          </a:ln>
        </p:spPr>
      </p:pic>
      <p:grpSp>
        <p:nvGrpSpPr>
          <p:cNvPr id="34" name="Group 33">
            <a:extLst>
              <a:ext uri="{FF2B5EF4-FFF2-40B4-BE49-F238E27FC236}">
                <a16:creationId xmlns:a16="http://schemas.microsoft.com/office/drawing/2014/main" id="{CA15A8DA-98A0-1CFD-DCE5-3B930F39E2CE}"/>
              </a:ext>
            </a:extLst>
          </p:cNvPr>
          <p:cNvGrpSpPr/>
          <p:nvPr/>
        </p:nvGrpSpPr>
        <p:grpSpPr>
          <a:xfrm>
            <a:off x="2213450" y="6199259"/>
            <a:ext cx="7534977" cy="553998"/>
            <a:chOff x="1908650" y="6225703"/>
            <a:chExt cx="7534977" cy="553998"/>
          </a:xfrm>
          <a:solidFill>
            <a:schemeClr val="bg1"/>
          </a:solidFill>
        </p:grpSpPr>
        <p:sp>
          <p:nvSpPr>
            <p:cNvPr id="31" name="TextBox 30">
              <a:extLst>
                <a:ext uri="{FF2B5EF4-FFF2-40B4-BE49-F238E27FC236}">
                  <a16:creationId xmlns:a16="http://schemas.microsoft.com/office/drawing/2014/main" id="{2C303302-7FAA-71AD-08F9-CCFDB1484F36}"/>
                </a:ext>
              </a:extLst>
            </p:cNvPr>
            <p:cNvSpPr txBox="1"/>
            <p:nvPr/>
          </p:nvSpPr>
          <p:spPr>
            <a:xfrm>
              <a:off x="1908650" y="6225703"/>
              <a:ext cx="7534977" cy="553998"/>
            </a:xfrm>
            <a:prstGeom prst="rect">
              <a:avLst/>
            </a:prstGeom>
            <a:grp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 b="0"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44546A"/>
                  </a:solidFill>
                  <a:effectLst/>
                  <a:uLnTx/>
                  <a:uFillTx/>
                  <a:latin typeface="Calibri" panose="020F0502020204030204"/>
                  <a:ea typeface="+mn-ea"/>
                  <a:cs typeface="+mn-cs"/>
                </a:rPr>
                <a:t>For Safeguarding updates and information please visit: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Picture 31">
              <a:extLst>
                <a:ext uri="{FF2B5EF4-FFF2-40B4-BE49-F238E27FC236}">
                  <a16:creationId xmlns:a16="http://schemas.microsoft.com/office/drawing/2014/main" id="{48268E99-2B6B-C9EE-EFCB-F1213B3598E8}"/>
                </a:ext>
              </a:extLst>
            </p:cNvPr>
            <p:cNvPicPr>
              <a:picLocks noChangeAspect="1"/>
            </p:cNvPicPr>
            <p:nvPr/>
          </p:nvPicPr>
          <p:blipFill>
            <a:blip r:embed="rId13"/>
            <a:stretch>
              <a:fillRect/>
            </a:stretch>
          </p:blipFill>
          <p:spPr>
            <a:xfrm>
              <a:off x="7237175" y="6260758"/>
              <a:ext cx="781682" cy="453110"/>
            </a:xfrm>
            <a:prstGeom prst="rect">
              <a:avLst/>
            </a:prstGeom>
            <a:grpFill/>
          </p:spPr>
        </p:pic>
        <p:pic>
          <p:nvPicPr>
            <p:cNvPr id="33" name="Picture 32">
              <a:extLst>
                <a:ext uri="{FF2B5EF4-FFF2-40B4-BE49-F238E27FC236}">
                  <a16:creationId xmlns:a16="http://schemas.microsoft.com/office/drawing/2014/main" id="{2CC1E9B4-0E7F-9CD6-0756-5AA6427B0841}"/>
                </a:ext>
              </a:extLst>
            </p:cNvPr>
            <p:cNvPicPr>
              <a:picLocks noChangeAspect="1"/>
            </p:cNvPicPr>
            <p:nvPr/>
          </p:nvPicPr>
          <p:blipFill>
            <a:blip r:embed="rId14"/>
            <a:stretch>
              <a:fillRect/>
            </a:stretch>
          </p:blipFill>
          <p:spPr>
            <a:xfrm>
              <a:off x="8122149" y="6266830"/>
              <a:ext cx="452739" cy="452739"/>
            </a:xfrm>
            <a:prstGeom prst="rect">
              <a:avLst/>
            </a:prstGeom>
            <a:grpFill/>
          </p:spPr>
        </p:pic>
        <p:pic>
          <p:nvPicPr>
            <p:cNvPr id="1026" name="Picture 2" descr="Instagram Logo transparent PNG - StickPNG">
              <a:extLst>
                <a:ext uri="{FF2B5EF4-FFF2-40B4-BE49-F238E27FC236}">
                  <a16:creationId xmlns:a16="http://schemas.microsoft.com/office/drawing/2014/main" id="{C58F37EA-8664-79E1-B560-AE4929255D09}"/>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619682" y="6266830"/>
              <a:ext cx="453109" cy="453109"/>
            </a:xfrm>
            <a:prstGeom prst="rect">
              <a:avLst/>
            </a:prstGeom>
            <a:grpFill/>
          </p:spPr>
        </p:pic>
      </p:grpSp>
      <p:sp>
        <p:nvSpPr>
          <p:cNvPr id="37" name="TextBox 36">
            <a:extLst>
              <a:ext uri="{FF2B5EF4-FFF2-40B4-BE49-F238E27FC236}">
                <a16:creationId xmlns:a16="http://schemas.microsoft.com/office/drawing/2014/main" id="{E19EBE88-A68E-75FA-127B-7D3F82575B86}"/>
              </a:ext>
            </a:extLst>
          </p:cNvPr>
          <p:cNvSpPr txBox="1"/>
          <p:nvPr/>
        </p:nvSpPr>
        <p:spPr>
          <a:xfrm>
            <a:off x="394100" y="787266"/>
            <a:ext cx="1853122"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Safeguarding Lead</a:t>
            </a:r>
          </a:p>
        </p:txBody>
      </p:sp>
      <p:sp>
        <p:nvSpPr>
          <p:cNvPr id="38" name="TextBox 37">
            <a:extLst>
              <a:ext uri="{FF2B5EF4-FFF2-40B4-BE49-F238E27FC236}">
                <a16:creationId xmlns:a16="http://schemas.microsoft.com/office/drawing/2014/main" id="{78F4FBE0-1302-3583-51B9-5E0485F21DC9}"/>
              </a:ext>
            </a:extLst>
          </p:cNvPr>
          <p:cNvSpPr txBox="1"/>
          <p:nvPr/>
        </p:nvSpPr>
        <p:spPr>
          <a:xfrm>
            <a:off x="9721254" y="831980"/>
            <a:ext cx="2330611"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Deputy Safeguarding Lead</a:t>
            </a:r>
          </a:p>
        </p:txBody>
      </p:sp>
      <p:sp>
        <p:nvSpPr>
          <p:cNvPr id="39" name="TextBox 38">
            <a:extLst>
              <a:ext uri="{FF2B5EF4-FFF2-40B4-BE49-F238E27FC236}">
                <a16:creationId xmlns:a16="http://schemas.microsoft.com/office/drawing/2014/main" id="{61DAB670-4711-5FBE-6D37-D99BF1B22787}"/>
              </a:ext>
            </a:extLst>
          </p:cNvPr>
          <p:cNvSpPr txBox="1"/>
          <p:nvPr/>
        </p:nvSpPr>
        <p:spPr>
          <a:xfrm>
            <a:off x="4115477" y="3825936"/>
            <a:ext cx="396104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Safeguarding Officers:  PSM Office</a:t>
            </a:r>
          </a:p>
        </p:txBody>
      </p:sp>
      <p:pic>
        <p:nvPicPr>
          <p:cNvPr id="40" name="Picture 39" descr="A picture containing person, wall, person, indoor&#10;&#10;Description automatically generated">
            <a:extLst>
              <a:ext uri="{FF2B5EF4-FFF2-40B4-BE49-F238E27FC236}">
                <a16:creationId xmlns:a16="http://schemas.microsoft.com/office/drawing/2014/main" id="{1740C698-A119-742A-3E36-50454F453F8B}"/>
              </a:ext>
            </a:extLst>
          </p:cNvPr>
          <p:cNvPicPr>
            <a:picLocks noChangeAspect="1"/>
          </p:cNvPicPr>
          <p:nvPr/>
        </p:nvPicPr>
        <p:blipFill rotWithShape="1">
          <a:blip r:embed="rId16">
            <a:extLst>
              <a:ext uri="{28A0092B-C50C-407E-A947-70E740481C1C}">
                <a14:useLocalDpi xmlns:a14="http://schemas.microsoft.com/office/drawing/2010/main" val="0"/>
              </a:ext>
            </a:extLst>
          </a:blip>
          <a:srcRect l="18010" t="12287" r="28912" b="16502"/>
          <a:stretch/>
        </p:blipFill>
        <p:spPr>
          <a:xfrm>
            <a:off x="748963" y="1563577"/>
            <a:ext cx="1114816" cy="1436757"/>
          </a:xfrm>
          <a:prstGeom prst="rect">
            <a:avLst/>
          </a:prstGeom>
          <a:ln w="28575">
            <a:solidFill>
              <a:srgbClr val="FFC000"/>
            </a:solidFill>
          </a:ln>
        </p:spPr>
      </p:pic>
      <p:pic>
        <p:nvPicPr>
          <p:cNvPr id="4" name="Picture 3">
            <a:extLst>
              <a:ext uri="{FF2B5EF4-FFF2-40B4-BE49-F238E27FC236}">
                <a16:creationId xmlns:a16="http://schemas.microsoft.com/office/drawing/2014/main" id="{A796F32B-2341-BA51-66A4-AB845AA1A009}"/>
              </a:ext>
            </a:extLst>
          </p:cNvPr>
          <p:cNvPicPr>
            <a:picLocks noChangeAspect="1"/>
          </p:cNvPicPr>
          <p:nvPr/>
        </p:nvPicPr>
        <p:blipFill>
          <a:blip r:embed="rId17"/>
          <a:stretch>
            <a:fillRect/>
          </a:stretch>
        </p:blipFill>
        <p:spPr>
          <a:xfrm>
            <a:off x="4197106" y="2989769"/>
            <a:ext cx="1014864" cy="785702"/>
          </a:xfrm>
          <a:prstGeom prst="rect">
            <a:avLst/>
          </a:prstGeom>
        </p:spPr>
      </p:pic>
      <p:pic>
        <p:nvPicPr>
          <p:cNvPr id="6" name="Picture 5">
            <a:extLst>
              <a:ext uri="{FF2B5EF4-FFF2-40B4-BE49-F238E27FC236}">
                <a16:creationId xmlns:a16="http://schemas.microsoft.com/office/drawing/2014/main" id="{D2237B4A-DDF5-084B-8AC1-F8E2F81EE4CB}"/>
              </a:ext>
            </a:extLst>
          </p:cNvPr>
          <p:cNvPicPr>
            <a:picLocks noChangeAspect="1"/>
          </p:cNvPicPr>
          <p:nvPr/>
        </p:nvPicPr>
        <p:blipFill rotWithShape="1">
          <a:blip r:embed="rId18"/>
          <a:srcRect b="18577"/>
          <a:stretch/>
        </p:blipFill>
        <p:spPr>
          <a:xfrm>
            <a:off x="7190928" y="2961494"/>
            <a:ext cx="778430" cy="798609"/>
          </a:xfrm>
          <a:prstGeom prst="rect">
            <a:avLst/>
          </a:prstGeom>
        </p:spPr>
      </p:pic>
      <p:pic>
        <p:nvPicPr>
          <p:cNvPr id="8" name="Picture 7">
            <a:extLst>
              <a:ext uri="{FF2B5EF4-FFF2-40B4-BE49-F238E27FC236}">
                <a16:creationId xmlns:a16="http://schemas.microsoft.com/office/drawing/2014/main" id="{3F3A865F-6FBB-B154-561B-75150B61BD09}"/>
              </a:ext>
            </a:extLst>
          </p:cNvPr>
          <p:cNvPicPr>
            <a:picLocks noChangeAspect="1"/>
          </p:cNvPicPr>
          <p:nvPr/>
        </p:nvPicPr>
        <p:blipFill rotWithShape="1">
          <a:blip r:embed="rId19"/>
          <a:srcRect r="3053" b="6708"/>
          <a:stretch/>
        </p:blipFill>
        <p:spPr>
          <a:xfrm>
            <a:off x="5315378" y="2951014"/>
            <a:ext cx="1772142" cy="849569"/>
          </a:xfrm>
          <a:prstGeom prst="rect">
            <a:avLst/>
          </a:prstGeom>
        </p:spPr>
      </p:pic>
    </p:spTree>
    <p:extLst>
      <p:ext uri="{BB962C8B-B14F-4D97-AF65-F5344CB8AC3E}">
        <p14:creationId xmlns:p14="http://schemas.microsoft.com/office/powerpoint/2010/main" val="3069334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Rounded MT Bold"/>
        <a:ea typeface=""/>
        <a:cs typeface=""/>
      </a:majorFont>
      <a:minorFont>
        <a:latin typeface="Arial Rounded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Office Theme">
  <a:themeElements>
    <a:clrScheme name="pencil color">
      <a:dk1>
        <a:sysClr val="windowText" lastClr="000000"/>
      </a:dk1>
      <a:lt1>
        <a:srgbClr val="FFFFFF"/>
      </a:lt1>
      <a:dk2>
        <a:srgbClr val="44546A"/>
      </a:dk2>
      <a:lt2>
        <a:srgbClr val="E7E6E6"/>
      </a:lt2>
      <a:accent1>
        <a:srgbClr val="4472C4"/>
      </a:accent1>
      <a:accent2>
        <a:srgbClr val="F35B2B"/>
      </a:accent2>
      <a:accent3>
        <a:srgbClr val="02BE84"/>
      </a:accent3>
      <a:accent4>
        <a:srgbClr val="FFC000"/>
      </a:accent4>
      <a:accent5>
        <a:srgbClr val="7030A0"/>
      </a:accent5>
      <a:accent6>
        <a:srgbClr val="86C72F"/>
      </a:accent6>
      <a:hlink>
        <a:srgbClr val="0563C1"/>
      </a:hlink>
      <a:folHlink>
        <a:srgbClr val="954F7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lIns="91440" tIns="45720" rIns="91440" bIns="45720" rtlCol="0" anchor="ctr">
        <a:normAutofit/>
      </a:bodyPr>
      <a:lstStyle>
        <a:defPPr marL="0" marR="0" indent="0" algn="l" defTabSz="914400" rtl="0" eaLnBrk="1" fontAlgn="auto" latinLnBrk="0" hangingPunct="1">
          <a:lnSpc>
            <a:spcPct val="100000"/>
          </a:lnSpc>
          <a:spcBef>
            <a:spcPct val="0"/>
          </a:spcBef>
          <a:spcAft>
            <a:spcPts val="0"/>
          </a:spcAft>
          <a:buClrTx/>
          <a:buSzTx/>
          <a:buFontTx/>
          <a:buNone/>
          <a:tabLst/>
          <a:defRPr kumimoji="0" sz="2400" b="0" i="0" u="none" strike="noStrike" kern="1200" cap="none" spc="0" normalizeH="0" baseline="0" noProof="0" dirty="0" smtClean="0">
            <a:ln>
              <a:noFill/>
            </a:ln>
            <a:solidFill>
              <a:schemeClr val="tx1"/>
            </a:solidFill>
            <a:effectLst/>
            <a:uLnTx/>
            <a:uFillTx/>
            <a:latin typeface="Perpetua" pitchFamily="18" charset="0"/>
            <a:ea typeface="+mj-ea"/>
            <a:cs typeface="+mj-cs"/>
          </a:defRPr>
        </a:defPPr>
      </a:lstStyle>
    </a:txDef>
  </a:objectDefaults>
  <a:extraClrSchemeLst/>
</a:theme>
</file>

<file path=ppt/theme/theme7.xml><?xml version="1.0" encoding="utf-8"?>
<a:theme xmlns:a="http://schemas.openxmlformats.org/drawingml/2006/main" name="4_Office Theme">
  <a:themeElements>
    <a:clrScheme name="combining_strands">
      <a:dk1>
        <a:sysClr val="windowText" lastClr="000000"/>
      </a:dk1>
      <a:lt1>
        <a:srgbClr val="FFFFFF"/>
      </a:lt1>
      <a:dk2>
        <a:srgbClr val="44546A"/>
      </a:dk2>
      <a:lt2>
        <a:srgbClr val="E7E6E6"/>
      </a:lt2>
      <a:accent1>
        <a:srgbClr val="00ADF1"/>
      </a:accent1>
      <a:accent2>
        <a:srgbClr val="EB191C"/>
      </a:accent2>
      <a:accent3>
        <a:srgbClr val="FFCA09"/>
      </a:accent3>
      <a:accent4>
        <a:srgbClr val="8DC73D"/>
      </a:accent4>
      <a:accent5>
        <a:srgbClr val="326581"/>
      </a:accent5>
      <a:accent6>
        <a:srgbClr val="BFBFBF"/>
      </a:accent6>
      <a:hlink>
        <a:srgbClr val="3F3F3F"/>
      </a:hlink>
      <a:folHlink>
        <a:srgbClr val="7F7F7F"/>
      </a:folHlink>
    </a:clrScheme>
    <a:fontScheme name="Custom 33">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216E7FA2C1B87489B2C9FF6C85A5DD7" ma:contentTypeVersion="17" ma:contentTypeDescription="Create a new document." ma:contentTypeScope="" ma:versionID="dd2b69bd55db17be011a44984418d11f">
  <xsd:schema xmlns:xsd="http://www.w3.org/2001/XMLSchema" xmlns:xs="http://www.w3.org/2001/XMLSchema" xmlns:p="http://schemas.microsoft.com/office/2006/metadata/properties" xmlns:ns2="565af5c9-c3ba-408d-94b8-c3b1a9dd8359" xmlns:ns3="8c917de8-3cb5-414a-a667-ce7b3ba8dc1a" targetNamespace="http://schemas.microsoft.com/office/2006/metadata/properties" ma:root="true" ma:fieldsID="e25e2e7e5c89190b0003e074725ccc9a" ns2:_="" ns3:_="">
    <xsd:import namespace="565af5c9-c3ba-408d-94b8-c3b1a9dd8359"/>
    <xsd:import namespace="8c917de8-3cb5-414a-a667-ce7b3ba8dc1a"/>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5af5c9-c3ba-408d-94b8-c3b1a9dd8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ba049b4-1c82-4be4-b017-7f3dd0fbdb9c"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917de8-3cb5-414a-a667-ce7b3ba8dc1a"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a22ec52c-a47b-4cf5-92a9-6cfd893cf095}" ma:internalName="TaxCatchAll" ma:showField="CatchAllData" ma:web="8c917de8-3cb5-414a-a667-ce7b3ba8dc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7E569A-A669-4094-AF5F-F2BC27A5847A}">
  <ds:schemaRefs>
    <ds:schemaRef ds:uri="565af5c9-c3ba-408d-94b8-c3b1a9dd8359"/>
    <ds:schemaRef ds:uri="8c917de8-3cb5-414a-a667-ce7b3ba8dc1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9EB32FA-193F-4B25-A447-1B98DD3589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28</Slides>
  <Notes>14</Notes>
  <HiddenSlides>0</HiddenSlides>
  <ScaleCrop>false</ScaleCrop>
  <HeadingPairs>
    <vt:vector size="4" baseType="variant">
      <vt:variant>
        <vt:lpstr>Theme</vt:lpstr>
      </vt:variant>
      <vt:variant>
        <vt:i4>7</vt:i4>
      </vt:variant>
      <vt:variant>
        <vt:lpstr>Slide Titles</vt:lpstr>
      </vt:variant>
      <vt:variant>
        <vt:i4>28</vt:i4>
      </vt:variant>
    </vt:vector>
  </HeadingPairs>
  <TitlesOfParts>
    <vt:vector size="35" baseType="lpstr">
      <vt:lpstr>Office Theme</vt:lpstr>
      <vt:lpstr>2_Default Design</vt:lpstr>
      <vt:lpstr>1_Office Theme</vt:lpstr>
      <vt:lpstr>Office Theme</vt:lpstr>
      <vt:lpstr>7_Office Theme</vt:lpstr>
      <vt:lpstr>3_Office Theme</vt:lpstr>
      <vt:lpstr>4_Office Theme</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Pomodoro Technique</vt:lpstr>
      <vt:lpstr>Revision Timetable</vt:lpstr>
      <vt:lpstr>LEARNING STYLES…</vt:lpstr>
      <vt:lpstr>ACTIVITIES…</vt:lpstr>
      <vt:lpstr>PowerPoint Presentation</vt:lpstr>
      <vt:lpstr>STUDY SMARTER</vt:lpstr>
      <vt:lpstr>BBC SOUNDS</vt:lpstr>
      <vt:lpstr>PowerPoint Presentation</vt:lpstr>
      <vt:lpstr>PowerPoint Presentation</vt:lpstr>
      <vt:lpstr> How can I make contact? </vt:lpstr>
      <vt:lpstr>PowerPoint Presentation</vt:lpstr>
      <vt:lpstr>PowerPoint Presentation</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Spowart</dc:creator>
  <cp:revision>1</cp:revision>
  <dcterms:created xsi:type="dcterms:W3CDTF">2023-09-20T10:32:32Z</dcterms:created>
  <dcterms:modified xsi:type="dcterms:W3CDTF">2023-10-03T16:22:27Z</dcterms:modified>
</cp:coreProperties>
</file>