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6"/>
  </p:notesMasterIdLst>
  <p:sldIdLst>
    <p:sldId id="257" r:id="rId5"/>
  </p:sldIdLst>
  <p:sldSz cx="6858000" cy="9906000" type="A4"/>
  <p:notesSz cx="6794500" cy="9931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CC"/>
    <a:srgbClr val="FEDEFC"/>
    <a:srgbClr val="FDCBFB"/>
    <a:srgbClr val="FF99FF"/>
    <a:srgbClr val="EAE5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7C25B47-0BE8-40A7-913A-CB503800D81A}" v="23" dt="2023-07-03T12:31:57.52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4" autoAdjust="0"/>
    <p:restoredTop sz="94660"/>
  </p:normalViewPr>
  <p:slideViewPr>
    <p:cSldViewPr snapToGrid="0">
      <p:cViewPr>
        <p:scale>
          <a:sx n="78" d="100"/>
          <a:sy n="78" d="100"/>
        </p:scale>
        <p:origin x="2045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erina Stylianou" userId="e9ed1af6-7a69-4394-ae01-8804b65997b3" providerId="ADAL" clId="{47C25B47-0BE8-40A7-913A-CB503800D81A}"/>
    <pc:docChg chg="custSel modSld">
      <pc:chgData name="Katerina Stylianou" userId="e9ed1af6-7a69-4394-ae01-8804b65997b3" providerId="ADAL" clId="{47C25B47-0BE8-40A7-913A-CB503800D81A}" dt="2023-07-03T12:32:37.545" v="465" actId="20577"/>
      <pc:docMkLst>
        <pc:docMk/>
      </pc:docMkLst>
      <pc:sldChg chg="addSp delSp modSp mod setBg">
        <pc:chgData name="Katerina Stylianou" userId="e9ed1af6-7a69-4394-ae01-8804b65997b3" providerId="ADAL" clId="{47C25B47-0BE8-40A7-913A-CB503800D81A}" dt="2023-07-03T12:32:37.545" v="465" actId="20577"/>
        <pc:sldMkLst>
          <pc:docMk/>
          <pc:sldMk cId="533795967" sldId="257"/>
        </pc:sldMkLst>
        <pc:spChg chg="mod">
          <ac:chgData name="Katerina Stylianou" userId="e9ed1af6-7a69-4394-ae01-8804b65997b3" providerId="ADAL" clId="{47C25B47-0BE8-40A7-913A-CB503800D81A}" dt="2023-07-03T12:27:10.314" v="153" actId="20577"/>
          <ac:spMkLst>
            <pc:docMk/>
            <pc:sldMk cId="533795967" sldId="257"/>
            <ac:spMk id="3" creationId="{ECF54B62-A6C7-1A6C-0C8A-145799EC528A}"/>
          </ac:spMkLst>
        </pc:spChg>
        <pc:spChg chg="mod">
          <ac:chgData name="Katerina Stylianou" userId="e9ed1af6-7a69-4394-ae01-8804b65997b3" providerId="ADAL" clId="{47C25B47-0BE8-40A7-913A-CB503800D81A}" dt="2023-07-03T12:24:10.037" v="16" actId="20577"/>
          <ac:spMkLst>
            <pc:docMk/>
            <pc:sldMk cId="533795967" sldId="257"/>
            <ac:spMk id="12" creationId="{795C2D59-8B39-44D5-AD82-71D4C7BA6612}"/>
          </ac:spMkLst>
        </pc:spChg>
        <pc:spChg chg="mod">
          <ac:chgData name="Katerina Stylianou" userId="e9ed1af6-7a69-4394-ae01-8804b65997b3" providerId="ADAL" clId="{47C25B47-0BE8-40A7-913A-CB503800D81A}" dt="2023-07-03T12:27:38.669" v="243" actId="20577"/>
          <ac:spMkLst>
            <pc:docMk/>
            <pc:sldMk cId="533795967" sldId="257"/>
            <ac:spMk id="18" creationId="{E5C45793-F3DE-30D2-DD66-CF4D7428BDA8}"/>
          </ac:spMkLst>
        </pc:spChg>
        <pc:spChg chg="mod">
          <ac:chgData name="Katerina Stylianou" userId="e9ed1af6-7a69-4394-ae01-8804b65997b3" providerId="ADAL" clId="{47C25B47-0BE8-40A7-913A-CB503800D81A}" dt="2023-07-03T12:27:33.287" v="226" actId="20577"/>
          <ac:spMkLst>
            <pc:docMk/>
            <pc:sldMk cId="533795967" sldId="257"/>
            <ac:spMk id="19" creationId="{C4953F7D-299D-1B5F-7A6C-44A1D5A6F9C4}"/>
          </ac:spMkLst>
        </pc:spChg>
        <pc:spChg chg="mod">
          <ac:chgData name="Katerina Stylianou" userId="e9ed1af6-7a69-4394-ae01-8804b65997b3" providerId="ADAL" clId="{47C25B47-0BE8-40A7-913A-CB503800D81A}" dt="2023-07-03T12:28:37.439" v="307" actId="20577"/>
          <ac:spMkLst>
            <pc:docMk/>
            <pc:sldMk cId="533795967" sldId="257"/>
            <ac:spMk id="22" creationId="{A688DE63-CFC5-0E06-315B-AE7EFE87C840}"/>
          </ac:spMkLst>
        </pc:spChg>
        <pc:spChg chg="mod">
          <ac:chgData name="Katerina Stylianou" userId="e9ed1af6-7a69-4394-ae01-8804b65997b3" providerId="ADAL" clId="{47C25B47-0BE8-40A7-913A-CB503800D81A}" dt="2023-07-03T12:27:21.908" v="201" actId="20577"/>
          <ac:spMkLst>
            <pc:docMk/>
            <pc:sldMk cId="533795967" sldId="257"/>
            <ac:spMk id="25" creationId="{90AA73B0-645C-D055-40AA-10ED73149D67}"/>
          </ac:spMkLst>
        </pc:spChg>
        <pc:spChg chg="mod">
          <ac:chgData name="Katerina Stylianou" userId="e9ed1af6-7a69-4394-ae01-8804b65997b3" providerId="ADAL" clId="{47C25B47-0BE8-40A7-913A-CB503800D81A}" dt="2023-07-03T12:27:03.799" v="127" actId="20577"/>
          <ac:spMkLst>
            <pc:docMk/>
            <pc:sldMk cId="533795967" sldId="257"/>
            <ac:spMk id="36" creationId="{2B771644-A73F-52FA-590A-F60EBE03395A}"/>
          </ac:spMkLst>
        </pc:spChg>
        <pc:spChg chg="mod">
          <ac:chgData name="Katerina Stylianou" userId="e9ed1af6-7a69-4394-ae01-8804b65997b3" providerId="ADAL" clId="{47C25B47-0BE8-40A7-913A-CB503800D81A}" dt="2023-07-03T12:24:25.145" v="40" actId="20577"/>
          <ac:spMkLst>
            <pc:docMk/>
            <pc:sldMk cId="533795967" sldId="257"/>
            <ac:spMk id="37" creationId="{A078FE22-383E-0832-826A-70641FA661C0}"/>
          </ac:spMkLst>
        </pc:spChg>
        <pc:spChg chg="mod">
          <ac:chgData name="Katerina Stylianou" userId="e9ed1af6-7a69-4394-ae01-8804b65997b3" providerId="ADAL" clId="{47C25B47-0BE8-40A7-913A-CB503800D81A}" dt="2023-07-03T12:24:43.906" v="82" actId="20577"/>
          <ac:spMkLst>
            <pc:docMk/>
            <pc:sldMk cId="533795967" sldId="257"/>
            <ac:spMk id="39" creationId="{2B0EB511-42B4-3939-6129-31DE1A053D0D}"/>
          </ac:spMkLst>
        </pc:spChg>
        <pc:spChg chg="mod">
          <ac:chgData name="Katerina Stylianou" userId="e9ed1af6-7a69-4394-ae01-8804b65997b3" providerId="ADAL" clId="{47C25B47-0BE8-40A7-913A-CB503800D81A}" dt="2023-07-03T12:26:57.188" v="119" actId="20577"/>
          <ac:spMkLst>
            <pc:docMk/>
            <pc:sldMk cId="533795967" sldId="257"/>
            <ac:spMk id="40" creationId="{9946B793-53E1-AD78-2B11-DC0C507E5C90}"/>
          </ac:spMkLst>
        </pc:spChg>
        <pc:spChg chg="mod">
          <ac:chgData name="Katerina Stylianou" userId="e9ed1af6-7a69-4394-ae01-8804b65997b3" providerId="ADAL" clId="{47C25B47-0BE8-40A7-913A-CB503800D81A}" dt="2023-07-03T12:24:37.067" v="66" actId="20577"/>
          <ac:spMkLst>
            <pc:docMk/>
            <pc:sldMk cId="533795967" sldId="257"/>
            <ac:spMk id="43" creationId="{C7A4ED63-5755-0456-E3FB-D928C39B111E}"/>
          </ac:spMkLst>
        </pc:spChg>
        <pc:spChg chg="mod">
          <ac:chgData name="Katerina Stylianou" userId="e9ed1af6-7a69-4394-ae01-8804b65997b3" providerId="ADAL" clId="{47C25B47-0BE8-40A7-913A-CB503800D81A}" dt="2023-07-03T12:25:59.711" v="99" actId="20577"/>
          <ac:spMkLst>
            <pc:docMk/>
            <pc:sldMk cId="533795967" sldId="257"/>
            <ac:spMk id="44" creationId="{B0A704AC-EE5A-B629-F902-30EF250CBDCC}"/>
          </ac:spMkLst>
        </pc:spChg>
        <pc:spChg chg="mod">
          <ac:chgData name="Katerina Stylianou" userId="e9ed1af6-7a69-4394-ae01-8804b65997b3" providerId="ADAL" clId="{47C25B47-0BE8-40A7-913A-CB503800D81A}" dt="2023-07-03T12:24:33.252" v="60" actId="20577"/>
          <ac:spMkLst>
            <pc:docMk/>
            <pc:sldMk cId="533795967" sldId="257"/>
            <ac:spMk id="45" creationId="{D219263B-E9CD-0FBD-D04F-36298D0A80F3}"/>
          </ac:spMkLst>
        </pc:spChg>
        <pc:spChg chg="mod">
          <ac:chgData name="Katerina Stylianou" userId="e9ed1af6-7a69-4394-ae01-8804b65997b3" providerId="ADAL" clId="{47C25B47-0BE8-40A7-913A-CB503800D81A}" dt="2023-07-03T12:24:28.963" v="52" actId="20577"/>
          <ac:spMkLst>
            <pc:docMk/>
            <pc:sldMk cId="533795967" sldId="257"/>
            <ac:spMk id="46" creationId="{20EA751C-7244-E1BC-3EE5-8DCB665C0682}"/>
          </ac:spMkLst>
        </pc:spChg>
        <pc:spChg chg="mod">
          <ac:chgData name="Katerina Stylianou" userId="e9ed1af6-7a69-4394-ae01-8804b65997b3" providerId="ADAL" clId="{47C25B47-0BE8-40A7-913A-CB503800D81A}" dt="2023-07-03T12:24:40.643" v="72" actId="20577"/>
          <ac:spMkLst>
            <pc:docMk/>
            <pc:sldMk cId="533795967" sldId="257"/>
            <ac:spMk id="61" creationId="{0992EA68-6AFF-5B4F-CFEF-78106E3B7D0D}"/>
          </ac:spMkLst>
        </pc:spChg>
        <pc:spChg chg="mod">
          <ac:chgData name="Katerina Stylianou" userId="e9ed1af6-7a69-4394-ae01-8804b65997b3" providerId="ADAL" clId="{47C25B47-0BE8-40A7-913A-CB503800D81A}" dt="2023-07-03T12:32:16.112" v="427" actId="14100"/>
          <ac:spMkLst>
            <pc:docMk/>
            <pc:sldMk cId="533795967" sldId="257"/>
            <ac:spMk id="220" creationId="{4D57D0B7-0084-4D5E-8FB9-190F12FD8FA7}"/>
          </ac:spMkLst>
        </pc:spChg>
        <pc:spChg chg="mod">
          <ac:chgData name="Katerina Stylianou" userId="e9ed1af6-7a69-4394-ae01-8804b65997b3" providerId="ADAL" clId="{47C25B47-0BE8-40A7-913A-CB503800D81A}" dt="2023-07-03T12:28:21.947" v="276" actId="20577"/>
          <ac:spMkLst>
            <pc:docMk/>
            <pc:sldMk cId="533795967" sldId="257"/>
            <ac:spMk id="267" creationId="{9A12A244-CE94-4C3D-8B84-28BF5B015754}"/>
          </ac:spMkLst>
        </pc:spChg>
        <pc:spChg chg="mod">
          <ac:chgData name="Katerina Stylianou" userId="e9ed1af6-7a69-4394-ae01-8804b65997b3" providerId="ADAL" clId="{47C25B47-0BE8-40A7-913A-CB503800D81A}" dt="2023-07-03T12:28:52.115" v="338" actId="20577"/>
          <ac:spMkLst>
            <pc:docMk/>
            <pc:sldMk cId="533795967" sldId="257"/>
            <ac:spMk id="330" creationId="{FA468CC4-DA3D-D04C-A0F3-908B66B1ED58}"/>
          </ac:spMkLst>
        </pc:spChg>
        <pc:spChg chg="mod">
          <ac:chgData name="Katerina Stylianou" userId="e9ed1af6-7a69-4394-ae01-8804b65997b3" providerId="ADAL" clId="{47C25B47-0BE8-40A7-913A-CB503800D81A}" dt="2023-07-03T12:28:47.916" v="332" actId="20577"/>
          <ac:spMkLst>
            <pc:docMk/>
            <pc:sldMk cId="533795967" sldId="257"/>
            <ac:spMk id="332" creationId="{FA468CC4-DA3D-D04C-A0F3-908B66B1ED58}"/>
          </ac:spMkLst>
        </pc:spChg>
        <pc:spChg chg="mod">
          <ac:chgData name="Katerina Stylianou" userId="e9ed1af6-7a69-4394-ae01-8804b65997b3" providerId="ADAL" clId="{47C25B47-0BE8-40A7-913A-CB503800D81A}" dt="2023-07-03T12:28:57.828" v="350" actId="20577"/>
          <ac:spMkLst>
            <pc:docMk/>
            <pc:sldMk cId="533795967" sldId="257"/>
            <ac:spMk id="334" creationId="{FA468CC4-DA3D-D04C-A0F3-908B66B1ED58}"/>
          </ac:spMkLst>
        </pc:spChg>
        <pc:spChg chg="mod">
          <ac:chgData name="Katerina Stylianou" userId="e9ed1af6-7a69-4394-ae01-8804b65997b3" providerId="ADAL" clId="{47C25B47-0BE8-40A7-913A-CB503800D81A}" dt="2023-07-03T12:29:03.068" v="361" actId="20577"/>
          <ac:spMkLst>
            <pc:docMk/>
            <pc:sldMk cId="533795967" sldId="257"/>
            <ac:spMk id="335" creationId="{FA468CC4-DA3D-D04C-A0F3-908B66B1ED58}"/>
          </ac:spMkLst>
        </pc:spChg>
        <pc:spChg chg="mod">
          <ac:chgData name="Katerina Stylianou" userId="e9ed1af6-7a69-4394-ae01-8804b65997b3" providerId="ADAL" clId="{47C25B47-0BE8-40A7-913A-CB503800D81A}" dt="2023-07-03T12:32:37.545" v="465" actId="20577"/>
          <ac:spMkLst>
            <pc:docMk/>
            <pc:sldMk cId="533795967" sldId="257"/>
            <ac:spMk id="337" creationId="{FA468CC4-DA3D-D04C-A0F3-908B66B1ED58}"/>
          </ac:spMkLst>
        </pc:spChg>
        <pc:spChg chg="mod">
          <ac:chgData name="Katerina Stylianou" userId="e9ed1af6-7a69-4394-ae01-8804b65997b3" providerId="ADAL" clId="{47C25B47-0BE8-40A7-913A-CB503800D81A}" dt="2023-07-03T12:29:18.220" v="399" actId="20577"/>
          <ac:spMkLst>
            <pc:docMk/>
            <pc:sldMk cId="533795967" sldId="257"/>
            <ac:spMk id="339" creationId="{FA468CC4-DA3D-D04C-A0F3-908B66B1ED58}"/>
          </ac:spMkLst>
        </pc:spChg>
        <pc:picChg chg="del">
          <ac:chgData name="Katerina Stylianou" userId="e9ed1af6-7a69-4394-ae01-8804b65997b3" providerId="ADAL" clId="{47C25B47-0BE8-40A7-913A-CB503800D81A}" dt="2023-07-03T12:24:13.492" v="18" actId="478"/>
          <ac:picMkLst>
            <pc:docMk/>
            <pc:sldMk cId="533795967" sldId="257"/>
            <ac:picMk id="52" creationId="{0B19095D-3C0B-2D20-CB14-43901141F72F}"/>
          </ac:picMkLst>
        </pc:picChg>
        <pc:picChg chg="del">
          <ac:chgData name="Katerina Stylianou" userId="e9ed1af6-7a69-4394-ae01-8804b65997b3" providerId="ADAL" clId="{47C25B47-0BE8-40A7-913A-CB503800D81A}" dt="2023-07-03T12:24:16.950" v="20" actId="478"/>
          <ac:picMkLst>
            <pc:docMk/>
            <pc:sldMk cId="533795967" sldId="257"/>
            <ac:picMk id="55" creationId="{06C04266-7E67-F04B-C2EA-74A9777175E0}"/>
          </ac:picMkLst>
        </pc:picChg>
        <pc:picChg chg="del">
          <ac:chgData name="Katerina Stylianou" userId="e9ed1af6-7a69-4394-ae01-8804b65997b3" providerId="ADAL" clId="{47C25B47-0BE8-40A7-913A-CB503800D81A}" dt="2023-07-03T12:24:14.568" v="19" actId="478"/>
          <ac:picMkLst>
            <pc:docMk/>
            <pc:sldMk cId="533795967" sldId="257"/>
            <ac:picMk id="56" creationId="{23324DB5-8874-326B-2D34-2D699A24212A}"/>
          </ac:picMkLst>
        </pc:picChg>
        <pc:picChg chg="del">
          <ac:chgData name="Katerina Stylianou" userId="e9ed1af6-7a69-4394-ae01-8804b65997b3" providerId="ADAL" clId="{47C25B47-0BE8-40A7-913A-CB503800D81A}" dt="2023-07-03T12:24:20.421" v="21" actId="478"/>
          <ac:picMkLst>
            <pc:docMk/>
            <pc:sldMk cId="533795967" sldId="257"/>
            <ac:picMk id="59" creationId="{72CE3E12-095F-685E-DDEC-3871779F897E}"/>
          </ac:picMkLst>
        </pc:picChg>
        <pc:picChg chg="del">
          <ac:chgData name="Katerina Stylianou" userId="e9ed1af6-7a69-4394-ae01-8804b65997b3" providerId="ADAL" clId="{47C25B47-0BE8-40A7-913A-CB503800D81A}" dt="2023-07-03T12:24:12.157" v="17" actId="478"/>
          <ac:picMkLst>
            <pc:docMk/>
            <pc:sldMk cId="533795967" sldId="257"/>
            <ac:picMk id="60" creationId="{EE5C54B6-97CB-1F3A-8A86-F06D2BB95F19}"/>
          </ac:picMkLst>
        </pc:picChg>
        <pc:picChg chg="add mod">
          <ac:chgData name="Katerina Stylianou" userId="e9ed1af6-7a69-4394-ae01-8804b65997b3" providerId="ADAL" clId="{47C25B47-0BE8-40A7-913A-CB503800D81A}" dt="2023-07-03T12:30:08.216" v="404" actId="1076"/>
          <ac:picMkLst>
            <pc:docMk/>
            <pc:sldMk cId="533795967" sldId="257"/>
            <ac:picMk id="1030" creationId="{41FDD96E-568A-F93A-2820-384436848220}"/>
          </ac:picMkLst>
        </pc:picChg>
        <pc:picChg chg="add mod">
          <ac:chgData name="Katerina Stylianou" userId="e9ed1af6-7a69-4394-ae01-8804b65997b3" providerId="ADAL" clId="{47C25B47-0BE8-40A7-913A-CB503800D81A}" dt="2023-07-03T12:30:27.877" v="408" actId="1076"/>
          <ac:picMkLst>
            <pc:docMk/>
            <pc:sldMk cId="533795967" sldId="257"/>
            <ac:picMk id="1032" creationId="{EB4749CE-D494-9982-F3B9-974498E28228}"/>
          </ac:picMkLst>
        </pc:picChg>
        <pc:picChg chg="add mod">
          <ac:chgData name="Katerina Stylianou" userId="e9ed1af6-7a69-4394-ae01-8804b65997b3" providerId="ADAL" clId="{47C25B47-0BE8-40A7-913A-CB503800D81A}" dt="2023-07-03T12:30:53.911" v="412" actId="1076"/>
          <ac:picMkLst>
            <pc:docMk/>
            <pc:sldMk cId="533795967" sldId="257"/>
            <ac:picMk id="1034" creationId="{7B2FFBF6-869F-2D2D-4408-A933F6047277}"/>
          </ac:picMkLst>
        </pc:picChg>
        <pc:picChg chg="add mod">
          <ac:chgData name="Katerina Stylianou" userId="e9ed1af6-7a69-4394-ae01-8804b65997b3" providerId="ADAL" clId="{47C25B47-0BE8-40A7-913A-CB503800D81A}" dt="2023-07-03T12:31:29.007" v="417" actId="1076"/>
          <ac:picMkLst>
            <pc:docMk/>
            <pc:sldMk cId="533795967" sldId="257"/>
            <ac:picMk id="1036" creationId="{C9AB59E7-60ED-972C-F36A-5E431F1881E4}"/>
          </ac:picMkLst>
        </pc:picChg>
        <pc:picChg chg="add mod">
          <ac:chgData name="Katerina Stylianou" userId="e9ed1af6-7a69-4394-ae01-8804b65997b3" providerId="ADAL" clId="{47C25B47-0BE8-40A7-913A-CB503800D81A}" dt="2023-07-03T12:31:57.524" v="422" actId="1076"/>
          <ac:picMkLst>
            <pc:docMk/>
            <pc:sldMk cId="533795967" sldId="257"/>
            <ac:picMk id="1038" creationId="{D4FD8A0C-AD7C-E3D4-159D-8116A3673C4D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4283" cy="498295"/>
          </a:xfrm>
          <a:prstGeom prst="rect">
            <a:avLst/>
          </a:prstGeom>
        </p:spPr>
        <p:txBody>
          <a:bodyPr vert="horz" lIns="91407" tIns="45704" rIns="91407" bIns="45704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8645" y="1"/>
            <a:ext cx="2944283" cy="498295"/>
          </a:xfrm>
          <a:prstGeom prst="rect">
            <a:avLst/>
          </a:prstGeom>
        </p:spPr>
        <p:txBody>
          <a:bodyPr vert="horz" lIns="91407" tIns="45704" rIns="91407" bIns="45704" rtlCol="0"/>
          <a:lstStyle>
            <a:lvl1pPr algn="r">
              <a:defRPr sz="1200"/>
            </a:lvl1pPr>
          </a:lstStyle>
          <a:p>
            <a:fld id="{24D8555F-C3BB-41E5-99E3-408F2C4C712C}" type="datetimeFigureOut">
              <a:rPr lang="en-GB" smtClean="0"/>
              <a:t>03/07/2023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38375" y="1241425"/>
            <a:ext cx="2317750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07" tIns="45704" rIns="91407" bIns="45704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9486"/>
            <a:ext cx="5435600" cy="3910489"/>
          </a:xfrm>
          <a:prstGeom prst="rect">
            <a:avLst/>
          </a:prstGeom>
        </p:spPr>
        <p:txBody>
          <a:bodyPr vert="horz" lIns="91407" tIns="45704" rIns="91407" bIns="45704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33108"/>
            <a:ext cx="2944283" cy="498294"/>
          </a:xfrm>
          <a:prstGeom prst="rect">
            <a:avLst/>
          </a:prstGeom>
        </p:spPr>
        <p:txBody>
          <a:bodyPr vert="horz" lIns="91407" tIns="45704" rIns="91407" bIns="45704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8645" y="9433108"/>
            <a:ext cx="2944283" cy="498294"/>
          </a:xfrm>
          <a:prstGeom prst="rect">
            <a:avLst/>
          </a:prstGeom>
        </p:spPr>
        <p:txBody>
          <a:bodyPr vert="horz" lIns="91407" tIns="45704" rIns="91407" bIns="45704" rtlCol="0" anchor="b"/>
          <a:lstStyle>
            <a:lvl1pPr algn="r">
              <a:defRPr sz="1200"/>
            </a:lvl1pPr>
          </a:lstStyle>
          <a:p>
            <a:fld id="{17B6E8E7-E69B-4E27-B3AE-9C05322EF1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15564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106613" y="1347788"/>
            <a:ext cx="2519362" cy="364013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A575A-FE42-F34E-BE8D-35435E3FEA7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69845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78EA7-B45B-4203-B34C-5DDD6848E4EB}" type="datetimeFigureOut">
              <a:rPr lang="en-GB" smtClean="0"/>
              <a:t>03/07/2023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1C11B-1A1E-4A23-94F2-7D1F368D8D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5457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78EA7-B45B-4203-B34C-5DDD6848E4EB}" type="datetimeFigureOut">
              <a:rPr lang="en-GB" smtClean="0"/>
              <a:t>03/07/2023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1C11B-1A1E-4A23-94F2-7D1F368D8D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62834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78EA7-B45B-4203-B34C-5DDD6848E4EB}" type="datetimeFigureOut">
              <a:rPr lang="en-GB" smtClean="0"/>
              <a:t>03/07/2023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1C11B-1A1E-4A23-94F2-7D1F368D8D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6036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78EA7-B45B-4203-B34C-5DDD6848E4EB}" type="datetimeFigureOut">
              <a:rPr lang="en-GB" smtClean="0"/>
              <a:t>03/07/2023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1C11B-1A1E-4A23-94F2-7D1F368D8D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94880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78EA7-B45B-4203-B34C-5DDD6848E4EB}" type="datetimeFigureOut">
              <a:rPr lang="en-GB" smtClean="0"/>
              <a:t>03/07/2023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1C11B-1A1E-4A23-94F2-7D1F368D8D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39110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78EA7-B45B-4203-B34C-5DDD6848E4EB}" type="datetimeFigureOut">
              <a:rPr lang="en-GB" smtClean="0"/>
              <a:t>03/07/2023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1C11B-1A1E-4A23-94F2-7D1F368D8D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2139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78EA7-B45B-4203-B34C-5DDD6848E4EB}" type="datetimeFigureOut">
              <a:rPr lang="en-GB" smtClean="0"/>
              <a:t>03/07/2023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1C11B-1A1E-4A23-94F2-7D1F368D8D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12915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78EA7-B45B-4203-B34C-5DDD6848E4EB}" type="datetimeFigureOut">
              <a:rPr lang="en-GB" smtClean="0"/>
              <a:t>03/07/2023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1C11B-1A1E-4A23-94F2-7D1F368D8D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9765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78EA7-B45B-4203-B34C-5DDD6848E4EB}" type="datetimeFigureOut">
              <a:rPr lang="en-GB" smtClean="0"/>
              <a:t>03/07/2023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1C11B-1A1E-4A23-94F2-7D1F368D8D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71541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78EA7-B45B-4203-B34C-5DDD6848E4EB}" type="datetimeFigureOut">
              <a:rPr lang="en-GB" smtClean="0"/>
              <a:t>03/07/2023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1C11B-1A1E-4A23-94F2-7D1F368D8D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2506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78EA7-B45B-4203-B34C-5DDD6848E4EB}" type="datetimeFigureOut">
              <a:rPr lang="en-GB" smtClean="0"/>
              <a:t>03/07/2023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1C11B-1A1E-4A23-94F2-7D1F368D8D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5121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F78EA7-B45B-4203-B34C-5DDD6848E4EB}" type="datetimeFigureOut">
              <a:rPr lang="en-GB" smtClean="0"/>
              <a:t>03/07/2023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A1C11B-1A1E-4A23-94F2-7D1F368D8D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74180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image" Target="../media/image1.jpg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10" Type="http://schemas.openxmlformats.org/officeDocument/2006/relationships/image" Target="../media/image7.jpeg"/><Relationship Id="rId4" Type="http://schemas.openxmlformats.org/officeDocument/2006/relationships/hyperlink" Target="https://www.pexels.com/photo/construction-machinery-construction-site-excavator-metro-338544/" TargetMode="External"/><Relationship Id="rId9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34000"/>
            <a:lum/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/>
          <a:stretch>
            <a:fillRect l="-58000" r="-5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Rectangle 132">
            <a:extLst>
              <a:ext uri="{FF2B5EF4-FFF2-40B4-BE49-F238E27FC236}">
                <a16:creationId xmlns:a16="http://schemas.microsoft.com/office/drawing/2014/main" id="{8EE221F3-E29A-7E44-BA3E-4DDEF353168D}"/>
              </a:ext>
            </a:extLst>
          </p:cNvPr>
          <p:cNvSpPr/>
          <p:nvPr/>
        </p:nvSpPr>
        <p:spPr>
          <a:xfrm>
            <a:off x="1420175" y="7687952"/>
            <a:ext cx="3670123" cy="34919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b="1"/>
          </a:p>
        </p:txBody>
      </p:sp>
      <p:sp>
        <p:nvSpPr>
          <p:cNvPr id="132" name="Block Arc 131">
            <a:extLst>
              <a:ext uri="{FF2B5EF4-FFF2-40B4-BE49-F238E27FC236}">
                <a16:creationId xmlns:a16="http://schemas.microsoft.com/office/drawing/2014/main" id="{2ABDDAA7-1330-5846-8957-036F466F9A01}"/>
              </a:ext>
            </a:extLst>
          </p:cNvPr>
          <p:cNvSpPr/>
          <p:nvPr/>
        </p:nvSpPr>
        <p:spPr>
          <a:xfrm rot="5400000" flipH="1">
            <a:off x="4357916" y="6407017"/>
            <a:ext cx="1554620" cy="1777722"/>
          </a:xfrm>
          <a:prstGeom prst="blockArc">
            <a:avLst>
              <a:gd name="adj1" fmla="val 10800009"/>
              <a:gd name="adj2" fmla="val 1572"/>
              <a:gd name="adj3" fmla="val 27649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b="1" dirty="0">
              <a:solidFill>
                <a:schemeClr val="tx1"/>
              </a:solidFill>
            </a:endParaRPr>
          </a:p>
        </p:txBody>
      </p:sp>
      <p:sp>
        <p:nvSpPr>
          <p:cNvPr id="15" name="Block Arc 14">
            <a:extLst>
              <a:ext uri="{FF2B5EF4-FFF2-40B4-BE49-F238E27FC236}">
                <a16:creationId xmlns:a16="http://schemas.microsoft.com/office/drawing/2014/main" id="{D2F97453-494C-5746-8E17-4A67EE1BF309}"/>
              </a:ext>
            </a:extLst>
          </p:cNvPr>
          <p:cNvSpPr/>
          <p:nvPr/>
        </p:nvSpPr>
        <p:spPr>
          <a:xfrm rot="16200000">
            <a:off x="742992" y="7766771"/>
            <a:ext cx="1402154" cy="1246052"/>
          </a:xfrm>
          <a:prstGeom prst="blockArc">
            <a:avLst>
              <a:gd name="adj1" fmla="val 10794187"/>
              <a:gd name="adj2" fmla="val 156513"/>
              <a:gd name="adj3" fmla="val 28217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b="1">
              <a:solidFill>
                <a:schemeClr val="tx1"/>
              </a:solidFill>
            </a:endParaRPr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361D24CC-941E-4C47-B0EC-E144352A4A74}"/>
              </a:ext>
            </a:extLst>
          </p:cNvPr>
          <p:cNvSpPr/>
          <p:nvPr/>
        </p:nvSpPr>
        <p:spPr>
          <a:xfrm>
            <a:off x="1426775" y="8745130"/>
            <a:ext cx="4486722" cy="35264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b="1"/>
          </a:p>
        </p:txBody>
      </p:sp>
      <p:sp>
        <p:nvSpPr>
          <p:cNvPr id="135" name="Rectangle 134">
            <a:extLst>
              <a:ext uri="{FF2B5EF4-FFF2-40B4-BE49-F238E27FC236}">
                <a16:creationId xmlns:a16="http://schemas.microsoft.com/office/drawing/2014/main" id="{BBA4EACD-79B2-9047-926C-4179677F6DF3}"/>
              </a:ext>
            </a:extLst>
          </p:cNvPr>
          <p:cNvSpPr/>
          <p:nvPr/>
        </p:nvSpPr>
        <p:spPr>
          <a:xfrm>
            <a:off x="1238842" y="6542987"/>
            <a:ext cx="4509840" cy="360286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b="1"/>
          </a:p>
        </p:txBody>
      </p:sp>
      <p:sp>
        <p:nvSpPr>
          <p:cNvPr id="136" name="Block Arc 135">
            <a:extLst>
              <a:ext uri="{FF2B5EF4-FFF2-40B4-BE49-F238E27FC236}">
                <a16:creationId xmlns:a16="http://schemas.microsoft.com/office/drawing/2014/main" id="{28EF7BC0-BD7F-BD4C-8DBE-13C9030B0FE6}"/>
              </a:ext>
            </a:extLst>
          </p:cNvPr>
          <p:cNvSpPr/>
          <p:nvPr/>
        </p:nvSpPr>
        <p:spPr>
          <a:xfrm rot="16200000">
            <a:off x="477365" y="5524727"/>
            <a:ext cx="1505214" cy="1251875"/>
          </a:xfrm>
          <a:prstGeom prst="blockArc">
            <a:avLst>
              <a:gd name="adj1" fmla="val 10532807"/>
              <a:gd name="adj2" fmla="val 263439"/>
              <a:gd name="adj3" fmla="val 28511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b="1">
              <a:solidFill>
                <a:schemeClr val="tx1"/>
              </a:solidFill>
            </a:endParaRPr>
          </a:p>
        </p:txBody>
      </p:sp>
      <p:sp>
        <p:nvSpPr>
          <p:cNvPr id="140" name="Block Arc 139">
            <a:extLst>
              <a:ext uri="{FF2B5EF4-FFF2-40B4-BE49-F238E27FC236}">
                <a16:creationId xmlns:a16="http://schemas.microsoft.com/office/drawing/2014/main" id="{E050A4CB-2DFF-4C43-B71B-CB7634BAF8C7}"/>
              </a:ext>
            </a:extLst>
          </p:cNvPr>
          <p:cNvSpPr/>
          <p:nvPr/>
        </p:nvSpPr>
        <p:spPr>
          <a:xfrm rot="5400000" flipH="1">
            <a:off x="4582063" y="4314946"/>
            <a:ext cx="1560157" cy="1309607"/>
          </a:xfrm>
          <a:prstGeom prst="blockArc">
            <a:avLst>
              <a:gd name="adj1" fmla="val 10800000"/>
              <a:gd name="adj2" fmla="val 1517"/>
              <a:gd name="adj3" fmla="val 26435"/>
            </a:avLst>
          </a:prstGeom>
          <a:solidFill>
            <a:srgbClr val="FF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b="1" dirty="0">
              <a:solidFill>
                <a:schemeClr val="tx1"/>
              </a:solidFill>
            </a:endParaRPr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4ED9223C-B305-724C-860B-8788F8ED72BC}"/>
              </a:ext>
            </a:extLst>
          </p:cNvPr>
          <p:cNvSpPr/>
          <p:nvPr/>
        </p:nvSpPr>
        <p:spPr>
          <a:xfrm>
            <a:off x="1158480" y="5398060"/>
            <a:ext cx="3981157" cy="366567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b="1"/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5B6ECEE5-8B0A-BE49-88D6-380CCB5771D4}"/>
              </a:ext>
            </a:extLst>
          </p:cNvPr>
          <p:cNvSpPr/>
          <p:nvPr/>
        </p:nvSpPr>
        <p:spPr>
          <a:xfrm>
            <a:off x="800980" y="4184412"/>
            <a:ext cx="4621461" cy="365542"/>
          </a:xfrm>
          <a:prstGeom prst="rect">
            <a:avLst/>
          </a:prstGeom>
          <a:solidFill>
            <a:srgbClr val="FF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b="1"/>
          </a:p>
        </p:txBody>
      </p:sp>
      <p:sp>
        <p:nvSpPr>
          <p:cNvPr id="143" name="Block Arc 142">
            <a:extLst>
              <a:ext uri="{FF2B5EF4-FFF2-40B4-BE49-F238E27FC236}">
                <a16:creationId xmlns:a16="http://schemas.microsoft.com/office/drawing/2014/main" id="{F9A4C65A-77AF-D444-B52E-87C937A7CC66}"/>
              </a:ext>
            </a:extLst>
          </p:cNvPr>
          <p:cNvSpPr/>
          <p:nvPr/>
        </p:nvSpPr>
        <p:spPr>
          <a:xfrm rot="16200000">
            <a:off x="170768" y="3141322"/>
            <a:ext cx="1633491" cy="1226661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b="1">
              <a:solidFill>
                <a:schemeClr val="tx1"/>
              </a:solidFill>
            </a:endParaRPr>
          </a:p>
        </p:txBody>
      </p:sp>
      <p:sp>
        <p:nvSpPr>
          <p:cNvPr id="214" name="Block Arc 213">
            <a:extLst>
              <a:ext uri="{FF2B5EF4-FFF2-40B4-BE49-F238E27FC236}">
                <a16:creationId xmlns:a16="http://schemas.microsoft.com/office/drawing/2014/main" id="{9BB00DD6-C4C4-7348-AD3E-28EAE4D8492B}"/>
              </a:ext>
            </a:extLst>
          </p:cNvPr>
          <p:cNvSpPr/>
          <p:nvPr/>
        </p:nvSpPr>
        <p:spPr>
          <a:xfrm rot="5400000" flipH="1">
            <a:off x="4891647" y="1867614"/>
            <a:ext cx="1589957" cy="1248969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b="1">
              <a:solidFill>
                <a:schemeClr val="tx1"/>
              </a:solidFill>
            </a:endParaRPr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19CB39D4-AD12-0B45-8E85-C9D1845FD3AE}"/>
              </a:ext>
            </a:extLst>
          </p:cNvPr>
          <p:cNvSpPr/>
          <p:nvPr/>
        </p:nvSpPr>
        <p:spPr>
          <a:xfrm>
            <a:off x="989582" y="2937443"/>
            <a:ext cx="4812841" cy="33927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b="1" dirty="0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6B5CF508-9F97-7344-A588-8737134FC758}"/>
              </a:ext>
            </a:extLst>
          </p:cNvPr>
          <p:cNvSpPr/>
          <p:nvPr/>
        </p:nvSpPr>
        <p:spPr>
          <a:xfrm>
            <a:off x="769313" y="1710111"/>
            <a:ext cx="4918996" cy="35342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b="1"/>
          </a:p>
        </p:txBody>
      </p:sp>
      <p:sp>
        <p:nvSpPr>
          <p:cNvPr id="230" name="Oval 229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5308541" y="8512436"/>
            <a:ext cx="920449" cy="89183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b="1"/>
          </a:p>
        </p:txBody>
      </p:sp>
      <p:sp>
        <p:nvSpPr>
          <p:cNvPr id="231" name="Oval 230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5407724" y="8604523"/>
            <a:ext cx="714985" cy="70973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>
                <a:solidFill>
                  <a:schemeClr val="tx1"/>
                </a:solidFill>
              </a:rPr>
              <a:t>Y10</a:t>
            </a:r>
          </a:p>
        </p:txBody>
      </p:sp>
      <p:sp>
        <p:nvSpPr>
          <p:cNvPr id="297" name="Oval 296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662502" y="4088705"/>
            <a:ext cx="529612" cy="5072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b="1"/>
          </a:p>
        </p:txBody>
      </p:sp>
      <p:sp>
        <p:nvSpPr>
          <p:cNvPr id="328" name="Oval 327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4796843" y="4995571"/>
            <a:ext cx="1023396" cy="1052789"/>
          </a:xfrm>
          <a:prstGeom prst="ellipse">
            <a:avLst/>
          </a:prstGeom>
          <a:solidFill>
            <a:schemeClr val="bg1"/>
          </a:solidFill>
          <a:ln w="76200">
            <a:solidFill>
              <a:srgbClr val="FF66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</a:rPr>
              <a:t>Y11</a:t>
            </a:r>
          </a:p>
        </p:txBody>
      </p:sp>
      <p:sp>
        <p:nvSpPr>
          <p:cNvPr id="330" name="Oval 329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398076" y="3932703"/>
            <a:ext cx="1045993" cy="1015666"/>
          </a:xfrm>
          <a:prstGeom prst="ellipse">
            <a:avLst/>
          </a:prstGeom>
          <a:solidFill>
            <a:schemeClr val="bg1"/>
          </a:solidFill>
          <a:ln w="76200">
            <a:solidFill>
              <a:srgbClr val="FF66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 dirty="0">
                <a:solidFill>
                  <a:schemeClr val="tx1"/>
                </a:solidFill>
              </a:rPr>
              <a:t>Tiling</a:t>
            </a:r>
          </a:p>
        </p:txBody>
      </p:sp>
      <p:sp>
        <p:nvSpPr>
          <p:cNvPr id="332" name="Oval 331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2980859" y="3837741"/>
            <a:ext cx="1226663" cy="1253826"/>
          </a:xfrm>
          <a:prstGeom prst="ellipse">
            <a:avLst/>
          </a:prstGeom>
          <a:solidFill>
            <a:schemeClr val="bg1"/>
          </a:solidFill>
          <a:ln w="76200">
            <a:solidFill>
              <a:srgbClr val="FF66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 dirty="0">
                <a:solidFill>
                  <a:schemeClr val="tx1"/>
                </a:solidFill>
              </a:rPr>
              <a:t>NEA intro</a:t>
            </a:r>
          </a:p>
        </p:txBody>
      </p:sp>
      <p:sp>
        <p:nvSpPr>
          <p:cNvPr id="334" name="Oval 333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1185787" y="2566396"/>
            <a:ext cx="1170490" cy="1131299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>
                <a:solidFill>
                  <a:schemeClr val="tx1"/>
                </a:solidFill>
              </a:rPr>
              <a:t>Plumbing</a:t>
            </a:r>
          </a:p>
        </p:txBody>
      </p:sp>
      <p:sp>
        <p:nvSpPr>
          <p:cNvPr id="335" name="Oval 334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3594191" y="2577328"/>
            <a:ext cx="1226662" cy="1191698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50" b="1" dirty="0">
                <a:solidFill>
                  <a:schemeClr val="tx1"/>
                </a:solidFill>
              </a:rPr>
              <a:t>Electrics</a:t>
            </a:r>
          </a:p>
        </p:txBody>
      </p:sp>
      <p:sp>
        <p:nvSpPr>
          <p:cNvPr id="337" name="Oval 336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5007395" y="1345037"/>
            <a:ext cx="1299593" cy="1056061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 dirty="0">
                <a:solidFill>
                  <a:schemeClr val="tx1"/>
                </a:solidFill>
              </a:rPr>
              <a:t>Method statements</a:t>
            </a:r>
          </a:p>
          <a:p>
            <a:pPr algn="ctr"/>
            <a:r>
              <a:rPr lang="en-US" sz="1100" b="1" dirty="0">
                <a:solidFill>
                  <a:schemeClr val="tx1"/>
                </a:solidFill>
              </a:rPr>
              <a:t>Evaluations</a:t>
            </a:r>
          </a:p>
          <a:p>
            <a:pPr algn="ctr"/>
            <a:r>
              <a:rPr lang="en-US" sz="1100" b="1" dirty="0">
                <a:solidFill>
                  <a:schemeClr val="tx1"/>
                </a:solidFill>
              </a:rPr>
              <a:t>Planning</a:t>
            </a:r>
          </a:p>
        </p:txBody>
      </p:sp>
      <p:sp>
        <p:nvSpPr>
          <p:cNvPr id="339" name="Oval 338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361004" y="1205845"/>
            <a:ext cx="1170490" cy="1163681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solidFill>
                  <a:schemeClr val="tx1"/>
                </a:solidFill>
              </a:rPr>
              <a:t>Final exam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6988" y="3211037"/>
            <a:ext cx="459451" cy="430959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795C2D59-8B39-44D5-AD82-71D4C7BA6612}"/>
              </a:ext>
            </a:extLst>
          </p:cNvPr>
          <p:cNvSpPr/>
          <p:nvPr/>
        </p:nvSpPr>
        <p:spPr>
          <a:xfrm>
            <a:off x="1556440" y="36201"/>
            <a:ext cx="374512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dirty="0">
                <a:ln w="0"/>
                <a:effectLst>
                  <a:reflection blurRad="6350" stA="53000" endA="300" endPos="35500" dir="5400000" sy="-90000" algn="bl" rotWithShape="0"/>
                </a:effectLst>
              </a:rPr>
              <a:t>Y10-11: Construction</a:t>
            </a:r>
            <a:endParaRPr lang="en-US" sz="3200" b="1" cap="none" spc="0" dirty="0">
              <a:ln w="0"/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sp>
        <p:nvSpPr>
          <p:cNvPr id="220" name="Oval 219">
            <a:extLst>
              <a:ext uri="{FF2B5EF4-FFF2-40B4-BE49-F238E27FC236}">
                <a16:creationId xmlns:a16="http://schemas.microsoft.com/office/drawing/2014/main" id="{4D57D0B7-0084-4D5E-8FB9-190F12FD8FA7}"/>
              </a:ext>
            </a:extLst>
          </p:cNvPr>
          <p:cNvSpPr/>
          <p:nvPr/>
        </p:nvSpPr>
        <p:spPr>
          <a:xfrm>
            <a:off x="2799005" y="1289795"/>
            <a:ext cx="1226661" cy="1098431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solidFill>
                  <a:schemeClr val="tx1"/>
                </a:solidFill>
              </a:rPr>
              <a:t>Revision</a:t>
            </a:r>
          </a:p>
        </p:txBody>
      </p:sp>
      <p:cxnSp>
        <p:nvCxnSpPr>
          <p:cNvPr id="303" name="Straight Connector 302">
            <a:extLst>
              <a:ext uri="{FF2B5EF4-FFF2-40B4-BE49-F238E27FC236}">
                <a16:creationId xmlns:a16="http://schemas.microsoft.com/office/drawing/2014/main" id="{4BFB7BC0-183D-42F2-8102-76136D75549C}"/>
              </a:ext>
            </a:extLst>
          </p:cNvPr>
          <p:cNvCxnSpPr>
            <a:cxnSpLocks/>
          </p:cNvCxnSpPr>
          <p:nvPr/>
        </p:nvCxnSpPr>
        <p:spPr>
          <a:xfrm flipV="1">
            <a:off x="1053927" y="6828452"/>
            <a:ext cx="134604" cy="1320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7" name="Oval 266">
            <a:extLst>
              <a:ext uri="{FF2B5EF4-FFF2-40B4-BE49-F238E27FC236}">
                <a16:creationId xmlns:a16="http://schemas.microsoft.com/office/drawing/2014/main" id="{9A12A244-CE94-4C3D-8B84-28BF5B015754}"/>
              </a:ext>
            </a:extLst>
          </p:cNvPr>
          <p:cNvSpPr/>
          <p:nvPr/>
        </p:nvSpPr>
        <p:spPr>
          <a:xfrm>
            <a:off x="1600844" y="4954195"/>
            <a:ext cx="1110327" cy="1146245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50" b="1" dirty="0">
                <a:solidFill>
                  <a:schemeClr val="tx1"/>
                </a:solidFill>
              </a:rPr>
              <a:t>Roles and </a:t>
            </a:r>
            <a:r>
              <a:rPr lang="en-US" sz="1050" b="1" dirty="0" err="1">
                <a:solidFill>
                  <a:schemeClr val="tx1"/>
                </a:solidFill>
              </a:rPr>
              <a:t>responsbilities</a:t>
            </a:r>
            <a:endParaRPr lang="en-US" sz="1050" b="1" dirty="0">
              <a:solidFill>
                <a:schemeClr val="tx1"/>
              </a:solidFill>
            </a:endParaRPr>
          </a:p>
        </p:txBody>
      </p:sp>
      <p:pic>
        <p:nvPicPr>
          <p:cNvPr id="293" name="Picture 292">
            <a:extLst>
              <a:ext uri="{FF2B5EF4-FFF2-40B4-BE49-F238E27FC236}">
                <a16:creationId xmlns:a16="http://schemas.microsoft.com/office/drawing/2014/main" id="{B10A2A2C-D42E-4491-991F-E4D1D283399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2047" y="8141391"/>
            <a:ext cx="537137" cy="503827"/>
          </a:xfrm>
          <a:prstGeom prst="rect">
            <a:avLst/>
          </a:prstGeom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D52962ED-4B96-30AA-2686-FC94241FCFD0}"/>
              </a:ext>
            </a:extLst>
          </p:cNvPr>
          <p:cNvSpPr/>
          <p:nvPr/>
        </p:nvSpPr>
        <p:spPr>
          <a:xfrm>
            <a:off x="629011" y="8003980"/>
            <a:ext cx="1423404" cy="140028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b="1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ECF54B62-A6C7-1A6C-0C8A-145799EC528A}"/>
              </a:ext>
            </a:extLst>
          </p:cNvPr>
          <p:cNvSpPr/>
          <p:nvPr/>
        </p:nvSpPr>
        <p:spPr>
          <a:xfrm>
            <a:off x="732418" y="8123622"/>
            <a:ext cx="1196594" cy="118093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solidFill>
                  <a:schemeClr val="tx1"/>
                </a:solidFill>
              </a:rPr>
              <a:t>Introduction to the course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E5C45793-F3DE-30D2-DD66-CF4D7428BDA8}"/>
              </a:ext>
            </a:extLst>
          </p:cNvPr>
          <p:cNvSpPr/>
          <p:nvPr/>
        </p:nvSpPr>
        <p:spPr>
          <a:xfrm>
            <a:off x="732417" y="6187717"/>
            <a:ext cx="1110327" cy="1146245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 dirty="0">
                <a:solidFill>
                  <a:schemeClr val="tx1"/>
                </a:solidFill>
              </a:rPr>
              <a:t>Health and safety</a:t>
            </a: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C4953F7D-299D-1B5F-7A6C-44A1D5A6F9C4}"/>
              </a:ext>
            </a:extLst>
          </p:cNvPr>
          <p:cNvSpPr/>
          <p:nvPr/>
        </p:nvSpPr>
        <p:spPr>
          <a:xfrm>
            <a:off x="5016988" y="6354986"/>
            <a:ext cx="1110327" cy="1146245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 dirty="0">
                <a:solidFill>
                  <a:schemeClr val="tx1"/>
                </a:solidFill>
              </a:rPr>
              <a:t>Structures</a:t>
            </a: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0B8EBDA6-E44E-2F93-B766-5DE35854551C}"/>
              </a:ext>
            </a:extLst>
          </p:cNvPr>
          <p:cNvSpPr/>
          <p:nvPr/>
        </p:nvSpPr>
        <p:spPr>
          <a:xfrm>
            <a:off x="4373761" y="7468562"/>
            <a:ext cx="1060376" cy="89183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b="1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A688DE63-CFC5-0E06-315B-AE7EFE87C840}"/>
              </a:ext>
            </a:extLst>
          </p:cNvPr>
          <p:cNvSpPr/>
          <p:nvPr/>
        </p:nvSpPr>
        <p:spPr>
          <a:xfrm>
            <a:off x="4442870" y="7569394"/>
            <a:ext cx="954594" cy="70973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50" b="1" dirty="0">
                <a:solidFill>
                  <a:schemeClr val="tx1"/>
                </a:solidFill>
              </a:rPr>
              <a:t>Exam prep</a:t>
            </a: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3F8D7EBE-C6C0-C38F-96F3-C622090C3B28}"/>
              </a:ext>
            </a:extLst>
          </p:cNvPr>
          <p:cNvSpPr/>
          <p:nvPr/>
        </p:nvSpPr>
        <p:spPr>
          <a:xfrm>
            <a:off x="2303814" y="7433730"/>
            <a:ext cx="1469744" cy="89183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b="1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90AA73B0-645C-D055-40AA-10ED73149D67}"/>
              </a:ext>
            </a:extLst>
          </p:cNvPr>
          <p:cNvSpPr/>
          <p:nvPr/>
        </p:nvSpPr>
        <p:spPr>
          <a:xfrm>
            <a:off x="2398745" y="7524781"/>
            <a:ext cx="1264023" cy="70973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solidFill>
                  <a:schemeClr val="tx1"/>
                </a:solidFill>
              </a:rPr>
              <a:t>Key skills in Construction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2B771644-A73F-52FA-590A-F60EBE03395A}"/>
              </a:ext>
            </a:extLst>
          </p:cNvPr>
          <p:cNvSpPr/>
          <p:nvPr/>
        </p:nvSpPr>
        <p:spPr>
          <a:xfrm>
            <a:off x="544172" y="9290043"/>
            <a:ext cx="115288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ldhabi" panose="01000000000000000000" pitchFamily="2" charset="-78"/>
                <a:cs typeface="Aldhabi" panose="01000000000000000000" pitchFamily="2" charset="-78"/>
              </a:rPr>
              <a:t>Planning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A078FE22-383E-0832-826A-70641FA661C0}"/>
              </a:ext>
            </a:extLst>
          </p:cNvPr>
          <p:cNvSpPr/>
          <p:nvPr/>
        </p:nvSpPr>
        <p:spPr>
          <a:xfrm>
            <a:off x="1959987" y="6903272"/>
            <a:ext cx="210346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ldhabi" panose="01000000000000000000" pitchFamily="2" charset="-78"/>
                <a:cs typeface="Aldhabi" panose="01000000000000000000" pitchFamily="2" charset="-78"/>
              </a:rPr>
              <a:t>Painting/Decorating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796B397E-9B2F-0DB5-9812-CE1FD25E51C6}"/>
              </a:ext>
            </a:extLst>
          </p:cNvPr>
          <p:cNvSpPr/>
          <p:nvPr/>
        </p:nvSpPr>
        <p:spPr>
          <a:xfrm>
            <a:off x="5164267" y="3476525"/>
            <a:ext cx="127631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ldhabi" panose="01000000000000000000" pitchFamily="2" charset="-78"/>
                <a:cs typeface="Aldhabi" panose="01000000000000000000" pitchFamily="2" charset="-78"/>
              </a:rPr>
              <a:t>Exhibitions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2B0EB511-42B4-3939-6129-31DE1A053D0D}"/>
              </a:ext>
            </a:extLst>
          </p:cNvPr>
          <p:cNvSpPr/>
          <p:nvPr/>
        </p:nvSpPr>
        <p:spPr>
          <a:xfrm>
            <a:off x="4734573" y="833594"/>
            <a:ext cx="108395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ldhabi" panose="01000000000000000000" pitchFamily="2" charset="-78"/>
                <a:cs typeface="Aldhabi" panose="01000000000000000000" pitchFamily="2" charset="-78"/>
              </a:rPr>
              <a:t>Varnishing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9946B793-53E1-AD78-2B11-DC0C507E5C90}"/>
              </a:ext>
            </a:extLst>
          </p:cNvPr>
          <p:cNvSpPr/>
          <p:nvPr/>
        </p:nvSpPr>
        <p:spPr>
          <a:xfrm>
            <a:off x="4730459" y="9271418"/>
            <a:ext cx="133402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ldhabi" panose="01000000000000000000" pitchFamily="2" charset="-78"/>
                <a:cs typeface="Aldhabi" panose="01000000000000000000" pitchFamily="2" charset="-78"/>
              </a:rPr>
              <a:t>Measuring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C7A4ED63-5755-0456-E3FB-D928C39B111E}"/>
              </a:ext>
            </a:extLst>
          </p:cNvPr>
          <p:cNvSpPr/>
          <p:nvPr/>
        </p:nvSpPr>
        <p:spPr>
          <a:xfrm>
            <a:off x="4566906" y="4421202"/>
            <a:ext cx="74732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ldhabi" panose="01000000000000000000" pitchFamily="2" charset="-78"/>
                <a:cs typeface="Aldhabi" panose="01000000000000000000" pitchFamily="2" charset="-78"/>
              </a:rPr>
              <a:t>Tiling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B0A704AC-EE5A-B629-F902-30EF250CBDCC}"/>
              </a:ext>
            </a:extLst>
          </p:cNvPr>
          <p:cNvSpPr/>
          <p:nvPr/>
        </p:nvSpPr>
        <p:spPr>
          <a:xfrm>
            <a:off x="1707041" y="599849"/>
            <a:ext cx="99097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ldhabi" panose="01000000000000000000" pitchFamily="2" charset="-78"/>
                <a:cs typeface="Aldhabi" panose="01000000000000000000" pitchFamily="2" charset="-78"/>
              </a:rPr>
              <a:t>Electrics</a:t>
            </a:r>
            <a:endParaRPr lang="en-US" sz="280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D219263B-E9CD-0FBD-D04F-36298D0A80F3}"/>
              </a:ext>
            </a:extLst>
          </p:cNvPr>
          <p:cNvSpPr/>
          <p:nvPr/>
        </p:nvSpPr>
        <p:spPr>
          <a:xfrm>
            <a:off x="278450" y="4847806"/>
            <a:ext cx="110799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ldhabi" panose="01000000000000000000" pitchFamily="2" charset="-78"/>
                <a:cs typeface="Aldhabi" panose="01000000000000000000" pitchFamily="2" charset="-78"/>
              </a:rPr>
              <a:t>Plumbing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20EA751C-7244-E1BC-3EE5-8DCB665C0682}"/>
              </a:ext>
            </a:extLst>
          </p:cNvPr>
          <p:cNvSpPr/>
          <p:nvPr/>
        </p:nvSpPr>
        <p:spPr>
          <a:xfrm>
            <a:off x="3726668" y="5945029"/>
            <a:ext cx="133402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ldhabi" panose="01000000000000000000" pitchFamily="2" charset="-78"/>
                <a:cs typeface="Aldhabi" panose="01000000000000000000" pitchFamily="2" charset="-78"/>
              </a:rPr>
              <a:t>Brick-laying</a:t>
            </a: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0992EA68-6AFF-5B4F-CFEF-78106E3B7D0D}"/>
              </a:ext>
            </a:extLst>
          </p:cNvPr>
          <p:cNvSpPr/>
          <p:nvPr/>
        </p:nvSpPr>
        <p:spPr>
          <a:xfrm>
            <a:off x="2534232" y="2276642"/>
            <a:ext cx="72808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ldhabi" panose="01000000000000000000" pitchFamily="2" charset="-78"/>
                <a:cs typeface="Aldhabi" panose="01000000000000000000" pitchFamily="2" charset="-78"/>
              </a:rPr>
              <a:t>Joints</a:t>
            </a:r>
          </a:p>
        </p:txBody>
      </p:sp>
      <p:pic>
        <p:nvPicPr>
          <p:cNvPr id="1030" name="Picture 6" descr="Basic Bricklaying and Cement-Mixing Guide for Beginners - Dengarden">
            <a:extLst>
              <a:ext uri="{FF2B5EF4-FFF2-40B4-BE49-F238E27FC236}">
                <a16:creationId xmlns:a16="http://schemas.microsoft.com/office/drawing/2014/main" id="{41FDD96E-568A-F93A-2820-3844368482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7191" y="127208"/>
            <a:ext cx="1107997" cy="737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ow to start up a tiling business | Start Up Donut">
            <a:extLst>
              <a:ext uri="{FF2B5EF4-FFF2-40B4-BE49-F238E27FC236}">
                <a16:creationId xmlns:a16="http://schemas.microsoft.com/office/drawing/2014/main" id="{EB4749CE-D494-9982-F3B9-974498E282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79" y="67419"/>
            <a:ext cx="1251876" cy="75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MJ Kloss Painting &amp; Decorating - Painter and Decorator London">
            <a:extLst>
              <a:ext uri="{FF2B5EF4-FFF2-40B4-BE49-F238E27FC236}">
                <a16:creationId xmlns:a16="http://schemas.microsoft.com/office/drawing/2014/main" id="{7B2FFBF6-869F-2D2D-4408-A933F60472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3862" y="5683657"/>
            <a:ext cx="1033119" cy="646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Advice On Choosing A Good Plumber">
            <a:extLst>
              <a:ext uri="{FF2B5EF4-FFF2-40B4-BE49-F238E27FC236}">
                <a16:creationId xmlns:a16="http://schemas.microsoft.com/office/drawing/2014/main" id="{C9AB59E7-60ED-972C-F36A-5E431F1881E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91" b="98"/>
          <a:stretch/>
        </p:blipFill>
        <p:spPr bwMode="auto">
          <a:xfrm>
            <a:off x="26674" y="7321252"/>
            <a:ext cx="967956" cy="729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ow To Find A Good Local Electrician – Our Top Tips | Checkatrade">
            <a:extLst>
              <a:ext uri="{FF2B5EF4-FFF2-40B4-BE49-F238E27FC236}">
                <a16:creationId xmlns:a16="http://schemas.microsoft.com/office/drawing/2014/main" id="{D4FD8A0C-AD7C-E3D4-159D-8116A3673C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9407" y="9173076"/>
            <a:ext cx="963340" cy="642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37959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45B83E290E8B243ACE0C3A50FE628B5" ma:contentTypeVersion="13" ma:contentTypeDescription="Create a new document." ma:contentTypeScope="" ma:versionID="335b9efa9b56305fd46eb9539876b151">
  <xsd:schema xmlns:xsd="http://www.w3.org/2001/XMLSchema" xmlns:xs="http://www.w3.org/2001/XMLSchema" xmlns:p="http://schemas.microsoft.com/office/2006/metadata/properties" xmlns:ns3="718f1343-e6c9-4e3a-878d-0373bb9e9e07" xmlns:ns4="b9c31d84-5af0-4aa1-a725-3336102d45b2" targetNamespace="http://schemas.microsoft.com/office/2006/metadata/properties" ma:root="true" ma:fieldsID="65df86865904e3887a42e5ac6827d9f2" ns3:_="" ns4:_="">
    <xsd:import namespace="718f1343-e6c9-4e3a-878d-0373bb9e9e07"/>
    <xsd:import namespace="b9c31d84-5af0-4aa1-a725-3336102d45b2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DateTaken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8f1343-e6c9-4e3a-878d-0373bb9e9e0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9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9c31d84-5af0-4aa1-a725-3336102d45b2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7201771-6AC2-4E10-899E-A4430951449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8f1343-e6c9-4e3a-878d-0373bb9e9e07"/>
    <ds:schemaRef ds:uri="b9c31d84-5af0-4aa1-a725-3336102d45b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B42F5F4-134F-4A75-97D8-D631607CA79A}">
  <ds:schemaRefs>
    <ds:schemaRef ds:uri="http://schemas.openxmlformats.org/package/2006/metadata/core-properties"/>
    <ds:schemaRef ds:uri="http://schemas.microsoft.com/office/2006/documentManagement/types"/>
    <ds:schemaRef ds:uri="http://purl.org/dc/elements/1.1/"/>
    <ds:schemaRef ds:uri="718f1343-e6c9-4e3a-878d-0373bb9e9e07"/>
    <ds:schemaRef ds:uri="http://www.w3.org/XML/1998/namespace"/>
    <ds:schemaRef ds:uri="b9c31d84-5af0-4aa1-a725-3336102d45b2"/>
    <ds:schemaRef ds:uri="http://schemas.microsoft.com/office/infopath/2007/PartnerControls"/>
    <ds:schemaRef ds:uri="http://purl.org/dc/dcmitype/"/>
    <ds:schemaRef ds:uri="http://schemas.microsoft.com/office/2006/metadata/properties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FB16CE2D-4C11-4FD8-9918-3BC5EB88973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5608</TotalTime>
  <Words>47</Words>
  <Application>Microsoft Office PowerPoint</Application>
  <PresentationFormat>A4 Paper (210x297 mm)</PresentationFormat>
  <Paragraphs>29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Aldhabi</vt:lpstr>
      <vt:lpstr>Arial</vt:lpstr>
      <vt:lpstr>Calibri</vt:lpstr>
      <vt:lpstr>Calibri Light</vt:lpstr>
      <vt:lpstr>Office Theme</vt:lpstr>
      <vt:lpstr>PowerPoint Presentation</vt:lpstr>
    </vt:vector>
  </TitlesOfParts>
  <Company>Wadebridge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Burrell, Grace</dc:creator>
  <cp:lastModifiedBy>Katerina Stylianou</cp:lastModifiedBy>
  <cp:revision>276</cp:revision>
  <cp:lastPrinted>2020-01-29T10:46:45Z</cp:lastPrinted>
  <dcterms:created xsi:type="dcterms:W3CDTF">2019-10-28T16:02:33Z</dcterms:created>
  <dcterms:modified xsi:type="dcterms:W3CDTF">2023-07-03T12:32:40Z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0x010100A45B83E290E8B243ACE0C3A50FE628B5</vt:lpwstr>
  </property>
</Properties>
</file>