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3.xml" ContentType="application/vnd.openxmlformats-officedocument.theme+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theme/theme4.xml" ContentType="application/vnd.openxmlformats-officedocument.theme+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theme/theme5.xml" ContentType="application/vnd.openxmlformats-officedocument.theme+xml"/>
  <Override PartName="/ppt/theme/theme6.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9" r:id="rId4"/>
    <p:sldMasterId id="2147483701" r:id="rId5"/>
    <p:sldMasterId id="2147483713" r:id="rId6"/>
    <p:sldMasterId id="2147483731" r:id="rId7"/>
    <p:sldMasterId id="2147483748" r:id="rId8"/>
  </p:sldMasterIdLst>
  <p:notesMasterIdLst>
    <p:notesMasterId r:id="rId65"/>
  </p:notesMasterIdLst>
  <p:sldIdLst>
    <p:sldId id="256" r:id="rId9"/>
    <p:sldId id="538" r:id="rId10"/>
    <p:sldId id="537" r:id="rId11"/>
    <p:sldId id="600" r:id="rId12"/>
    <p:sldId id="601" r:id="rId13"/>
    <p:sldId id="552" r:id="rId14"/>
    <p:sldId id="591" r:id="rId15"/>
    <p:sldId id="511" r:id="rId16"/>
    <p:sldId id="597" r:id="rId17"/>
    <p:sldId id="594" r:id="rId18"/>
    <p:sldId id="595" r:id="rId19"/>
    <p:sldId id="452" r:id="rId20"/>
    <p:sldId id="510" r:id="rId21"/>
    <p:sldId id="593" r:id="rId22"/>
    <p:sldId id="453" r:id="rId23"/>
    <p:sldId id="455" r:id="rId24"/>
    <p:sldId id="456" r:id="rId25"/>
    <p:sldId id="292" r:id="rId26"/>
    <p:sldId id="288" r:id="rId27"/>
    <p:sldId id="592" r:id="rId28"/>
    <p:sldId id="553" r:id="rId29"/>
    <p:sldId id="539" r:id="rId30"/>
    <p:sldId id="512" r:id="rId31"/>
    <p:sldId id="598" r:id="rId32"/>
    <p:sldId id="589" r:id="rId33"/>
    <p:sldId id="526" r:id="rId34"/>
    <p:sldId id="466" r:id="rId35"/>
    <p:sldId id="478" r:id="rId36"/>
    <p:sldId id="527" r:id="rId37"/>
    <p:sldId id="545" r:id="rId38"/>
    <p:sldId id="556" r:id="rId39"/>
    <p:sldId id="549" r:id="rId40"/>
    <p:sldId id="468" r:id="rId41"/>
    <p:sldId id="469" r:id="rId42"/>
    <p:sldId id="473" r:id="rId43"/>
    <p:sldId id="475" r:id="rId44"/>
    <p:sldId id="476" r:id="rId45"/>
    <p:sldId id="480" r:id="rId46"/>
    <p:sldId id="481" r:id="rId47"/>
    <p:sldId id="554" r:id="rId48"/>
    <p:sldId id="540" r:id="rId49"/>
    <p:sldId id="513" r:id="rId50"/>
    <p:sldId id="599" r:id="rId51"/>
    <p:sldId id="514" r:id="rId52"/>
    <p:sldId id="515" r:id="rId53"/>
    <p:sldId id="500" r:id="rId54"/>
    <p:sldId id="557" r:id="rId55"/>
    <p:sldId id="550" r:id="rId56"/>
    <p:sldId id="489" r:id="rId57"/>
    <p:sldId id="516" r:id="rId58"/>
    <p:sldId id="523" r:id="rId59"/>
    <p:sldId id="524" r:id="rId60"/>
    <p:sldId id="519" r:id="rId61"/>
    <p:sldId id="520" r:id="rId62"/>
    <p:sldId id="521" r:id="rId63"/>
    <p:sldId id="522" r:id="rId64"/>
  </p:sldIdLst>
  <p:sldSz cx="9906000" cy="6858000" type="A4"/>
  <p:notesSz cx="6797675" cy="9926638"/>
  <p:defaultTextStyle>
    <a:defPPr>
      <a:defRPr lang="en-US"/>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extLst>
    <p:ext uri="{EFAFB233-063F-42B5-8137-9DF3F51BA10A}">
      <p15:sldGuideLst xmlns:p15="http://schemas.microsoft.com/office/powerpoint/2012/main">
        <p15:guide id="1" orient="horz" pos="2160">
          <p15:clr>
            <a:srgbClr val="A4A3A4"/>
          </p15:clr>
        </p15:guide>
        <p15:guide id="2" pos="3120">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Katerina Stylianou" initials="KS" lastIdx="1" clrIdx="0">
    <p:extLst>
      <p:ext uri="{19B8F6BF-5375-455C-9EA6-DF929625EA0E}">
        <p15:presenceInfo xmlns:p15="http://schemas.microsoft.com/office/powerpoint/2012/main" userId="S::KStylianou@stewardsacademy.org::e9ed1af6-7a69-4394-ae01-8804b65997b3"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clrMru>
    <a:srgbClr val="43E1D9"/>
    <a:srgbClr val="489BE6"/>
    <a:srgbClr val="C1FAFB"/>
    <a:srgbClr val="6687C8"/>
    <a:srgbClr val="ACF8FA"/>
    <a:srgbClr val="D4FBF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D3876FBB-81FA-4071-819D-DA2AB1EC8055}" v="147" dt="2021-01-27T11:31:23.848"/>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BC89EF96-8CEA-46FF-86C4-4CE0E7609802}" styleName="Light Style 3 - Accent 1">
    <a:wholeTbl>
      <a:tcTxStyle>
        <a:fontRef idx="minor">
          <a:scrgbClr r="0" g="0" b="0"/>
        </a:fontRef>
        <a:schemeClr val="tx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noFill/>
        </a:fill>
      </a:tcStyle>
    </a:wholeTbl>
    <a:band1H>
      <a:tcStyle>
        <a:tcBdr/>
        <a:fill>
          <a:solidFill>
            <a:schemeClr val="accent1">
              <a:alpha val="20000"/>
            </a:schemeClr>
          </a:solidFill>
        </a:fill>
      </a:tcStyle>
    </a:band1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noFill/>
        </a:fill>
      </a:tcStyle>
    </a:lastRow>
    <a:firstRow>
      <a:tcTxStyle b="on"/>
      <a:tcStyle>
        <a:tcBdr>
          <a:bottom>
            <a:ln w="25400" cmpd="sng">
              <a:solidFill>
                <a:schemeClr val="accent1"/>
              </a:solidFill>
            </a:ln>
          </a:bottom>
        </a:tcBdr>
        <a:fill>
          <a:no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D113A9D2-9D6B-4929-AA2D-F23B5EE8CBE7}" styleName="Themed Style 2 - Accent 1">
    <a:tblBg>
      <a:fillRef idx="3">
        <a:schemeClr val="accent1"/>
      </a:fillRef>
      <a:effectRef idx="3">
        <a:schemeClr val="accent1"/>
      </a:effectRef>
    </a:tblBg>
    <a:wholeTbl>
      <a:tcTxStyle>
        <a:fontRef idx="minor">
          <a:scrgbClr r="0" g="0" b="0"/>
        </a:fontRef>
        <a:schemeClr val="lt1"/>
      </a:tcTxStyle>
      <a:tcStyle>
        <a:tcBdr>
          <a:left>
            <a:lnRef idx="1">
              <a:schemeClr val="accent1">
                <a:tint val="50000"/>
              </a:schemeClr>
            </a:lnRef>
          </a:left>
          <a:right>
            <a:lnRef idx="1">
              <a:schemeClr val="accent1">
                <a:tint val="50000"/>
              </a:schemeClr>
            </a:lnRef>
          </a:right>
          <a:top>
            <a:lnRef idx="1">
              <a:schemeClr val="accent1">
                <a:tint val="50000"/>
              </a:schemeClr>
            </a:lnRef>
          </a:top>
          <a:bottom>
            <a:lnRef idx="1">
              <a:schemeClr val="accent1">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9D7B26C5-4107-4FEC-AEDC-1716B250A1EF}" styleName="Light Style 1">
    <a:wholeTbl>
      <a:tcTxStyle>
        <a:fontRef idx="minor">
          <a:scrgbClr r="0" g="0" b="0"/>
        </a:fontRef>
        <a:schemeClr val="tx1"/>
      </a:tcTxStyle>
      <a:tcStyle>
        <a:tcBdr>
          <a:left>
            <a:ln>
              <a:noFill/>
            </a:ln>
          </a:left>
          <a:right>
            <a:ln>
              <a:noFill/>
            </a:ln>
          </a:right>
          <a:top>
            <a:ln w="12700" cmpd="sng">
              <a:solidFill>
                <a:schemeClr val="tx1"/>
              </a:solidFill>
            </a:ln>
          </a:top>
          <a:bottom>
            <a:ln w="12700" cmpd="sng">
              <a:solidFill>
                <a:schemeClr val="tx1"/>
              </a:solidFill>
            </a:ln>
          </a:bottom>
          <a:insideH>
            <a:ln>
              <a:noFill/>
            </a:ln>
          </a:insideH>
          <a:insideV>
            <a:ln>
              <a:noFill/>
            </a:ln>
          </a:insideV>
        </a:tcBdr>
        <a:fill>
          <a:noFill/>
        </a:fill>
      </a:tcStyle>
    </a:wholeTbl>
    <a:band1H>
      <a:tcStyle>
        <a:tcBdr/>
        <a:fill>
          <a:solidFill>
            <a:schemeClr val="tx1">
              <a:alpha val="20000"/>
            </a:schemeClr>
          </a:solidFill>
        </a:fill>
      </a:tcStyle>
    </a:band1H>
    <a:band2H>
      <a:tcStyle>
        <a:tcBdr/>
      </a:tcStyle>
    </a:band2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12700" cmpd="sng">
              <a:solidFill>
                <a:schemeClr val="tx1"/>
              </a:solidFill>
            </a:ln>
          </a:top>
        </a:tcBdr>
        <a:fill>
          <a:noFill/>
        </a:fill>
      </a:tcStyle>
    </a:lastRow>
    <a:firstRow>
      <a:tcTxStyle b="on"/>
      <a:tcStyle>
        <a:tcBdr>
          <a:bottom>
            <a:ln w="12700" cmpd="sng">
              <a:solidFill>
                <a:schemeClr val="tx1"/>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108" d="100"/>
          <a:sy n="108" d="100"/>
        </p:scale>
        <p:origin x="1728" y="102"/>
      </p:cViewPr>
      <p:guideLst>
        <p:guide orient="horz" pos="2160"/>
        <p:guide pos="312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18.xml"/><Relationship Id="rId21" Type="http://schemas.openxmlformats.org/officeDocument/2006/relationships/slide" Target="slides/slide13.xml"/><Relationship Id="rId42" Type="http://schemas.openxmlformats.org/officeDocument/2006/relationships/slide" Target="slides/slide34.xml"/><Relationship Id="rId47" Type="http://schemas.openxmlformats.org/officeDocument/2006/relationships/slide" Target="slides/slide39.xml"/><Relationship Id="rId63" Type="http://schemas.openxmlformats.org/officeDocument/2006/relationships/slide" Target="slides/slide55.xml"/><Relationship Id="rId68" Type="http://schemas.openxmlformats.org/officeDocument/2006/relationships/viewProps" Target="viewProps.xml"/><Relationship Id="rId7" Type="http://schemas.openxmlformats.org/officeDocument/2006/relationships/slideMaster" Target="slideMasters/slideMaster4.xml"/><Relationship Id="rId71" Type="http://schemas.microsoft.com/office/2015/10/relationships/revisionInfo" Target="revisionInfo.xml"/><Relationship Id="rId2" Type="http://schemas.openxmlformats.org/officeDocument/2006/relationships/customXml" Target="../customXml/item2.xml"/><Relationship Id="rId16" Type="http://schemas.openxmlformats.org/officeDocument/2006/relationships/slide" Target="slides/slide8.xml"/><Relationship Id="rId29" Type="http://schemas.openxmlformats.org/officeDocument/2006/relationships/slide" Target="slides/slide21.xml"/><Relationship Id="rId11" Type="http://schemas.openxmlformats.org/officeDocument/2006/relationships/slide" Target="slides/slide3.xml"/><Relationship Id="rId24" Type="http://schemas.openxmlformats.org/officeDocument/2006/relationships/slide" Target="slides/slide16.xml"/><Relationship Id="rId32" Type="http://schemas.openxmlformats.org/officeDocument/2006/relationships/slide" Target="slides/slide24.xml"/><Relationship Id="rId37" Type="http://schemas.openxmlformats.org/officeDocument/2006/relationships/slide" Target="slides/slide29.xml"/><Relationship Id="rId40" Type="http://schemas.openxmlformats.org/officeDocument/2006/relationships/slide" Target="slides/slide32.xml"/><Relationship Id="rId45" Type="http://schemas.openxmlformats.org/officeDocument/2006/relationships/slide" Target="slides/slide37.xml"/><Relationship Id="rId53" Type="http://schemas.openxmlformats.org/officeDocument/2006/relationships/slide" Target="slides/slide45.xml"/><Relationship Id="rId58" Type="http://schemas.openxmlformats.org/officeDocument/2006/relationships/slide" Target="slides/slide50.xml"/><Relationship Id="rId66" Type="http://schemas.openxmlformats.org/officeDocument/2006/relationships/commentAuthors" Target="commentAuthors.xml"/><Relationship Id="rId5" Type="http://schemas.openxmlformats.org/officeDocument/2006/relationships/slideMaster" Target="slideMasters/slideMaster2.xml"/><Relationship Id="rId61" Type="http://schemas.openxmlformats.org/officeDocument/2006/relationships/slide" Target="slides/slide53.xml"/><Relationship Id="rId19" Type="http://schemas.openxmlformats.org/officeDocument/2006/relationships/slide" Target="slides/slide11.xml"/><Relationship Id="rId14" Type="http://schemas.openxmlformats.org/officeDocument/2006/relationships/slide" Target="slides/slide6.xml"/><Relationship Id="rId22" Type="http://schemas.openxmlformats.org/officeDocument/2006/relationships/slide" Target="slides/slide14.xml"/><Relationship Id="rId27" Type="http://schemas.openxmlformats.org/officeDocument/2006/relationships/slide" Target="slides/slide19.xml"/><Relationship Id="rId30" Type="http://schemas.openxmlformats.org/officeDocument/2006/relationships/slide" Target="slides/slide22.xml"/><Relationship Id="rId35" Type="http://schemas.openxmlformats.org/officeDocument/2006/relationships/slide" Target="slides/slide27.xml"/><Relationship Id="rId43" Type="http://schemas.openxmlformats.org/officeDocument/2006/relationships/slide" Target="slides/slide35.xml"/><Relationship Id="rId48" Type="http://schemas.openxmlformats.org/officeDocument/2006/relationships/slide" Target="slides/slide40.xml"/><Relationship Id="rId56" Type="http://schemas.openxmlformats.org/officeDocument/2006/relationships/slide" Target="slides/slide48.xml"/><Relationship Id="rId64" Type="http://schemas.openxmlformats.org/officeDocument/2006/relationships/slide" Target="slides/slide56.xml"/><Relationship Id="rId69" Type="http://schemas.openxmlformats.org/officeDocument/2006/relationships/theme" Target="theme/theme1.xml"/><Relationship Id="rId8" Type="http://schemas.openxmlformats.org/officeDocument/2006/relationships/slideMaster" Target="slideMasters/slideMaster5.xml"/><Relationship Id="rId51" Type="http://schemas.openxmlformats.org/officeDocument/2006/relationships/slide" Target="slides/slide43.xml"/><Relationship Id="rId3" Type="http://schemas.openxmlformats.org/officeDocument/2006/relationships/customXml" Target="../customXml/item3.xml"/><Relationship Id="rId12" Type="http://schemas.openxmlformats.org/officeDocument/2006/relationships/slide" Target="slides/slide4.xml"/><Relationship Id="rId17" Type="http://schemas.openxmlformats.org/officeDocument/2006/relationships/slide" Target="slides/slide9.xml"/><Relationship Id="rId25" Type="http://schemas.openxmlformats.org/officeDocument/2006/relationships/slide" Target="slides/slide17.xml"/><Relationship Id="rId33" Type="http://schemas.openxmlformats.org/officeDocument/2006/relationships/slide" Target="slides/slide25.xml"/><Relationship Id="rId38" Type="http://schemas.openxmlformats.org/officeDocument/2006/relationships/slide" Target="slides/slide30.xml"/><Relationship Id="rId46" Type="http://schemas.openxmlformats.org/officeDocument/2006/relationships/slide" Target="slides/slide38.xml"/><Relationship Id="rId59" Type="http://schemas.openxmlformats.org/officeDocument/2006/relationships/slide" Target="slides/slide51.xml"/><Relationship Id="rId67" Type="http://schemas.openxmlformats.org/officeDocument/2006/relationships/presProps" Target="presProps.xml"/><Relationship Id="rId20" Type="http://schemas.openxmlformats.org/officeDocument/2006/relationships/slide" Target="slides/slide12.xml"/><Relationship Id="rId41" Type="http://schemas.openxmlformats.org/officeDocument/2006/relationships/slide" Target="slides/slide33.xml"/><Relationship Id="rId54" Type="http://schemas.openxmlformats.org/officeDocument/2006/relationships/slide" Target="slides/slide46.xml"/><Relationship Id="rId62" Type="http://schemas.openxmlformats.org/officeDocument/2006/relationships/slide" Target="slides/slide54.xml"/><Relationship Id="rId70"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Master" Target="slideMasters/slideMaster3.xml"/><Relationship Id="rId15" Type="http://schemas.openxmlformats.org/officeDocument/2006/relationships/slide" Target="slides/slide7.xml"/><Relationship Id="rId23" Type="http://schemas.openxmlformats.org/officeDocument/2006/relationships/slide" Target="slides/slide15.xml"/><Relationship Id="rId28" Type="http://schemas.openxmlformats.org/officeDocument/2006/relationships/slide" Target="slides/slide20.xml"/><Relationship Id="rId36" Type="http://schemas.openxmlformats.org/officeDocument/2006/relationships/slide" Target="slides/slide28.xml"/><Relationship Id="rId49" Type="http://schemas.openxmlformats.org/officeDocument/2006/relationships/slide" Target="slides/slide41.xml"/><Relationship Id="rId57" Type="http://schemas.openxmlformats.org/officeDocument/2006/relationships/slide" Target="slides/slide49.xml"/><Relationship Id="rId10" Type="http://schemas.openxmlformats.org/officeDocument/2006/relationships/slide" Target="slides/slide2.xml"/><Relationship Id="rId31" Type="http://schemas.openxmlformats.org/officeDocument/2006/relationships/slide" Target="slides/slide23.xml"/><Relationship Id="rId44" Type="http://schemas.openxmlformats.org/officeDocument/2006/relationships/slide" Target="slides/slide36.xml"/><Relationship Id="rId52" Type="http://schemas.openxmlformats.org/officeDocument/2006/relationships/slide" Target="slides/slide44.xml"/><Relationship Id="rId60" Type="http://schemas.openxmlformats.org/officeDocument/2006/relationships/slide" Target="slides/slide52.xml"/><Relationship Id="rId65" Type="http://schemas.openxmlformats.org/officeDocument/2006/relationships/notesMaster" Target="notesMasters/notesMaster1.xml"/><Relationship Id="rId4" Type="http://schemas.openxmlformats.org/officeDocument/2006/relationships/slideMaster" Target="slideMasters/slideMaster1.xml"/><Relationship Id="rId9" Type="http://schemas.openxmlformats.org/officeDocument/2006/relationships/slide" Target="slides/slide1.xml"/><Relationship Id="rId13" Type="http://schemas.openxmlformats.org/officeDocument/2006/relationships/slide" Target="slides/slide5.xml"/><Relationship Id="rId18" Type="http://schemas.openxmlformats.org/officeDocument/2006/relationships/slide" Target="slides/slide10.xml"/><Relationship Id="rId39" Type="http://schemas.openxmlformats.org/officeDocument/2006/relationships/slide" Target="slides/slide31.xml"/><Relationship Id="rId34" Type="http://schemas.openxmlformats.org/officeDocument/2006/relationships/slide" Target="slides/slide26.xml"/><Relationship Id="rId50" Type="http://schemas.openxmlformats.org/officeDocument/2006/relationships/slide" Target="slides/slide42.xml"/><Relationship Id="rId55" Type="http://schemas.openxmlformats.org/officeDocument/2006/relationships/slide" Target="slides/slide4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6.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1"/>
            <a:ext cx="2945659" cy="496411"/>
          </a:xfrm>
          <a:prstGeom prst="rect">
            <a:avLst/>
          </a:prstGeom>
        </p:spPr>
        <p:txBody>
          <a:bodyPr vert="horz" lIns="95571" tIns="47786" rIns="95571" bIns="47786" rtlCol="0"/>
          <a:lstStyle>
            <a:lvl1pPr algn="l" fontAlgn="auto">
              <a:spcBef>
                <a:spcPts val="0"/>
              </a:spcBef>
              <a:spcAft>
                <a:spcPts val="0"/>
              </a:spcAft>
              <a:defRPr sz="1300">
                <a:latin typeface="+mn-lt"/>
                <a:cs typeface="+mn-cs"/>
              </a:defRPr>
            </a:lvl1pPr>
          </a:lstStyle>
          <a:p>
            <a:pPr>
              <a:defRPr/>
            </a:pPr>
            <a:endParaRPr lang="en-GB"/>
          </a:p>
        </p:txBody>
      </p:sp>
      <p:sp>
        <p:nvSpPr>
          <p:cNvPr id="3" name="Date Placeholder 2"/>
          <p:cNvSpPr>
            <a:spLocks noGrp="1"/>
          </p:cNvSpPr>
          <p:nvPr>
            <p:ph type="dt" idx="1"/>
          </p:nvPr>
        </p:nvSpPr>
        <p:spPr>
          <a:xfrm>
            <a:off x="3850442" y="1"/>
            <a:ext cx="2945659" cy="496411"/>
          </a:xfrm>
          <a:prstGeom prst="rect">
            <a:avLst/>
          </a:prstGeom>
        </p:spPr>
        <p:txBody>
          <a:bodyPr vert="horz" lIns="95571" tIns="47786" rIns="95571" bIns="47786" rtlCol="0"/>
          <a:lstStyle>
            <a:lvl1pPr algn="r" fontAlgn="auto">
              <a:spcBef>
                <a:spcPts val="0"/>
              </a:spcBef>
              <a:spcAft>
                <a:spcPts val="0"/>
              </a:spcAft>
              <a:defRPr sz="1300" smtClean="0">
                <a:latin typeface="+mn-lt"/>
                <a:cs typeface="+mn-cs"/>
              </a:defRPr>
            </a:lvl1pPr>
          </a:lstStyle>
          <a:p>
            <a:pPr>
              <a:defRPr/>
            </a:pPr>
            <a:fld id="{C4070FFC-85DB-43E0-A5E3-8D9D41B7C060}" type="datetimeFigureOut">
              <a:rPr lang="en-GB"/>
              <a:pPr>
                <a:defRPr/>
              </a:pPr>
              <a:t>15/12/2021</a:t>
            </a:fld>
            <a:endParaRPr lang="en-GB"/>
          </a:p>
        </p:txBody>
      </p:sp>
      <p:sp>
        <p:nvSpPr>
          <p:cNvPr id="4" name="Slide Image Placeholder 3"/>
          <p:cNvSpPr>
            <a:spLocks noGrp="1" noRot="1" noChangeAspect="1"/>
          </p:cNvSpPr>
          <p:nvPr>
            <p:ph type="sldImg" idx="2"/>
          </p:nvPr>
        </p:nvSpPr>
        <p:spPr>
          <a:xfrm>
            <a:off x="711200" y="744538"/>
            <a:ext cx="5375275" cy="3722687"/>
          </a:xfrm>
          <a:prstGeom prst="rect">
            <a:avLst/>
          </a:prstGeom>
          <a:noFill/>
          <a:ln w="12700">
            <a:solidFill>
              <a:prstClr val="black"/>
            </a:solidFill>
          </a:ln>
        </p:spPr>
        <p:txBody>
          <a:bodyPr vert="horz" lIns="95571" tIns="47786" rIns="95571" bIns="47786" rtlCol="0" anchor="ctr"/>
          <a:lstStyle/>
          <a:p>
            <a:pPr lvl="0"/>
            <a:endParaRPr lang="en-GB" noProof="0"/>
          </a:p>
        </p:txBody>
      </p:sp>
      <p:sp>
        <p:nvSpPr>
          <p:cNvPr id="5" name="Notes Placeholder 4"/>
          <p:cNvSpPr>
            <a:spLocks noGrp="1"/>
          </p:cNvSpPr>
          <p:nvPr>
            <p:ph type="body" sz="quarter" idx="3"/>
          </p:nvPr>
        </p:nvSpPr>
        <p:spPr>
          <a:xfrm>
            <a:off x="679768" y="4715908"/>
            <a:ext cx="5438140" cy="4467702"/>
          </a:xfrm>
          <a:prstGeom prst="rect">
            <a:avLst/>
          </a:prstGeom>
        </p:spPr>
        <p:txBody>
          <a:bodyPr vert="horz" lIns="95571" tIns="47786" rIns="95571" bIns="47786" rtlCol="0">
            <a:normAutofit/>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endParaRPr lang="en-GB" noProof="0"/>
          </a:p>
        </p:txBody>
      </p:sp>
      <p:sp>
        <p:nvSpPr>
          <p:cNvPr id="6" name="Footer Placeholder 5"/>
          <p:cNvSpPr>
            <a:spLocks noGrp="1"/>
          </p:cNvSpPr>
          <p:nvPr>
            <p:ph type="ftr" sz="quarter" idx="4"/>
          </p:nvPr>
        </p:nvSpPr>
        <p:spPr>
          <a:xfrm>
            <a:off x="0" y="9430090"/>
            <a:ext cx="2945659" cy="496411"/>
          </a:xfrm>
          <a:prstGeom prst="rect">
            <a:avLst/>
          </a:prstGeom>
        </p:spPr>
        <p:txBody>
          <a:bodyPr vert="horz" lIns="95571" tIns="47786" rIns="95571" bIns="47786" rtlCol="0" anchor="b"/>
          <a:lstStyle>
            <a:lvl1pPr algn="l" fontAlgn="auto">
              <a:spcBef>
                <a:spcPts val="0"/>
              </a:spcBef>
              <a:spcAft>
                <a:spcPts val="0"/>
              </a:spcAft>
              <a:defRPr sz="1300">
                <a:latin typeface="+mn-lt"/>
                <a:cs typeface="+mn-cs"/>
              </a:defRPr>
            </a:lvl1pPr>
          </a:lstStyle>
          <a:p>
            <a:pPr>
              <a:defRPr/>
            </a:pPr>
            <a:endParaRPr lang="en-GB"/>
          </a:p>
        </p:txBody>
      </p:sp>
      <p:sp>
        <p:nvSpPr>
          <p:cNvPr id="7" name="Slide Number Placeholder 6"/>
          <p:cNvSpPr>
            <a:spLocks noGrp="1"/>
          </p:cNvSpPr>
          <p:nvPr>
            <p:ph type="sldNum" sz="quarter" idx="5"/>
          </p:nvPr>
        </p:nvSpPr>
        <p:spPr>
          <a:xfrm>
            <a:off x="3850442" y="9430090"/>
            <a:ext cx="2945659" cy="496411"/>
          </a:xfrm>
          <a:prstGeom prst="rect">
            <a:avLst/>
          </a:prstGeom>
        </p:spPr>
        <p:txBody>
          <a:bodyPr vert="horz" lIns="95571" tIns="47786" rIns="95571" bIns="47786" rtlCol="0" anchor="b"/>
          <a:lstStyle>
            <a:lvl1pPr algn="r" fontAlgn="auto">
              <a:spcBef>
                <a:spcPts val="0"/>
              </a:spcBef>
              <a:spcAft>
                <a:spcPts val="0"/>
              </a:spcAft>
              <a:defRPr sz="1300" smtClean="0">
                <a:latin typeface="+mn-lt"/>
                <a:cs typeface="+mn-cs"/>
              </a:defRPr>
            </a:lvl1pPr>
          </a:lstStyle>
          <a:p>
            <a:pPr>
              <a:defRPr/>
            </a:pPr>
            <a:fld id="{05A011A1-AA30-4025-81FE-E615FB2D335E}" type="slidenum">
              <a:rPr lang="en-GB"/>
              <a:pPr>
                <a:defRPr/>
              </a:pPr>
              <a:t>‹#›</a:t>
            </a:fld>
            <a:endParaRPr lang="en-GB"/>
          </a:p>
        </p:txBody>
      </p:sp>
    </p:spTree>
    <p:extLst>
      <p:ext uri="{BB962C8B-B14F-4D97-AF65-F5344CB8AC3E}">
        <p14:creationId xmlns:p14="http://schemas.microsoft.com/office/powerpoint/2010/main" val="4134772502"/>
      </p:ext>
    </p:extLst>
  </p:cSld>
  <p:clrMap bg1="lt1" tx1="dk1" bg2="lt2" tx2="dk2" accent1="accent1" accent2="accent2" accent3="accent3" accent4="accent4" accent5="accent5" accent6="accent6" hlink="hlink" folHlink="folHlink"/>
  <p:notesStyle>
    <a:lvl1pPr algn="l" rtl="0" fontAlgn="base">
      <a:spcBef>
        <a:spcPct val="30000"/>
      </a:spcBef>
      <a:spcAft>
        <a:spcPct val="0"/>
      </a:spcAft>
      <a:defRPr sz="1200" kern="1200">
        <a:solidFill>
          <a:schemeClr val="tx1"/>
        </a:solidFill>
        <a:latin typeface="+mn-lt"/>
        <a:ea typeface="+mn-ea"/>
        <a:cs typeface="+mn-cs"/>
      </a:defRPr>
    </a:lvl1pPr>
    <a:lvl2pPr marL="457200" algn="l" rtl="0" fontAlgn="base">
      <a:spcBef>
        <a:spcPct val="30000"/>
      </a:spcBef>
      <a:spcAft>
        <a:spcPct val="0"/>
      </a:spcAft>
      <a:defRPr sz="1200" kern="1200">
        <a:solidFill>
          <a:schemeClr val="tx1"/>
        </a:solidFill>
        <a:latin typeface="+mn-lt"/>
        <a:ea typeface="+mn-ea"/>
        <a:cs typeface="+mn-cs"/>
      </a:defRPr>
    </a:lvl2pPr>
    <a:lvl3pPr marL="914400" algn="l" rtl="0" fontAlgn="base">
      <a:spcBef>
        <a:spcPct val="30000"/>
      </a:spcBef>
      <a:spcAft>
        <a:spcPct val="0"/>
      </a:spcAft>
      <a:defRPr sz="1200" kern="1200">
        <a:solidFill>
          <a:schemeClr val="tx1"/>
        </a:solidFill>
        <a:latin typeface="+mn-lt"/>
        <a:ea typeface="+mn-ea"/>
        <a:cs typeface="+mn-cs"/>
      </a:defRPr>
    </a:lvl3pPr>
    <a:lvl4pPr marL="1371600" algn="l" rtl="0" fontAlgn="base">
      <a:spcBef>
        <a:spcPct val="30000"/>
      </a:spcBef>
      <a:spcAft>
        <a:spcPct val="0"/>
      </a:spcAft>
      <a:defRPr sz="1200" kern="1200">
        <a:solidFill>
          <a:schemeClr val="tx1"/>
        </a:solidFill>
        <a:latin typeface="+mn-lt"/>
        <a:ea typeface="+mn-ea"/>
        <a:cs typeface="+mn-cs"/>
      </a:defRPr>
    </a:lvl4pPr>
    <a:lvl5pPr marL="1828800" algn="l" rtl="0" fontAlgn="base">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A691C382-4252-4D15-8ED6-531FFB3644D5}" type="slidenum">
              <a:rPr lang="en-GB" smtClean="0"/>
              <a:t>5</a:t>
            </a:fld>
            <a:endParaRPr lang="en-GB"/>
          </a:p>
        </p:txBody>
      </p:sp>
    </p:spTree>
    <p:extLst>
      <p:ext uri="{BB962C8B-B14F-4D97-AF65-F5344CB8AC3E}">
        <p14:creationId xmlns:p14="http://schemas.microsoft.com/office/powerpoint/2010/main" val="25056373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pPr>
              <a:defRPr/>
            </a:pPr>
            <a:fld id="{05A011A1-AA30-4025-81FE-E615FB2D335E}" type="slidenum">
              <a:rPr lang="en-GB" smtClean="0"/>
              <a:pPr>
                <a:defRPr/>
              </a:pPr>
              <a:t>12</a:t>
            </a:fld>
            <a:endParaRPr lang="en-GB"/>
          </a:p>
        </p:txBody>
      </p:sp>
    </p:spTree>
    <p:extLst>
      <p:ext uri="{BB962C8B-B14F-4D97-AF65-F5344CB8AC3E}">
        <p14:creationId xmlns:p14="http://schemas.microsoft.com/office/powerpoint/2010/main" val="34301469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pPr>
              <a:defRPr/>
            </a:pPr>
            <a:fld id="{05A011A1-AA30-4025-81FE-E615FB2D335E}" type="slidenum">
              <a:rPr lang="en-GB" smtClean="0"/>
              <a:pPr>
                <a:defRPr/>
              </a:pPr>
              <a:t>15</a:t>
            </a:fld>
            <a:endParaRPr lang="en-GB"/>
          </a:p>
        </p:txBody>
      </p:sp>
    </p:spTree>
    <p:extLst>
      <p:ext uri="{BB962C8B-B14F-4D97-AF65-F5344CB8AC3E}">
        <p14:creationId xmlns:p14="http://schemas.microsoft.com/office/powerpoint/2010/main" val="396703089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pPr>
              <a:defRPr/>
            </a:pPr>
            <a:fld id="{05A011A1-AA30-4025-81FE-E615FB2D335E}" type="slidenum">
              <a:rPr lang="en-GB" smtClean="0"/>
              <a:pPr>
                <a:defRPr/>
              </a:pPr>
              <a:t>16</a:t>
            </a:fld>
            <a:endParaRPr lang="en-GB"/>
          </a:p>
        </p:txBody>
      </p:sp>
    </p:spTree>
    <p:extLst>
      <p:ext uri="{BB962C8B-B14F-4D97-AF65-F5344CB8AC3E}">
        <p14:creationId xmlns:p14="http://schemas.microsoft.com/office/powerpoint/2010/main" val="41682199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a:defRPr/>
            </a:pPr>
            <a:fld id="{05A011A1-AA30-4025-81FE-E615FB2D335E}" type="slidenum">
              <a:rPr lang="en-GB" smtClean="0"/>
              <a:pPr>
                <a:defRPr/>
              </a:pPr>
              <a:t>26</a:t>
            </a:fld>
            <a:endParaRPr lang="en-GB"/>
          </a:p>
        </p:txBody>
      </p:sp>
    </p:spTree>
    <p:extLst>
      <p:ext uri="{BB962C8B-B14F-4D97-AF65-F5344CB8AC3E}">
        <p14:creationId xmlns:p14="http://schemas.microsoft.com/office/powerpoint/2010/main" val="269872099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a:defRPr/>
            </a:pPr>
            <a:fld id="{05A011A1-AA30-4025-81FE-E615FB2D335E}" type="slidenum">
              <a:rPr lang="en-GB" smtClean="0"/>
              <a:pPr>
                <a:defRPr/>
              </a:pPr>
              <a:t>27</a:t>
            </a:fld>
            <a:endParaRPr lang="en-GB"/>
          </a:p>
        </p:txBody>
      </p:sp>
    </p:spTree>
    <p:extLst>
      <p:ext uri="{BB962C8B-B14F-4D97-AF65-F5344CB8AC3E}">
        <p14:creationId xmlns:p14="http://schemas.microsoft.com/office/powerpoint/2010/main" val="313624058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a:defRPr/>
            </a:pPr>
            <a:fld id="{05A011A1-AA30-4025-81FE-E615FB2D335E}" type="slidenum">
              <a:rPr lang="en-GB" smtClean="0"/>
              <a:pPr>
                <a:defRPr/>
              </a:pPr>
              <a:t>29</a:t>
            </a:fld>
            <a:endParaRPr lang="en-GB"/>
          </a:p>
        </p:txBody>
      </p:sp>
    </p:spTree>
    <p:extLst>
      <p:ext uri="{BB962C8B-B14F-4D97-AF65-F5344CB8AC3E}">
        <p14:creationId xmlns:p14="http://schemas.microsoft.com/office/powerpoint/2010/main" val="253686207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pPr>
              <a:defRPr/>
            </a:pPr>
            <a:fld id="{05A011A1-AA30-4025-81FE-E615FB2D335E}" type="slidenum">
              <a:rPr lang="en-GB" smtClean="0"/>
              <a:pPr>
                <a:defRPr/>
              </a:pPr>
              <a:t>32</a:t>
            </a:fld>
            <a:endParaRPr lang="en-GB"/>
          </a:p>
        </p:txBody>
      </p:sp>
    </p:spTree>
    <p:extLst>
      <p:ext uri="{BB962C8B-B14F-4D97-AF65-F5344CB8AC3E}">
        <p14:creationId xmlns:p14="http://schemas.microsoft.com/office/powerpoint/2010/main" val="51098812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a:defRPr/>
            </a:pPr>
            <a:fld id="{05A011A1-AA30-4025-81FE-E615FB2D335E}" type="slidenum">
              <a:rPr lang="en-GB" smtClean="0"/>
              <a:pPr>
                <a:defRPr/>
              </a:pPr>
              <a:t>39</a:t>
            </a:fld>
            <a:endParaRPr lang="en-GB"/>
          </a:p>
        </p:txBody>
      </p:sp>
    </p:spTree>
    <p:extLst>
      <p:ext uri="{BB962C8B-B14F-4D97-AF65-F5344CB8AC3E}">
        <p14:creationId xmlns:p14="http://schemas.microsoft.com/office/powerpoint/2010/main" val="84675436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pPr>
              <a:defRPr/>
            </a:pPr>
            <a:fld id="{05A011A1-AA30-4025-81FE-E615FB2D335E}" type="slidenum">
              <a:rPr lang="en-GB" smtClean="0"/>
              <a:pPr>
                <a:defRPr/>
              </a:pPr>
              <a:t>48</a:t>
            </a:fld>
            <a:endParaRPr lang="en-GB"/>
          </a:p>
        </p:txBody>
      </p:sp>
    </p:spTree>
    <p:extLst>
      <p:ext uri="{BB962C8B-B14F-4D97-AF65-F5344CB8AC3E}">
        <p14:creationId xmlns:p14="http://schemas.microsoft.com/office/powerpoint/2010/main" val="209902582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4.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742950" y="2130426"/>
            <a:ext cx="84201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485900" y="3886200"/>
            <a:ext cx="69342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p:txBody>
          <a:bodyPr/>
          <a:lstStyle/>
          <a:p>
            <a:pPr>
              <a:defRPr/>
            </a:pPr>
            <a:fld id="{A44E20BF-75D3-49A4-AEF3-339680DB621A}" type="datetimeFigureOut">
              <a:rPr lang="en-GB" smtClean="0"/>
              <a:pPr>
                <a:defRPr/>
              </a:pPr>
              <a:t>15/12/2021</a:t>
            </a:fld>
            <a:endParaRPr lang="en-GB"/>
          </a:p>
        </p:txBody>
      </p:sp>
      <p:sp>
        <p:nvSpPr>
          <p:cNvPr id="5" name="Footer Placeholder 4"/>
          <p:cNvSpPr>
            <a:spLocks noGrp="1"/>
          </p:cNvSpPr>
          <p:nvPr>
            <p:ph type="ftr" sz="quarter" idx="11"/>
          </p:nvPr>
        </p:nvSpPr>
        <p:spPr/>
        <p:txBody>
          <a:bodyPr/>
          <a:lstStyle/>
          <a:p>
            <a:pPr>
              <a:defRPr/>
            </a:pPr>
            <a:endParaRPr lang="en-GB"/>
          </a:p>
        </p:txBody>
      </p:sp>
      <p:sp>
        <p:nvSpPr>
          <p:cNvPr id="6" name="Slide Number Placeholder 5"/>
          <p:cNvSpPr>
            <a:spLocks noGrp="1"/>
          </p:cNvSpPr>
          <p:nvPr>
            <p:ph type="sldNum" sz="quarter" idx="12"/>
          </p:nvPr>
        </p:nvSpPr>
        <p:spPr/>
        <p:txBody>
          <a:bodyPr/>
          <a:lstStyle/>
          <a:p>
            <a:pPr>
              <a:defRPr/>
            </a:pPr>
            <a:fld id="{932435E9-894D-4A03-89AC-20D13833A963}" type="slidenum">
              <a:rPr lang="en-GB" smtClean="0"/>
              <a:pPr>
                <a:defRPr/>
              </a:pPr>
              <a:t>‹#›</a:t>
            </a:fld>
            <a:endParaRPr lang="en-GB"/>
          </a:p>
        </p:txBody>
      </p:sp>
    </p:spTree>
    <p:extLst>
      <p:ext uri="{BB962C8B-B14F-4D97-AF65-F5344CB8AC3E}">
        <p14:creationId xmlns:p14="http://schemas.microsoft.com/office/powerpoint/2010/main" val="245153710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pPr>
              <a:defRPr/>
            </a:pPr>
            <a:fld id="{F8717089-E49E-4DEF-B986-B6CA9C334BF8}" type="datetimeFigureOut">
              <a:rPr lang="en-GB" smtClean="0"/>
              <a:pPr>
                <a:defRPr/>
              </a:pPr>
              <a:t>15/12/2021</a:t>
            </a:fld>
            <a:endParaRPr lang="en-GB"/>
          </a:p>
        </p:txBody>
      </p:sp>
      <p:sp>
        <p:nvSpPr>
          <p:cNvPr id="5" name="Footer Placeholder 4"/>
          <p:cNvSpPr>
            <a:spLocks noGrp="1"/>
          </p:cNvSpPr>
          <p:nvPr>
            <p:ph type="ftr" sz="quarter" idx="11"/>
          </p:nvPr>
        </p:nvSpPr>
        <p:spPr/>
        <p:txBody>
          <a:bodyPr/>
          <a:lstStyle/>
          <a:p>
            <a:pPr>
              <a:defRPr/>
            </a:pPr>
            <a:endParaRPr lang="en-GB"/>
          </a:p>
        </p:txBody>
      </p:sp>
      <p:sp>
        <p:nvSpPr>
          <p:cNvPr id="6" name="Slide Number Placeholder 5"/>
          <p:cNvSpPr>
            <a:spLocks noGrp="1"/>
          </p:cNvSpPr>
          <p:nvPr>
            <p:ph type="sldNum" sz="quarter" idx="12"/>
          </p:nvPr>
        </p:nvSpPr>
        <p:spPr/>
        <p:txBody>
          <a:bodyPr/>
          <a:lstStyle/>
          <a:p>
            <a:pPr>
              <a:defRPr/>
            </a:pPr>
            <a:fld id="{32448AF7-9929-4DEF-B44B-B4242D1D99A3}" type="slidenum">
              <a:rPr lang="en-GB" smtClean="0"/>
              <a:pPr>
                <a:defRPr/>
              </a:pPr>
              <a:t>‹#›</a:t>
            </a:fld>
            <a:endParaRPr lang="en-GB"/>
          </a:p>
        </p:txBody>
      </p:sp>
    </p:spTree>
    <p:extLst>
      <p:ext uri="{BB962C8B-B14F-4D97-AF65-F5344CB8AC3E}">
        <p14:creationId xmlns:p14="http://schemas.microsoft.com/office/powerpoint/2010/main" val="94006497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82506" y="4406901"/>
            <a:ext cx="84201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782506" y="2906713"/>
            <a:ext cx="84201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pPr>
              <a:defRPr/>
            </a:pPr>
            <a:fld id="{321D5D3B-568D-47E0-9FAD-84A3E02B28EC}" type="datetimeFigureOut">
              <a:rPr lang="en-GB" smtClean="0"/>
              <a:pPr>
                <a:defRPr/>
              </a:pPr>
              <a:t>15/12/2021</a:t>
            </a:fld>
            <a:endParaRPr lang="en-GB"/>
          </a:p>
        </p:txBody>
      </p:sp>
      <p:sp>
        <p:nvSpPr>
          <p:cNvPr id="5" name="Footer Placeholder 4"/>
          <p:cNvSpPr>
            <a:spLocks noGrp="1"/>
          </p:cNvSpPr>
          <p:nvPr>
            <p:ph type="ftr" sz="quarter" idx="11"/>
          </p:nvPr>
        </p:nvSpPr>
        <p:spPr/>
        <p:txBody>
          <a:bodyPr/>
          <a:lstStyle/>
          <a:p>
            <a:pPr>
              <a:defRPr/>
            </a:pPr>
            <a:endParaRPr lang="en-GB"/>
          </a:p>
        </p:txBody>
      </p:sp>
      <p:sp>
        <p:nvSpPr>
          <p:cNvPr id="6" name="Slide Number Placeholder 5"/>
          <p:cNvSpPr>
            <a:spLocks noGrp="1"/>
          </p:cNvSpPr>
          <p:nvPr>
            <p:ph type="sldNum" sz="quarter" idx="12"/>
          </p:nvPr>
        </p:nvSpPr>
        <p:spPr/>
        <p:txBody>
          <a:bodyPr/>
          <a:lstStyle/>
          <a:p>
            <a:pPr>
              <a:defRPr/>
            </a:pPr>
            <a:fld id="{ACD6CC87-71DD-4180-B1E2-90BD43391109}" type="slidenum">
              <a:rPr lang="en-GB" smtClean="0"/>
              <a:pPr>
                <a:defRPr/>
              </a:pPr>
              <a:t>‹#›</a:t>
            </a:fld>
            <a:endParaRPr lang="en-GB"/>
          </a:p>
        </p:txBody>
      </p:sp>
    </p:spTree>
    <p:extLst>
      <p:ext uri="{BB962C8B-B14F-4D97-AF65-F5344CB8AC3E}">
        <p14:creationId xmlns:p14="http://schemas.microsoft.com/office/powerpoint/2010/main" val="281111765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95300" y="1600201"/>
            <a:ext cx="437515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5035550" y="1600201"/>
            <a:ext cx="437515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pPr>
              <a:defRPr/>
            </a:pPr>
            <a:fld id="{2EC95EF3-BE46-47DB-BA54-A1AE316F5362}" type="datetimeFigureOut">
              <a:rPr lang="en-GB" smtClean="0"/>
              <a:pPr>
                <a:defRPr/>
              </a:pPr>
              <a:t>15/12/2021</a:t>
            </a:fld>
            <a:endParaRPr lang="en-GB"/>
          </a:p>
        </p:txBody>
      </p:sp>
      <p:sp>
        <p:nvSpPr>
          <p:cNvPr id="6" name="Footer Placeholder 5"/>
          <p:cNvSpPr>
            <a:spLocks noGrp="1"/>
          </p:cNvSpPr>
          <p:nvPr>
            <p:ph type="ftr" sz="quarter" idx="11"/>
          </p:nvPr>
        </p:nvSpPr>
        <p:spPr/>
        <p:txBody>
          <a:bodyPr/>
          <a:lstStyle/>
          <a:p>
            <a:pPr>
              <a:defRPr/>
            </a:pPr>
            <a:endParaRPr lang="en-GB"/>
          </a:p>
        </p:txBody>
      </p:sp>
      <p:sp>
        <p:nvSpPr>
          <p:cNvPr id="7" name="Slide Number Placeholder 6"/>
          <p:cNvSpPr>
            <a:spLocks noGrp="1"/>
          </p:cNvSpPr>
          <p:nvPr>
            <p:ph type="sldNum" sz="quarter" idx="12"/>
          </p:nvPr>
        </p:nvSpPr>
        <p:spPr/>
        <p:txBody>
          <a:bodyPr/>
          <a:lstStyle/>
          <a:p>
            <a:pPr>
              <a:defRPr/>
            </a:pPr>
            <a:fld id="{33FAAE19-CEAD-4165-A8FF-4D4DCA2B68C3}" type="slidenum">
              <a:rPr lang="en-GB" smtClean="0"/>
              <a:pPr>
                <a:defRPr/>
              </a:pPr>
              <a:t>‹#›</a:t>
            </a:fld>
            <a:endParaRPr lang="en-GB"/>
          </a:p>
        </p:txBody>
      </p:sp>
    </p:spTree>
    <p:extLst>
      <p:ext uri="{BB962C8B-B14F-4D97-AF65-F5344CB8AC3E}">
        <p14:creationId xmlns:p14="http://schemas.microsoft.com/office/powerpoint/2010/main" val="326179578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95300" y="1535113"/>
            <a:ext cx="4376870"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95300" y="2174875"/>
            <a:ext cx="4376870"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5032111" y="1535113"/>
            <a:ext cx="4378590"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032111" y="2174875"/>
            <a:ext cx="4378590"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pPr>
              <a:defRPr/>
            </a:pPr>
            <a:fld id="{45E89AB8-289A-4278-88F5-EA29D6CEE72B}" type="datetimeFigureOut">
              <a:rPr lang="en-GB" smtClean="0"/>
              <a:pPr>
                <a:defRPr/>
              </a:pPr>
              <a:t>15/12/2021</a:t>
            </a:fld>
            <a:endParaRPr lang="en-GB"/>
          </a:p>
        </p:txBody>
      </p:sp>
      <p:sp>
        <p:nvSpPr>
          <p:cNvPr id="8" name="Footer Placeholder 7"/>
          <p:cNvSpPr>
            <a:spLocks noGrp="1"/>
          </p:cNvSpPr>
          <p:nvPr>
            <p:ph type="ftr" sz="quarter" idx="11"/>
          </p:nvPr>
        </p:nvSpPr>
        <p:spPr/>
        <p:txBody>
          <a:bodyPr/>
          <a:lstStyle/>
          <a:p>
            <a:pPr>
              <a:defRPr/>
            </a:pPr>
            <a:endParaRPr lang="en-GB"/>
          </a:p>
        </p:txBody>
      </p:sp>
      <p:sp>
        <p:nvSpPr>
          <p:cNvPr id="9" name="Slide Number Placeholder 8"/>
          <p:cNvSpPr>
            <a:spLocks noGrp="1"/>
          </p:cNvSpPr>
          <p:nvPr>
            <p:ph type="sldNum" sz="quarter" idx="12"/>
          </p:nvPr>
        </p:nvSpPr>
        <p:spPr/>
        <p:txBody>
          <a:bodyPr/>
          <a:lstStyle/>
          <a:p>
            <a:pPr>
              <a:defRPr/>
            </a:pPr>
            <a:fld id="{46328B81-813B-40F8-905B-D23D7C01A5B7}" type="slidenum">
              <a:rPr lang="en-GB" smtClean="0"/>
              <a:pPr>
                <a:defRPr/>
              </a:pPr>
              <a:t>‹#›</a:t>
            </a:fld>
            <a:endParaRPr lang="en-GB"/>
          </a:p>
        </p:txBody>
      </p:sp>
    </p:spTree>
    <p:extLst>
      <p:ext uri="{BB962C8B-B14F-4D97-AF65-F5344CB8AC3E}">
        <p14:creationId xmlns:p14="http://schemas.microsoft.com/office/powerpoint/2010/main" val="210265651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pPr>
              <a:defRPr/>
            </a:pPr>
            <a:fld id="{12CC9A72-C6B2-4AAA-B0A3-312908C0E9AE}" type="datetimeFigureOut">
              <a:rPr lang="en-GB" smtClean="0"/>
              <a:pPr>
                <a:defRPr/>
              </a:pPr>
              <a:t>15/12/2021</a:t>
            </a:fld>
            <a:endParaRPr lang="en-GB"/>
          </a:p>
        </p:txBody>
      </p:sp>
      <p:sp>
        <p:nvSpPr>
          <p:cNvPr id="4" name="Footer Placeholder 3"/>
          <p:cNvSpPr>
            <a:spLocks noGrp="1"/>
          </p:cNvSpPr>
          <p:nvPr>
            <p:ph type="ftr" sz="quarter" idx="11"/>
          </p:nvPr>
        </p:nvSpPr>
        <p:spPr/>
        <p:txBody>
          <a:bodyPr/>
          <a:lstStyle/>
          <a:p>
            <a:pPr>
              <a:defRPr/>
            </a:pPr>
            <a:endParaRPr lang="en-GB"/>
          </a:p>
        </p:txBody>
      </p:sp>
      <p:sp>
        <p:nvSpPr>
          <p:cNvPr id="5" name="Slide Number Placeholder 4"/>
          <p:cNvSpPr>
            <a:spLocks noGrp="1"/>
          </p:cNvSpPr>
          <p:nvPr>
            <p:ph type="sldNum" sz="quarter" idx="12"/>
          </p:nvPr>
        </p:nvSpPr>
        <p:spPr/>
        <p:txBody>
          <a:bodyPr/>
          <a:lstStyle/>
          <a:p>
            <a:pPr>
              <a:defRPr/>
            </a:pPr>
            <a:fld id="{22AEB5FC-346A-4437-9171-8614626065FF}" type="slidenum">
              <a:rPr lang="en-GB" smtClean="0"/>
              <a:pPr>
                <a:defRPr/>
              </a:pPr>
              <a:t>‹#›</a:t>
            </a:fld>
            <a:endParaRPr lang="en-GB"/>
          </a:p>
        </p:txBody>
      </p:sp>
    </p:spTree>
    <p:extLst>
      <p:ext uri="{BB962C8B-B14F-4D97-AF65-F5344CB8AC3E}">
        <p14:creationId xmlns:p14="http://schemas.microsoft.com/office/powerpoint/2010/main" val="348317549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pPr>
              <a:defRPr/>
            </a:pPr>
            <a:fld id="{9172E3AC-FA32-4EE5-B516-691D9DAB6DC5}" type="datetimeFigureOut">
              <a:rPr lang="en-GB" smtClean="0"/>
              <a:pPr>
                <a:defRPr/>
              </a:pPr>
              <a:t>15/12/2021</a:t>
            </a:fld>
            <a:endParaRPr lang="en-GB"/>
          </a:p>
        </p:txBody>
      </p:sp>
      <p:sp>
        <p:nvSpPr>
          <p:cNvPr id="3" name="Footer Placeholder 2"/>
          <p:cNvSpPr>
            <a:spLocks noGrp="1"/>
          </p:cNvSpPr>
          <p:nvPr>
            <p:ph type="ftr" sz="quarter" idx="11"/>
          </p:nvPr>
        </p:nvSpPr>
        <p:spPr/>
        <p:txBody>
          <a:bodyPr/>
          <a:lstStyle/>
          <a:p>
            <a:pPr>
              <a:defRPr/>
            </a:pPr>
            <a:endParaRPr lang="en-GB"/>
          </a:p>
        </p:txBody>
      </p:sp>
      <p:sp>
        <p:nvSpPr>
          <p:cNvPr id="4" name="Slide Number Placeholder 3"/>
          <p:cNvSpPr>
            <a:spLocks noGrp="1"/>
          </p:cNvSpPr>
          <p:nvPr>
            <p:ph type="sldNum" sz="quarter" idx="12"/>
          </p:nvPr>
        </p:nvSpPr>
        <p:spPr/>
        <p:txBody>
          <a:bodyPr/>
          <a:lstStyle/>
          <a:p>
            <a:pPr>
              <a:defRPr/>
            </a:pPr>
            <a:fld id="{C69C1F9F-3694-46E0-9286-5E6A9D63BC1C}" type="slidenum">
              <a:rPr lang="en-GB" smtClean="0"/>
              <a:pPr>
                <a:defRPr/>
              </a:pPr>
              <a:t>‹#›</a:t>
            </a:fld>
            <a:endParaRPr lang="en-GB"/>
          </a:p>
        </p:txBody>
      </p:sp>
    </p:spTree>
    <p:extLst>
      <p:ext uri="{BB962C8B-B14F-4D97-AF65-F5344CB8AC3E}">
        <p14:creationId xmlns:p14="http://schemas.microsoft.com/office/powerpoint/2010/main" val="422939620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95300" y="273050"/>
            <a:ext cx="3259006"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872971" y="273051"/>
            <a:ext cx="5537729"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95300" y="1435101"/>
            <a:ext cx="3259006"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pPr>
              <a:defRPr/>
            </a:pPr>
            <a:fld id="{AB991C32-829A-455E-A561-8E10E4BCD5F2}" type="datetimeFigureOut">
              <a:rPr lang="en-GB" smtClean="0"/>
              <a:pPr>
                <a:defRPr/>
              </a:pPr>
              <a:t>15/12/2021</a:t>
            </a:fld>
            <a:endParaRPr lang="en-GB"/>
          </a:p>
        </p:txBody>
      </p:sp>
      <p:sp>
        <p:nvSpPr>
          <p:cNvPr id="6" name="Footer Placeholder 5"/>
          <p:cNvSpPr>
            <a:spLocks noGrp="1"/>
          </p:cNvSpPr>
          <p:nvPr>
            <p:ph type="ftr" sz="quarter" idx="11"/>
          </p:nvPr>
        </p:nvSpPr>
        <p:spPr/>
        <p:txBody>
          <a:bodyPr/>
          <a:lstStyle/>
          <a:p>
            <a:pPr>
              <a:defRPr/>
            </a:pPr>
            <a:endParaRPr lang="en-GB"/>
          </a:p>
        </p:txBody>
      </p:sp>
      <p:sp>
        <p:nvSpPr>
          <p:cNvPr id="7" name="Slide Number Placeholder 6"/>
          <p:cNvSpPr>
            <a:spLocks noGrp="1"/>
          </p:cNvSpPr>
          <p:nvPr>
            <p:ph type="sldNum" sz="quarter" idx="12"/>
          </p:nvPr>
        </p:nvSpPr>
        <p:spPr/>
        <p:txBody>
          <a:bodyPr/>
          <a:lstStyle/>
          <a:p>
            <a:pPr>
              <a:defRPr/>
            </a:pPr>
            <a:fld id="{8E3923CB-8DAE-4B76-974D-FE70E506AFD1}" type="slidenum">
              <a:rPr lang="en-GB" smtClean="0"/>
              <a:pPr>
                <a:defRPr/>
              </a:pPr>
              <a:t>‹#›</a:t>
            </a:fld>
            <a:endParaRPr lang="en-GB"/>
          </a:p>
        </p:txBody>
      </p:sp>
    </p:spTree>
    <p:extLst>
      <p:ext uri="{BB962C8B-B14F-4D97-AF65-F5344CB8AC3E}">
        <p14:creationId xmlns:p14="http://schemas.microsoft.com/office/powerpoint/2010/main" val="68008224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941645" y="4800600"/>
            <a:ext cx="59436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941645" y="612775"/>
            <a:ext cx="59436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941645" y="5367338"/>
            <a:ext cx="59436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pPr>
              <a:defRPr/>
            </a:pPr>
            <a:fld id="{F7329728-3B24-40A2-9F9A-A4655048CF5A}" type="datetimeFigureOut">
              <a:rPr lang="en-GB" smtClean="0"/>
              <a:pPr>
                <a:defRPr/>
              </a:pPr>
              <a:t>15/12/2021</a:t>
            </a:fld>
            <a:endParaRPr lang="en-GB"/>
          </a:p>
        </p:txBody>
      </p:sp>
      <p:sp>
        <p:nvSpPr>
          <p:cNvPr id="6" name="Footer Placeholder 5"/>
          <p:cNvSpPr>
            <a:spLocks noGrp="1"/>
          </p:cNvSpPr>
          <p:nvPr>
            <p:ph type="ftr" sz="quarter" idx="11"/>
          </p:nvPr>
        </p:nvSpPr>
        <p:spPr/>
        <p:txBody>
          <a:bodyPr/>
          <a:lstStyle/>
          <a:p>
            <a:pPr>
              <a:defRPr/>
            </a:pPr>
            <a:endParaRPr lang="en-GB"/>
          </a:p>
        </p:txBody>
      </p:sp>
      <p:sp>
        <p:nvSpPr>
          <p:cNvPr id="7" name="Slide Number Placeholder 6"/>
          <p:cNvSpPr>
            <a:spLocks noGrp="1"/>
          </p:cNvSpPr>
          <p:nvPr>
            <p:ph type="sldNum" sz="quarter" idx="12"/>
          </p:nvPr>
        </p:nvSpPr>
        <p:spPr/>
        <p:txBody>
          <a:bodyPr/>
          <a:lstStyle/>
          <a:p>
            <a:pPr>
              <a:defRPr/>
            </a:pPr>
            <a:fld id="{FFE4F271-D992-42A9-9BC1-66AB14B451F1}" type="slidenum">
              <a:rPr lang="en-GB" smtClean="0"/>
              <a:pPr>
                <a:defRPr/>
              </a:pPr>
              <a:t>‹#›</a:t>
            </a:fld>
            <a:endParaRPr lang="en-GB"/>
          </a:p>
        </p:txBody>
      </p:sp>
    </p:spTree>
    <p:extLst>
      <p:ext uri="{BB962C8B-B14F-4D97-AF65-F5344CB8AC3E}">
        <p14:creationId xmlns:p14="http://schemas.microsoft.com/office/powerpoint/2010/main" val="232644551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pPr>
              <a:defRPr/>
            </a:pPr>
            <a:fld id="{D1FE83A3-64AC-4958-A910-0D283C1DA1D8}" type="datetimeFigureOut">
              <a:rPr lang="en-GB" smtClean="0"/>
              <a:pPr>
                <a:defRPr/>
              </a:pPr>
              <a:t>15/12/2021</a:t>
            </a:fld>
            <a:endParaRPr lang="en-GB"/>
          </a:p>
        </p:txBody>
      </p:sp>
      <p:sp>
        <p:nvSpPr>
          <p:cNvPr id="5" name="Footer Placeholder 4"/>
          <p:cNvSpPr>
            <a:spLocks noGrp="1"/>
          </p:cNvSpPr>
          <p:nvPr>
            <p:ph type="ftr" sz="quarter" idx="11"/>
          </p:nvPr>
        </p:nvSpPr>
        <p:spPr/>
        <p:txBody>
          <a:bodyPr/>
          <a:lstStyle/>
          <a:p>
            <a:pPr>
              <a:defRPr/>
            </a:pPr>
            <a:endParaRPr lang="en-GB"/>
          </a:p>
        </p:txBody>
      </p:sp>
      <p:sp>
        <p:nvSpPr>
          <p:cNvPr id="6" name="Slide Number Placeholder 5"/>
          <p:cNvSpPr>
            <a:spLocks noGrp="1"/>
          </p:cNvSpPr>
          <p:nvPr>
            <p:ph type="sldNum" sz="quarter" idx="12"/>
          </p:nvPr>
        </p:nvSpPr>
        <p:spPr/>
        <p:txBody>
          <a:bodyPr/>
          <a:lstStyle/>
          <a:p>
            <a:pPr>
              <a:defRPr/>
            </a:pPr>
            <a:fld id="{BC3478E2-5859-4A92-BE64-B015D6D8CF9F}" type="slidenum">
              <a:rPr lang="en-GB" smtClean="0"/>
              <a:pPr>
                <a:defRPr/>
              </a:pPr>
              <a:t>‹#›</a:t>
            </a:fld>
            <a:endParaRPr lang="en-GB"/>
          </a:p>
        </p:txBody>
      </p:sp>
    </p:spTree>
    <p:extLst>
      <p:ext uri="{BB962C8B-B14F-4D97-AF65-F5344CB8AC3E}">
        <p14:creationId xmlns:p14="http://schemas.microsoft.com/office/powerpoint/2010/main" val="239774458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181850" y="274639"/>
            <a:ext cx="2228850" cy="58515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95300" y="274639"/>
            <a:ext cx="652145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pPr>
              <a:defRPr/>
            </a:pPr>
            <a:fld id="{86521D96-BC3F-48C3-93B1-1D6FD39637A9}" type="datetimeFigureOut">
              <a:rPr lang="en-GB" smtClean="0"/>
              <a:pPr>
                <a:defRPr/>
              </a:pPr>
              <a:t>15/12/2021</a:t>
            </a:fld>
            <a:endParaRPr lang="en-GB"/>
          </a:p>
        </p:txBody>
      </p:sp>
      <p:sp>
        <p:nvSpPr>
          <p:cNvPr id="5" name="Footer Placeholder 4"/>
          <p:cNvSpPr>
            <a:spLocks noGrp="1"/>
          </p:cNvSpPr>
          <p:nvPr>
            <p:ph type="ftr" sz="quarter" idx="11"/>
          </p:nvPr>
        </p:nvSpPr>
        <p:spPr/>
        <p:txBody>
          <a:bodyPr/>
          <a:lstStyle/>
          <a:p>
            <a:pPr>
              <a:defRPr/>
            </a:pPr>
            <a:endParaRPr lang="en-GB"/>
          </a:p>
        </p:txBody>
      </p:sp>
      <p:sp>
        <p:nvSpPr>
          <p:cNvPr id="6" name="Slide Number Placeholder 5"/>
          <p:cNvSpPr>
            <a:spLocks noGrp="1"/>
          </p:cNvSpPr>
          <p:nvPr>
            <p:ph type="sldNum" sz="quarter" idx="12"/>
          </p:nvPr>
        </p:nvSpPr>
        <p:spPr/>
        <p:txBody>
          <a:bodyPr/>
          <a:lstStyle/>
          <a:p>
            <a:pPr>
              <a:defRPr/>
            </a:pPr>
            <a:fld id="{AA2D9E8C-B795-42F1-977D-7E13995FD792}" type="slidenum">
              <a:rPr lang="en-GB" smtClean="0"/>
              <a:pPr>
                <a:defRPr/>
              </a:pPr>
              <a:t>‹#›</a:t>
            </a:fld>
            <a:endParaRPr lang="en-GB"/>
          </a:p>
        </p:txBody>
      </p:sp>
    </p:spTree>
    <p:extLst>
      <p:ext uri="{BB962C8B-B14F-4D97-AF65-F5344CB8AC3E}">
        <p14:creationId xmlns:p14="http://schemas.microsoft.com/office/powerpoint/2010/main" val="404341551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pic>
        <p:nvPicPr>
          <p:cNvPr id="7" name="Picture 6" descr="CoverOverlay.png"/>
          <p:cNvPicPr>
            <a:picLocks noChangeAspect="1"/>
          </p:cNvPicPr>
          <p:nvPr/>
        </p:nvPicPr>
        <p:blipFill>
          <a:blip r:embed="rId2" cstate="print"/>
          <a:stretch>
            <a:fillRect/>
          </a:stretch>
        </p:blipFill>
        <p:spPr>
          <a:xfrm>
            <a:off x="0" y="0"/>
            <a:ext cx="9906000" cy="6858000"/>
          </a:xfrm>
          <a:prstGeom prst="rect">
            <a:avLst/>
          </a:prstGeom>
        </p:spPr>
      </p:pic>
      <p:sp>
        <p:nvSpPr>
          <p:cNvPr id="4" name="Date Placeholder 3"/>
          <p:cNvSpPr>
            <a:spLocks noGrp="1"/>
          </p:cNvSpPr>
          <p:nvPr>
            <p:ph type="dt" sz="half" idx="10"/>
          </p:nvPr>
        </p:nvSpPr>
        <p:spPr/>
        <p:txBody>
          <a:bodyPr/>
          <a:lstStyle>
            <a:lvl1pPr>
              <a:defRPr>
                <a:solidFill>
                  <a:schemeClr val="tx2"/>
                </a:solidFill>
              </a:defRPr>
            </a:lvl1pPr>
          </a:lstStyle>
          <a:p>
            <a:fld id="{4B3F69F4-401F-491C-A141-B11F92CE1BCD}" type="datetimeFigureOut">
              <a:rPr lang="en-GB" smtClean="0">
                <a:solidFill>
                  <a:srgbClr val="1F497D"/>
                </a:solidFill>
              </a:rPr>
              <a:pPr/>
              <a:t>15/12/2021</a:t>
            </a:fld>
            <a:endParaRPr lang="en-GB">
              <a:solidFill>
                <a:srgbClr val="1F497D"/>
              </a:solidFill>
            </a:endParaRPr>
          </a:p>
        </p:txBody>
      </p:sp>
      <p:sp>
        <p:nvSpPr>
          <p:cNvPr id="5" name="Footer Placeholder 4"/>
          <p:cNvSpPr>
            <a:spLocks noGrp="1"/>
          </p:cNvSpPr>
          <p:nvPr>
            <p:ph type="ftr" sz="quarter" idx="11"/>
          </p:nvPr>
        </p:nvSpPr>
        <p:spPr/>
        <p:txBody>
          <a:bodyPr/>
          <a:lstStyle>
            <a:lvl1pPr>
              <a:defRPr>
                <a:solidFill>
                  <a:schemeClr val="tx2"/>
                </a:solidFill>
              </a:defRPr>
            </a:lvl1pPr>
          </a:lstStyle>
          <a:p>
            <a:endParaRPr lang="en-GB">
              <a:solidFill>
                <a:srgbClr val="1F497D"/>
              </a:solidFill>
            </a:endParaRPr>
          </a:p>
        </p:txBody>
      </p:sp>
      <p:sp>
        <p:nvSpPr>
          <p:cNvPr id="6" name="Slide Number Placeholder 5"/>
          <p:cNvSpPr>
            <a:spLocks noGrp="1"/>
          </p:cNvSpPr>
          <p:nvPr>
            <p:ph type="sldNum" sz="quarter" idx="12"/>
          </p:nvPr>
        </p:nvSpPr>
        <p:spPr/>
        <p:txBody>
          <a:bodyPr/>
          <a:lstStyle>
            <a:lvl1pPr>
              <a:defRPr>
                <a:solidFill>
                  <a:schemeClr val="tx2"/>
                </a:solidFill>
              </a:defRPr>
            </a:lvl1pPr>
          </a:lstStyle>
          <a:p>
            <a:fld id="{86DA3267-21BA-4D68-B2C6-26FBC64956BD}" type="slidenum">
              <a:rPr lang="en-GB" smtClean="0">
                <a:solidFill>
                  <a:srgbClr val="1F497D"/>
                </a:solidFill>
              </a:rPr>
              <a:pPr/>
              <a:t>‹#›</a:t>
            </a:fld>
            <a:endParaRPr lang="en-GB">
              <a:solidFill>
                <a:srgbClr val="1F497D"/>
              </a:solidFill>
            </a:endParaRPr>
          </a:p>
        </p:txBody>
      </p:sp>
      <p:grpSp>
        <p:nvGrpSpPr>
          <p:cNvPr id="8" name="Group 7"/>
          <p:cNvGrpSpPr/>
          <p:nvPr/>
        </p:nvGrpSpPr>
        <p:grpSpPr>
          <a:xfrm>
            <a:off x="1293609" y="2887530"/>
            <a:ext cx="7344036" cy="923330"/>
            <a:chOff x="1172584" y="1381459"/>
            <a:chExt cx="6779110" cy="923330"/>
          </a:xfrm>
          <a:effectLst>
            <a:outerShdw blurRad="38100" dist="12700" dir="16200000" rotWithShape="0">
              <a:prstClr val="black">
                <a:alpha val="30000"/>
              </a:prstClr>
            </a:outerShdw>
          </a:effectLst>
        </p:grpSpPr>
        <p:sp>
          <p:nvSpPr>
            <p:cNvPr id="9" name="TextBox 8"/>
            <p:cNvSpPr txBox="1"/>
            <p:nvPr/>
          </p:nvSpPr>
          <p:spPr>
            <a:xfrm>
              <a:off x="4147073" y="1381459"/>
              <a:ext cx="809689" cy="923330"/>
            </a:xfrm>
            <a:prstGeom prst="rect">
              <a:avLst/>
            </a:prstGeom>
            <a:noFill/>
          </p:spPr>
          <p:txBody>
            <a:bodyPr wrap="none" rtlCol="0">
              <a:spAutoFit/>
            </a:bodyPr>
            <a:lstStyle/>
            <a:p>
              <a:pPr fontAlgn="auto">
                <a:spcBef>
                  <a:spcPts val="0"/>
                </a:spcBef>
                <a:spcAft>
                  <a:spcPts val="0"/>
                </a:spcAft>
              </a:pPr>
              <a:r>
                <a:rPr lang="en-US" sz="5400">
                  <a:ln w="3175">
                    <a:solidFill>
                      <a:srgbClr val="1F497D">
                        <a:alpha val="60000"/>
                      </a:srgbClr>
                    </a:solidFill>
                  </a:ln>
                  <a:solidFill>
                    <a:srgbClr val="1F497D">
                      <a:lumMod val="90000"/>
                    </a:srgbClr>
                  </a:solidFill>
                  <a:effectLst>
                    <a:outerShdw blurRad="34925" dist="12700" dir="14400000" algn="ctr" rotWithShape="0">
                      <a:srgbClr val="000000">
                        <a:alpha val="21000"/>
                      </a:srgbClr>
                    </a:outerShdw>
                  </a:effectLst>
                  <a:latin typeface="Wingdings" pitchFamily="2" charset="2"/>
                  <a:cs typeface="+mn-cs"/>
                </a:rPr>
                <a:t></a:t>
              </a:r>
            </a:p>
          </p:txBody>
        </p:sp>
        <p:cxnSp>
          <p:nvCxnSpPr>
            <p:cNvPr id="10" name="Straight Connector 9"/>
            <p:cNvCxnSpPr/>
            <p:nvPr/>
          </p:nvCxnSpPr>
          <p:spPr>
            <a:xfrm rot="10800000">
              <a:off x="1172584" y="1925620"/>
              <a:ext cx="3119718" cy="1588"/>
            </a:xfrm>
            <a:prstGeom prst="line">
              <a:avLst/>
            </a:prstGeom>
            <a:ln>
              <a:solidFill>
                <a:schemeClr val="tx2">
                  <a:lumMod val="90000"/>
                </a:schemeClr>
              </a:solidFill>
            </a:ln>
            <a:effectLst/>
          </p:spPr>
          <p:style>
            <a:lnRef idx="1">
              <a:schemeClr val="accent1"/>
            </a:lnRef>
            <a:fillRef idx="0">
              <a:schemeClr val="accent1"/>
            </a:fillRef>
            <a:effectRef idx="0">
              <a:schemeClr val="accent1"/>
            </a:effectRef>
            <a:fontRef idx="minor">
              <a:schemeClr val="tx1"/>
            </a:fontRef>
          </p:style>
        </p:cxnSp>
        <p:cxnSp>
          <p:nvCxnSpPr>
            <p:cNvPr id="11" name="Straight Connector 10"/>
            <p:cNvCxnSpPr/>
            <p:nvPr/>
          </p:nvCxnSpPr>
          <p:spPr>
            <a:xfrm rot="10800000">
              <a:off x="4831976" y="1922930"/>
              <a:ext cx="3119718" cy="1588"/>
            </a:xfrm>
            <a:prstGeom prst="line">
              <a:avLst/>
            </a:prstGeom>
            <a:ln>
              <a:solidFill>
                <a:schemeClr val="tx2">
                  <a:lumMod val="90000"/>
                </a:schemeClr>
              </a:solidFill>
            </a:ln>
            <a:effectLst/>
          </p:spPr>
          <p:style>
            <a:lnRef idx="1">
              <a:schemeClr val="accent1"/>
            </a:lnRef>
            <a:fillRef idx="0">
              <a:schemeClr val="accent1"/>
            </a:fillRef>
            <a:effectRef idx="0">
              <a:schemeClr val="accent1"/>
            </a:effectRef>
            <a:fontRef idx="minor">
              <a:schemeClr val="tx1"/>
            </a:fontRef>
          </p:style>
        </p:cxnSp>
      </p:grpSp>
      <p:sp>
        <p:nvSpPr>
          <p:cNvPr id="2" name="Title 1"/>
          <p:cNvSpPr>
            <a:spLocks noGrp="1"/>
          </p:cNvSpPr>
          <p:nvPr>
            <p:ph type="ctrTitle"/>
          </p:nvPr>
        </p:nvSpPr>
        <p:spPr>
          <a:xfrm>
            <a:off x="1281953" y="1387737"/>
            <a:ext cx="7342095" cy="1731982"/>
          </a:xfrm>
        </p:spPr>
        <p:txBody>
          <a:bodyPr anchor="b"/>
          <a:lstStyle>
            <a:lvl1pPr>
              <a:defRPr>
                <a:ln w="3175">
                  <a:solidFill>
                    <a:schemeClr val="tx1">
                      <a:alpha val="65000"/>
                    </a:schemeClr>
                  </a:solidFill>
                </a:ln>
                <a:solidFill>
                  <a:schemeClr val="tx1"/>
                </a:solidFill>
                <a:effectLst>
                  <a:outerShdw blurRad="25400" dist="12700" dir="14220000" rotWithShape="0">
                    <a:prstClr val="black">
                      <a:alpha val="50000"/>
                    </a:prstClr>
                  </a:outerShdw>
                </a:effectLst>
              </a:defRPr>
            </a:lvl1pPr>
          </a:lstStyle>
          <a:p>
            <a:r>
              <a:rPr lang="en-US"/>
              <a:t>Click to edit Master title style</a:t>
            </a:r>
          </a:p>
        </p:txBody>
      </p:sp>
      <p:sp>
        <p:nvSpPr>
          <p:cNvPr id="3" name="Subtitle 2"/>
          <p:cNvSpPr>
            <a:spLocks noGrp="1"/>
          </p:cNvSpPr>
          <p:nvPr>
            <p:ph type="subTitle" idx="1"/>
          </p:nvPr>
        </p:nvSpPr>
        <p:spPr>
          <a:xfrm>
            <a:off x="1485900" y="3767862"/>
            <a:ext cx="6934200" cy="1752600"/>
          </a:xfrm>
        </p:spPr>
        <p:txBody>
          <a:bodyPr/>
          <a:lstStyle>
            <a:lvl1pPr marL="0" indent="0" algn="ctr">
              <a:buNone/>
              <a:defRPr>
                <a:solidFill>
                  <a:schemeClr val="tx1"/>
                </a:solidFill>
                <a:effectLst>
                  <a:outerShdw blurRad="34925" dist="12700" dir="14400000" rotWithShape="0">
                    <a:prstClr val="black">
                      <a:alpha val="21000"/>
                    </a:prstClr>
                  </a:outerShdw>
                </a:effectLst>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Tree>
    <p:extLst>
      <p:ext uri="{BB962C8B-B14F-4D97-AF65-F5344CB8AC3E}">
        <p14:creationId xmlns:p14="http://schemas.microsoft.com/office/powerpoint/2010/main" val="220288291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4B3F69F4-401F-491C-A141-B11F92CE1BCD}" type="datetimeFigureOut">
              <a:rPr lang="en-GB" smtClean="0">
                <a:solidFill>
                  <a:srgbClr val="1F497D"/>
                </a:solidFill>
              </a:rPr>
              <a:pPr/>
              <a:t>15/12/2021</a:t>
            </a:fld>
            <a:endParaRPr lang="en-GB">
              <a:solidFill>
                <a:srgbClr val="1F497D"/>
              </a:solidFill>
            </a:endParaRPr>
          </a:p>
        </p:txBody>
      </p:sp>
      <p:sp>
        <p:nvSpPr>
          <p:cNvPr id="5" name="Footer Placeholder 4"/>
          <p:cNvSpPr>
            <a:spLocks noGrp="1"/>
          </p:cNvSpPr>
          <p:nvPr>
            <p:ph type="ftr" sz="quarter" idx="11"/>
          </p:nvPr>
        </p:nvSpPr>
        <p:spPr/>
        <p:txBody>
          <a:bodyPr/>
          <a:lstStyle/>
          <a:p>
            <a:endParaRPr lang="en-GB">
              <a:solidFill>
                <a:srgbClr val="1F497D"/>
              </a:solidFill>
            </a:endParaRPr>
          </a:p>
        </p:txBody>
      </p:sp>
      <p:sp>
        <p:nvSpPr>
          <p:cNvPr id="6" name="Slide Number Placeholder 5"/>
          <p:cNvSpPr>
            <a:spLocks noGrp="1"/>
          </p:cNvSpPr>
          <p:nvPr>
            <p:ph type="sldNum" sz="quarter" idx="12"/>
          </p:nvPr>
        </p:nvSpPr>
        <p:spPr/>
        <p:txBody>
          <a:bodyPr/>
          <a:lstStyle/>
          <a:p>
            <a:fld id="{86DA3267-21BA-4D68-B2C6-26FBC64956BD}" type="slidenum">
              <a:rPr lang="en-GB" smtClean="0">
                <a:solidFill>
                  <a:srgbClr val="1F497D"/>
                </a:solidFill>
              </a:rPr>
              <a:pPr/>
              <a:t>‹#›</a:t>
            </a:fld>
            <a:endParaRPr lang="en-GB">
              <a:solidFill>
                <a:srgbClr val="1F497D"/>
              </a:solidFill>
            </a:endParaRPr>
          </a:p>
        </p:txBody>
      </p:sp>
      <p:sp>
        <p:nvSpPr>
          <p:cNvPr id="11" name="Title 10"/>
          <p:cNvSpPr>
            <a:spLocks noGrp="1"/>
          </p:cNvSpPr>
          <p:nvPr>
            <p:ph type="title"/>
          </p:nvPr>
        </p:nvSpPr>
        <p:spPr/>
        <p:txBody>
          <a:bodyPr/>
          <a:lstStyle/>
          <a:p>
            <a:r>
              <a:rPr lang="en-US"/>
              <a:t>Click to edit Master title style</a:t>
            </a:r>
          </a:p>
        </p:txBody>
      </p:sp>
      <p:grpSp>
        <p:nvGrpSpPr>
          <p:cNvPr id="12" name="Group 11"/>
          <p:cNvGrpSpPr/>
          <p:nvPr/>
        </p:nvGrpSpPr>
        <p:grpSpPr>
          <a:xfrm>
            <a:off x="1270299" y="1392217"/>
            <a:ext cx="7344036" cy="923330"/>
            <a:chOff x="1172584" y="1381459"/>
            <a:chExt cx="6779110" cy="923330"/>
          </a:xfrm>
        </p:grpSpPr>
        <p:sp>
          <p:nvSpPr>
            <p:cNvPr id="13" name="TextBox 12"/>
            <p:cNvSpPr txBox="1"/>
            <p:nvPr/>
          </p:nvSpPr>
          <p:spPr>
            <a:xfrm>
              <a:off x="4147073" y="1381459"/>
              <a:ext cx="809689" cy="923330"/>
            </a:xfrm>
            <a:prstGeom prst="rect">
              <a:avLst/>
            </a:prstGeom>
            <a:noFill/>
          </p:spPr>
          <p:txBody>
            <a:bodyPr wrap="none" rtlCol="0">
              <a:spAutoFit/>
            </a:bodyPr>
            <a:lstStyle/>
            <a:p>
              <a:pPr fontAlgn="auto">
                <a:spcBef>
                  <a:spcPts val="0"/>
                </a:spcBef>
                <a:spcAft>
                  <a:spcPts val="0"/>
                </a:spcAft>
              </a:pPr>
              <a:r>
                <a:rPr lang="en-US" sz="5400">
                  <a:solidFill>
                    <a:srgbClr val="1F497D">
                      <a:lumMod val="60000"/>
                      <a:lumOff val="40000"/>
                    </a:srgbClr>
                  </a:solidFill>
                  <a:latin typeface="Wingdings" pitchFamily="2" charset="2"/>
                  <a:cs typeface="+mn-cs"/>
                </a:rPr>
                <a:t></a:t>
              </a:r>
            </a:p>
          </p:txBody>
        </p:sp>
        <p:cxnSp>
          <p:nvCxnSpPr>
            <p:cNvPr id="14" name="Straight Connector 13"/>
            <p:cNvCxnSpPr/>
            <p:nvPr/>
          </p:nvCxnSpPr>
          <p:spPr>
            <a:xfrm rot="10800000">
              <a:off x="1172584" y="1925620"/>
              <a:ext cx="3119718" cy="1588"/>
            </a:xfrm>
            <a:prstGeom prst="line">
              <a:avLst/>
            </a:prstGeom>
            <a:ln>
              <a:solidFill>
                <a:schemeClr val="tx2">
                  <a:lumMod val="60000"/>
                  <a:lumOff val="40000"/>
                </a:schemeClr>
              </a:solidFill>
            </a:ln>
            <a:effectLst/>
          </p:spPr>
          <p:style>
            <a:lnRef idx="1">
              <a:schemeClr val="accent1"/>
            </a:lnRef>
            <a:fillRef idx="0">
              <a:schemeClr val="accent1"/>
            </a:fillRef>
            <a:effectRef idx="0">
              <a:schemeClr val="accent1"/>
            </a:effectRef>
            <a:fontRef idx="minor">
              <a:schemeClr val="tx1"/>
            </a:fontRef>
          </p:style>
        </p:cxnSp>
        <p:cxnSp>
          <p:nvCxnSpPr>
            <p:cNvPr id="15" name="Straight Connector 14"/>
            <p:cNvCxnSpPr/>
            <p:nvPr/>
          </p:nvCxnSpPr>
          <p:spPr>
            <a:xfrm rot="10800000">
              <a:off x="4831976" y="1922650"/>
              <a:ext cx="3119718" cy="1588"/>
            </a:xfrm>
            <a:prstGeom prst="line">
              <a:avLst/>
            </a:prstGeom>
            <a:ln>
              <a:solidFill>
                <a:schemeClr val="tx2">
                  <a:lumMod val="60000"/>
                  <a:lumOff val="40000"/>
                </a:schemeClr>
              </a:solidFill>
            </a:ln>
            <a:effectLst/>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369274904"/>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pic>
        <p:nvPicPr>
          <p:cNvPr id="12" name="Picture 11" descr="CoverOverlay.png"/>
          <p:cNvPicPr>
            <a:picLocks noChangeAspect="1"/>
          </p:cNvPicPr>
          <p:nvPr/>
        </p:nvPicPr>
        <p:blipFill>
          <a:blip r:embed="rId2" cstate="print">
            <a:lum/>
          </a:blip>
          <a:stretch>
            <a:fillRect/>
          </a:stretch>
        </p:blipFill>
        <p:spPr>
          <a:xfrm>
            <a:off x="0" y="0"/>
            <a:ext cx="9906000" cy="6858000"/>
          </a:xfrm>
          <a:prstGeom prst="rect">
            <a:avLst/>
          </a:prstGeom>
        </p:spPr>
      </p:pic>
      <p:grpSp>
        <p:nvGrpSpPr>
          <p:cNvPr id="7" name="Group 7"/>
          <p:cNvGrpSpPr/>
          <p:nvPr/>
        </p:nvGrpSpPr>
        <p:grpSpPr>
          <a:xfrm>
            <a:off x="1270299" y="2887579"/>
            <a:ext cx="7344036" cy="923330"/>
            <a:chOff x="1172584" y="1381459"/>
            <a:chExt cx="6779110" cy="923330"/>
          </a:xfrm>
        </p:grpSpPr>
        <p:sp>
          <p:nvSpPr>
            <p:cNvPr id="9" name="TextBox 8"/>
            <p:cNvSpPr txBox="1"/>
            <p:nvPr/>
          </p:nvSpPr>
          <p:spPr>
            <a:xfrm>
              <a:off x="4147073" y="1381459"/>
              <a:ext cx="809689" cy="923330"/>
            </a:xfrm>
            <a:prstGeom prst="rect">
              <a:avLst/>
            </a:prstGeom>
            <a:noFill/>
          </p:spPr>
          <p:txBody>
            <a:bodyPr wrap="none" rtlCol="0">
              <a:spAutoFit/>
            </a:bodyPr>
            <a:lstStyle/>
            <a:p>
              <a:pPr fontAlgn="auto">
                <a:spcBef>
                  <a:spcPts val="0"/>
                </a:spcBef>
                <a:spcAft>
                  <a:spcPts val="0"/>
                </a:spcAft>
              </a:pPr>
              <a:r>
                <a:rPr lang="en-US" sz="5400">
                  <a:solidFill>
                    <a:srgbClr val="1F497D">
                      <a:lumMod val="60000"/>
                      <a:lumOff val="40000"/>
                    </a:srgbClr>
                  </a:solidFill>
                  <a:latin typeface="Wingdings" pitchFamily="2" charset="2"/>
                  <a:cs typeface="+mn-cs"/>
                </a:rPr>
                <a:t></a:t>
              </a:r>
            </a:p>
          </p:txBody>
        </p:sp>
        <p:cxnSp>
          <p:nvCxnSpPr>
            <p:cNvPr id="10" name="Straight Connector 9"/>
            <p:cNvCxnSpPr/>
            <p:nvPr/>
          </p:nvCxnSpPr>
          <p:spPr>
            <a:xfrm rot="10800000">
              <a:off x="1172584" y="1925620"/>
              <a:ext cx="3119718" cy="1588"/>
            </a:xfrm>
            <a:prstGeom prst="line">
              <a:avLst/>
            </a:prstGeom>
            <a:ln>
              <a:solidFill>
                <a:schemeClr val="tx2">
                  <a:lumMod val="60000"/>
                  <a:lumOff val="40000"/>
                </a:schemeClr>
              </a:solidFill>
            </a:ln>
            <a:effectLst/>
          </p:spPr>
          <p:style>
            <a:lnRef idx="1">
              <a:schemeClr val="accent1"/>
            </a:lnRef>
            <a:fillRef idx="0">
              <a:schemeClr val="accent1"/>
            </a:fillRef>
            <a:effectRef idx="0">
              <a:schemeClr val="accent1"/>
            </a:effectRef>
            <a:fontRef idx="minor">
              <a:schemeClr val="tx1"/>
            </a:fontRef>
          </p:style>
        </p:cxnSp>
        <p:cxnSp>
          <p:nvCxnSpPr>
            <p:cNvPr id="11" name="Straight Connector 10"/>
            <p:cNvCxnSpPr/>
            <p:nvPr/>
          </p:nvCxnSpPr>
          <p:spPr>
            <a:xfrm rot="10800000">
              <a:off x="4831976" y="1927412"/>
              <a:ext cx="3119718" cy="1588"/>
            </a:xfrm>
            <a:prstGeom prst="line">
              <a:avLst/>
            </a:prstGeom>
            <a:ln>
              <a:solidFill>
                <a:schemeClr val="tx2">
                  <a:lumMod val="60000"/>
                  <a:lumOff val="40000"/>
                </a:schemeClr>
              </a:solidFill>
            </a:ln>
            <a:effectLst/>
          </p:spPr>
          <p:style>
            <a:lnRef idx="1">
              <a:schemeClr val="accent1"/>
            </a:lnRef>
            <a:fillRef idx="0">
              <a:schemeClr val="accent1"/>
            </a:fillRef>
            <a:effectRef idx="0">
              <a:schemeClr val="accent1"/>
            </a:effectRef>
            <a:fontRef idx="minor">
              <a:schemeClr val="tx1"/>
            </a:fontRef>
          </p:style>
        </p:cxnSp>
      </p:grpSp>
      <p:sp>
        <p:nvSpPr>
          <p:cNvPr id="2" name="Title 1"/>
          <p:cNvSpPr>
            <a:spLocks noGrp="1"/>
          </p:cNvSpPr>
          <p:nvPr>
            <p:ph type="title"/>
          </p:nvPr>
        </p:nvSpPr>
        <p:spPr>
          <a:xfrm>
            <a:off x="747544" y="1204857"/>
            <a:ext cx="8400939" cy="1910716"/>
          </a:xfrm>
        </p:spPr>
        <p:txBody>
          <a:bodyPr anchor="b"/>
          <a:lstStyle>
            <a:lvl1pPr algn="ctr">
              <a:defRPr sz="5400" b="0" cap="none" baseline="0">
                <a:solidFill>
                  <a:schemeClr val="tx2"/>
                </a:solidFill>
              </a:defRPr>
            </a:lvl1pPr>
          </a:lstStyle>
          <a:p>
            <a:r>
              <a:rPr lang="en-US"/>
              <a:t>Click to edit Master title style</a:t>
            </a:r>
          </a:p>
        </p:txBody>
      </p:sp>
      <p:sp>
        <p:nvSpPr>
          <p:cNvPr id="3" name="Text Placeholder 2"/>
          <p:cNvSpPr>
            <a:spLocks noGrp="1"/>
          </p:cNvSpPr>
          <p:nvPr>
            <p:ph type="body" idx="1"/>
          </p:nvPr>
        </p:nvSpPr>
        <p:spPr>
          <a:xfrm>
            <a:off x="757519" y="3767317"/>
            <a:ext cx="8379309" cy="1500187"/>
          </a:xfrm>
        </p:spPr>
        <p:txBody>
          <a:bodyPr anchor="t"/>
          <a:lstStyle>
            <a:lvl1pPr marL="0" indent="0" algn="ctr">
              <a:buNone/>
              <a:defRPr sz="2000">
                <a:solidFill>
                  <a:schemeClr val="tx2"/>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4B3F69F4-401F-491C-A141-B11F92CE1BCD}" type="datetimeFigureOut">
              <a:rPr lang="en-GB" smtClean="0">
                <a:solidFill>
                  <a:srgbClr val="1F497D"/>
                </a:solidFill>
              </a:rPr>
              <a:pPr/>
              <a:t>15/12/2021</a:t>
            </a:fld>
            <a:endParaRPr lang="en-GB">
              <a:solidFill>
                <a:srgbClr val="1F497D"/>
              </a:solidFill>
            </a:endParaRPr>
          </a:p>
        </p:txBody>
      </p:sp>
      <p:sp>
        <p:nvSpPr>
          <p:cNvPr id="5" name="Footer Placeholder 4"/>
          <p:cNvSpPr>
            <a:spLocks noGrp="1"/>
          </p:cNvSpPr>
          <p:nvPr>
            <p:ph type="ftr" sz="quarter" idx="11"/>
          </p:nvPr>
        </p:nvSpPr>
        <p:spPr/>
        <p:txBody>
          <a:bodyPr/>
          <a:lstStyle/>
          <a:p>
            <a:endParaRPr lang="en-GB">
              <a:solidFill>
                <a:srgbClr val="1F497D"/>
              </a:solidFill>
            </a:endParaRPr>
          </a:p>
        </p:txBody>
      </p:sp>
      <p:sp>
        <p:nvSpPr>
          <p:cNvPr id="6" name="Slide Number Placeholder 5"/>
          <p:cNvSpPr>
            <a:spLocks noGrp="1"/>
          </p:cNvSpPr>
          <p:nvPr>
            <p:ph type="sldNum" sz="quarter" idx="12"/>
          </p:nvPr>
        </p:nvSpPr>
        <p:spPr/>
        <p:txBody>
          <a:bodyPr/>
          <a:lstStyle/>
          <a:p>
            <a:fld id="{86DA3267-21BA-4D68-B2C6-26FBC64956BD}" type="slidenum">
              <a:rPr lang="en-GB" smtClean="0">
                <a:solidFill>
                  <a:srgbClr val="1F497D"/>
                </a:solidFill>
              </a:rPr>
              <a:pPr/>
              <a:t>‹#›</a:t>
            </a:fld>
            <a:endParaRPr lang="en-GB">
              <a:solidFill>
                <a:srgbClr val="1F497D"/>
              </a:solidFill>
            </a:endParaRPr>
          </a:p>
        </p:txBody>
      </p:sp>
    </p:spTree>
    <p:extLst>
      <p:ext uri="{BB962C8B-B14F-4D97-AF65-F5344CB8AC3E}">
        <p14:creationId xmlns:p14="http://schemas.microsoft.com/office/powerpoint/2010/main" val="320758186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5" name="Date Placeholder 4"/>
          <p:cNvSpPr>
            <a:spLocks noGrp="1"/>
          </p:cNvSpPr>
          <p:nvPr>
            <p:ph type="dt" sz="half" idx="10"/>
          </p:nvPr>
        </p:nvSpPr>
        <p:spPr/>
        <p:txBody>
          <a:bodyPr/>
          <a:lstStyle/>
          <a:p>
            <a:fld id="{4B3F69F4-401F-491C-A141-B11F92CE1BCD}" type="datetimeFigureOut">
              <a:rPr lang="en-GB" smtClean="0">
                <a:solidFill>
                  <a:srgbClr val="1F497D"/>
                </a:solidFill>
              </a:rPr>
              <a:pPr/>
              <a:t>15/12/2021</a:t>
            </a:fld>
            <a:endParaRPr lang="en-GB">
              <a:solidFill>
                <a:srgbClr val="1F497D"/>
              </a:solidFill>
            </a:endParaRPr>
          </a:p>
        </p:txBody>
      </p:sp>
      <p:sp>
        <p:nvSpPr>
          <p:cNvPr id="6" name="Footer Placeholder 5"/>
          <p:cNvSpPr>
            <a:spLocks noGrp="1"/>
          </p:cNvSpPr>
          <p:nvPr>
            <p:ph type="ftr" sz="quarter" idx="11"/>
          </p:nvPr>
        </p:nvSpPr>
        <p:spPr/>
        <p:txBody>
          <a:bodyPr/>
          <a:lstStyle/>
          <a:p>
            <a:endParaRPr lang="en-GB">
              <a:solidFill>
                <a:srgbClr val="1F497D"/>
              </a:solidFill>
            </a:endParaRPr>
          </a:p>
        </p:txBody>
      </p:sp>
      <p:sp>
        <p:nvSpPr>
          <p:cNvPr id="7" name="Slide Number Placeholder 6"/>
          <p:cNvSpPr>
            <a:spLocks noGrp="1"/>
          </p:cNvSpPr>
          <p:nvPr>
            <p:ph type="sldNum" sz="quarter" idx="12"/>
          </p:nvPr>
        </p:nvSpPr>
        <p:spPr/>
        <p:txBody>
          <a:bodyPr/>
          <a:lstStyle/>
          <a:p>
            <a:fld id="{86DA3267-21BA-4D68-B2C6-26FBC64956BD}" type="slidenum">
              <a:rPr lang="en-GB" smtClean="0">
                <a:solidFill>
                  <a:srgbClr val="1F497D"/>
                </a:solidFill>
              </a:rPr>
              <a:pPr/>
              <a:t>‹#›</a:t>
            </a:fld>
            <a:endParaRPr lang="en-GB">
              <a:solidFill>
                <a:srgbClr val="1F497D"/>
              </a:solidFill>
            </a:endParaRPr>
          </a:p>
        </p:txBody>
      </p:sp>
      <p:sp>
        <p:nvSpPr>
          <p:cNvPr id="12" name="Title 11"/>
          <p:cNvSpPr>
            <a:spLocks noGrp="1"/>
          </p:cNvSpPr>
          <p:nvPr>
            <p:ph type="title"/>
          </p:nvPr>
        </p:nvSpPr>
        <p:spPr/>
        <p:txBody>
          <a:bodyPr/>
          <a:lstStyle>
            <a:lvl1pPr>
              <a:defRPr>
                <a:solidFill>
                  <a:schemeClr val="tx2"/>
                </a:solidFill>
              </a:defRPr>
            </a:lvl1pPr>
          </a:lstStyle>
          <a:p>
            <a:r>
              <a:rPr lang="en-US"/>
              <a:t>Click to edit Master title style</a:t>
            </a:r>
          </a:p>
        </p:txBody>
      </p:sp>
      <p:grpSp>
        <p:nvGrpSpPr>
          <p:cNvPr id="13" name="Group 12"/>
          <p:cNvGrpSpPr/>
          <p:nvPr/>
        </p:nvGrpSpPr>
        <p:grpSpPr>
          <a:xfrm>
            <a:off x="1270299" y="1392217"/>
            <a:ext cx="7344036" cy="923330"/>
            <a:chOff x="1172584" y="1381459"/>
            <a:chExt cx="6779110" cy="923330"/>
          </a:xfrm>
        </p:grpSpPr>
        <p:sp>
          <p:nvSpPr>
            <p:cNvPr id="14" name="TextBox 13"/>
            <p:cNvSpPr txBox="1"/>
            <p:nvPr/>
          </p:nvSpPr>
          <p:spPr>
            <a:xfrm>
              <a:off x="4147073" y="1381459"/>
              <a:ext cx="809689" cy="923330"/>
            </a:xfrm>
            <a:prstGeom prst="rect">
              <a:avLst/>
            </a:prstGeom>
            <a:noFill/>
          </p:spPr>
          <p:txBody>
            <a:bodyPr wrap="none" rtlCol="0">
              <a:spAutoFit/>
            </a:bodyPr>
            <a:lstStyle/>
            <a:p>
              <a:pPr fontAlgn="auto">
                <a:spcBef>
                  <a:spcPts val="0"/>
                </a:spcBef>
                <a:spcAft>
                  <a:spcPts val="0"/>
                </a:spcAft>
              </a:pPr>
              <a:r>
                <a:rPr lang="en-US" sz="5400">
                  <a:solidFill>
                    <a:srgbClr val="1F497D">
                      <a:lumMod val="60000"/>
                      <a:lumOff val="40000"/>
                    </a:srgbClr>
                  </a:solidFill>
                  <a:latin typeface="Wingdings" pitchFamily="2" charset="2"/>
                  <a:cs typeface="+mn-cs"/>
                </a:rPr>
                <a:t></a:t>
              </a:r>
            </a:p>
          </p:txBody>
        </p:sp>
        <p:cxnSp>
          <p:nvCxnSpPr>
            <p:cNvPr id="15" name="Straight Connector 14"/>
            <p:cNvCxnSpPr/>
            <p:nvPr/>
          </p:nvCxnSpPr>
          <p:spPr>
            <a:xfrm rot="10800000">
              <a:off x="1172584" y="1925620"/>
              <a:ext cx="3119718" cy="1588"/>
            </a:xfrm>
            <a:prstGeom prst="line">
              <a:avLst/>
            </a:prstGeom>
            <a:ln>
              <a:solidFill>
                <a:schemeClr val="tx2">
                  <a:lumMod val="60000"/>
                  <a:lumOff val="40000"/>
                </a:schemeClr>
              </a:solidFill>
            </a:ln>
            <a:effectLst/>
          </p:spPr>
          <p:style>
            <a:lnRef idx="1">
              <a:schemeClr val="accent1"/>
            </a:lnRef>
            <a:fillRef idx="0">
              <a:schemeClr val="accent1"/>
            </a:fillRef>
            <a:effectRef idx="0">
              <a:schemeClr val="accent1"/>
            </a:effectRef>
            <a:fontRef idx="minor">
              <a:schemeClr val="tx1"/>
            </a:fontRef>
          </p:style>
        </p:cxnSp>
        <p:cxnSp>
          <p:nvCxnSpPr>
            <p:cNvPr id="16" name="Straight Connector 15"/>
            <p:cNvCxnSpPr/>
            <p:nvPr/>
          </p:nvCxnSpPr>
          <p:spPr>
            <a:xfrm rot="10800000">
              <a:off x="4831976" y="1922650"/>
              <a:ext cx="3119718" cy="1588"/>
            </a:xfrm>
            <a:prstGeom prst="line">
              <a:avLst/>
            </a:prstGeom>
            <a:ln>
              <a:solidFill>
                <a:schemeClr val="tx2">
                  <a:lumMod val="60000"/>
                  <a:lumOff val="40000"/>
                </a:schemeClr>
              </a:solidFill>
            </a:ln>
            <a:effectLst/>
          </p:spPr>
          <p:style>
            <a:lnRef idx="1">
              <a:schemeClr val="accent1"/>
            </a:lnRef>
            <a:fillRef idx="0">
              <a:schemeClr val="accent1"/>
            </a:fillRef>
            <a:effectRef idx="0">
              <a:schemeClr val="accent1"/>
            </a:effectRef>
            <a:fontRef idx="minor">
              <a:schemeClr val="tx1"/>
            </a:fontRef>
          </p:style>
        </p:cxnSp>
      </p:grpSp>
      <p:sp>
        <p:nvSpPr>
          <p:cNvPr id="8" name="Content Placeholder 7"/>
          <p:cNvSpPr>
            <a:spLocks noGrp="1"/>
          </p:cNvSpPr>
          <p:nvPr>
            <p:ph sz="quarter" idx="13"/>
          </p:nvPr>
        </p:nvSpPr>
        <p:spPr>
          <a:xfrm>
            <a:off x="742950" y="2240280"/>
            <a:ext cx="4120896" cy="387705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0" name="Content Placeholder 9"/>
          <p:cNvSpPr>
            <a:spLocks noGrp="1"/>
          </p:cNvSpPr>
          <p:nvPr>
            <p:ph sz="quarter" idx="14"/>
          </p:nvPr>
        </p:nvSpPr>
        <p:spPr>
          <a:xfrm>
            <a:off x="5032247" y="2240280"/>
            <a:ext cx="4120896" cy="387705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4022417867"/>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1139190" y="2240280"/>
            <a:ext cx="3729317" cy="658368"/>
          </a:xfrm>
        </p:spPr>
        <p:txBody>
          <a:bodyPr anchor="b"/>
          <a:lstStyle>
            <a:lvl1pPr marL="0" indent="0" algn="ctr">
              <a:buNone/>
              <a:defRPr sz="2400" b="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745862" y="2947595"/>
            <a:ext cx="4120896" cy="317296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5419165" y="2240280"/>
            <a:ext cx="3734562" cy="658368"/>
          </a:xfrm>
        </p:spPr>
        <p:txBody>
          <a:bodyPr anchor="b"/>
          <a:lstStyle>
            <a:lvl1pPr marL="0" indent="0" algn="ctr">
              <a:buNone/>
              <a:defRPr sz="2400" b="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032112" y="2944368"/>
            <a:ext cx="4116372" cy="317296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4B3F69F4-401F-491C-A141-B11F92CE1BCD}" type="datetimeFigureOut">
              <a:rPr lang="en-GB" smtClean="0">
                <a:solidFill>
                  <a:srgbClr val="1F497D"/>
                </a:solidFill>
              </a:rPr>
              <a:pPr/>
              <a:t>15/12/2021</a:t>
            </a:fld>
            <a:endParaRPr lang="en-GB">
              <a:solidFill>
                <a:srgbClr val="1F497D"/>
              </a:solidFill>
            </a:endParaRPr>
          </a:p>
        </p:txBody>
      </p:sp>
      <p:sp>
        <p:nvSpPr>
          <p:cNvPr id="8" name="Footer Placeholder 7"/>
          <p:cNvSpPr>
            <a:spLocks noGrp="1"/>
          </p:cNvSpPr>
          <p:nvPr>
            <p:ph type="ftr" sz="quarter" idx="11"/>
          </p:nvPr>
        </p:nvSpPr>
        <p:spPr/>
        <p:txBody>
          <a:bodyPr/>
          <a:lstStyle/>
          <a:p>
            <a:endParaRPr lang="en-GB">
              <a:solidFill>
                <a:srgbClr val="1F497D"/>
              </a:solidFill>
            </a:endParaRPr>
          </a:p>
        </p:txBody>
      </p:sp>
      <p:sp>
        <p:nvSpPr>
          <p:cNvPr id="9" name="Slide Number Placeholder 8"/>
          <p:cNvSpPr>
            <a:spLocks noGrp="1"/>
          </p:cNvSpPr>
          <p:nvPr>
            <p:ph type="sldNum" sz="quarter" idx="12"/>
          </p:nvPr>
        </p:nvSpPr>
        <p:spPr/>
        <p:txBody>
          <a:bodyPr/>
          <a:lstStyle/>
          <a:p>
            <a:fld id="{86DA3267-21BA-4D68-B2C6-26FBC64956BD}" type="slidenum">
              <a:rPr lang="en-GB" smtClean="0">
                <a:solidFill>
                  <a:srgbClr val="1F497D"/>
                </a:solidFill>
              </a:rPr>
              <a:pPr/>
              <a:t>‹#›</a:t>
            </a:fld>
            <a:endParaRPr lang="en-GB">
              <a:solidFill>
                <a:srgbClr val="1F497D"/>
              </a:solidFill>
            </a:endParaRPr>
          </a:p>
        </p:txBody>
      </p:sp>
      <p:grpSp>
        <p:nvGrpSpPr>
          <p:cNvPr id="14" name="Group 13"/>
          <p:cNvGrpSpPr/>
          <p:nvPr/>
        </p:nvGrpSpPr>
        <p:grpSpPr>
          <a:xfrm>
            <a:off x="1270299" y="1392217"/>
            <a:ext cx="7344036" cy="923330"/>
            <a:chOff x="1172584" y="1381459"/>
            <a:chExt cx="6779110" cy="923330"/>
          </a:xfrm>
        </p:grpSpPr>
        <p:sp>
          <p:nvSpPr>
            <p:cNvPr id="16" name="TextBox 15"/>
            <p:cNvSpPr txBox="1"/>
            <p:nvPr/>
          </p:nvSpPr>
          <p:spPr>
            <a:xfrm>
              <a:off x="4147073" y="1381459"/>
              <a:ext cx="809689" cy="923330"/>
            </a:xfrm>
            <a:prstGeom prst="rect">
              <a:avLst/>
            </a:prstGeom>
            <a:noFill/>
          </p:spPr>
          <p:txBody>
            <a:bodyPr wrap="none" rtlCol="0">
              <a:spAutoFit/>
            </a:bodyPr>
            <a:lstStyle/>
            <a:p>
              <a:pPr fontAlgn="auto">
                <a:spcBef>
                  <a:spcPts val="0"/>
                </a:spcBef>
                <a:spcAft>
                  <a:spcPts val="0"/>
                </a:spcAft>
              </a:pPr>
              <a:r>
                <a:rPr lang="en-US" sz="5400">
                  <a:solidFill>
                    <a:srgbClr val="1F497D">
                      <a:lumMod val="60000"/>
                      <a:lumOff val="40000"/>
                    </a:srgbClr>
                  </a:solidFill>
                  <a:latin typeface="Wingdings" pitchFamily="2" charset="2"/>
                  <a:cs typeface="+mn-cs"/>
                </a:rPr>
                <a:t></a:t>
              </a:r>
            </a:p>
          </p:txBody>
        </p:sp>
        <p:cxnSp>
          <p:nvCxnSpPr>
            <p:cNvPr id="17" name="Straight Connector 16"/>
            <p:cNvCxnSpPr/>
            <p:nvPr/>
          </p:nvCxnSpPr>
          <p:spPr>
            <a:xfrm rot="10800000">
              <a:off x="1172584" y="1925620"/>
              <a:ext cx="3119718" cy="1588"/>
            </a:xfrm>
            <a:prstGeom prst="line">
              <a:avLst/>
            </a:prstGeom>
            <a:ln>
              <a:solidFill>
                <a:schemeClr val="tx2">
                  <a:lumMod val="60000"/>
                  <a:lumOff val="40000"/>
                </a:schemeClr>
              </a:solidFill>
            </a:ln>
            <a:effectLst/>
          </p:spPr>
          <p:style>
            <a:lnRef idx="1">
              <a:schemeClr val="accent1"/>
            </a:lnRef>
            <a:fillRef idx="0">
              <a:schemeClr val="accent1"/>
            </a:fillRef>
            <a:effectRef idx="0">
              <a:schemeClr val="accent1"/>
            </a:effectRef>
            <a:fontRef idx="minor">
              <a:schemeClr val="tx1"/>
            </a:fontRef>
          </p:style>
        </p:cxnSp>
        <p:cxnSp>
          <p:nvCxnSpPr>
            <p:cNvPr id="18" name="Straight Connector 17"/>
            <p:cNvCxnSpPr/>
            <p:nvPr/>
          </p:nvCxnSpPr>
          <p:spPr>
            <a:xfrm rot="10800000">
              <a:off x="4831976" y="1922650"/>
              <a:ext cx="3119718" cy="1588"/>
            </a:xfrm>
            <a:prstGeom prst="line">
              <a:avLst/>
            </a:prstGeom>
            <a:ln>
              <a:solidFill>
                <a:schemeClr val="tx2">
                  <a:lumMod val="60000"/>
                  <a:lumOff val="40000"/>
                </a:schemeClr>
              </a:solidFill>
            </a:ln>
            <a:effectLst/>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431005185"/>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4B3F69F4-401F-491C-A141-B11F92CE1BCD}" type="datetimeFigureOut">
              <a:rPr lang="en-GB" smtClean="0">
                <a:solidFill>
                  <a:srgbClr val="1F497D"/>
                </a:solidFill>
              </a:rPr>
              <a:pPr/>
              <a:t>15/12/2021</a:t>
            </a:fld>
            <a:endParaRPr lang="en-GB">
              <a:solidFill>
                <a:srgbClr val="1F497D"/>
              </a:solidFill>
            </a:endParaRPr>
          </a:p>
        </p:txBody>
      </p:sp>
      <p:sp>
        <p:nvSpPr>
          <p:cNvPr id="4" name="Footer Placeholder 3"/>
          <p:cNvSpPr>
            <a:spLocks noGrp="1"/>
          </p:cNvSpPr>
          <p:nvPr>
            <p:ph type="ftr" sz="quarter" idx="11"/>
          </p:nvPr>
        </p:nvSpPr>
        <p:spPr/>
        <p:txBody>
          <a:bodyPr/>
          <a:lstStyle/>
          <a:p>
            <a:endParaRPr lang="en-GB">
              <a:solidFill>
                <a:srgbClr val="1F497D"/>
              </a:solidFill>
            </a:endParaRPr>
          </a:p>
        </p:txBody>
      </p:sp>
      <p:sp>
        <p:nvSpPr>
          <p:cNvPr id="5" name="Slide Number Placeholder 4"/>
          <p:cNvSpPr>
            <a:spLocks noGrp="1"/>
          </p:cNvSpPr>
          <p:nvPr>
            <p:ph type="sldNum" sz="quarter" idx="12"/>
          </p:nvPr>
        </p:nvSpPr>
        <p:spPr/>
        <p:txBody>
          <a:bodyPr/>
          <a:lstStyle/>
          <a:p>
            <a:fld id="{86DA3267-21BA-4D68-B2C6-26FBC64956BD}" type="slidenum">
              <a:rPr lang="en-GB" smtClean="0">
                <a:solidFill>
                  <a:srgbClr val="1F497D"/>
                </a:solidFill>
              </a:rPr>
              <a:pPr/>
              <a:t>‹#›</a:t>
            </a:fld>
            <a:endParaRPr lang="en-GB">
              <a:solidFill>
                <a:srgbClr val="1F497D"/>
              </a:solidFill>
            </a:endParaRPr>
          </a:p>
        </p:txBody>
      </p:sp>
      <p:grpSp>
        <p:nvGrpSpPr>
          <p:cNvPr id="10" name="Group 9"/>
          <p:cNvGrpSpPr/>
          <p:nvPr/>
        </p:nvGrpSpPr>
        <p:grpSpPr>
          <a:xfrm>
            <a:off x="1270299" y="1392217"/>
            <a:ext cx="7344036" cy="923330"/>
            <a:chOff x="1172584" y="1381459"/>
            <a:chExt cx="6779110" cy="923330"/>
          </a:xfrm>
        </p:grpSpPr>
        <p:sp>
          <p:nvSpPr>
            <p:cNvPr id="14" name="TextBox 13"/>
            <p:cNvSpPr txBox="1"/>
            <p:nvPr/>
          </p:nvSpPr>
          <p:spPr>
            <a:xfrm>
              <a:off x="4147073" y="1381459"/>
              <a:ext cx="809689" cy="923330"/>
            </a:xfrm>
            <a:prstGeom prst="rect">
              <a:avLst/>
            </a:prstGeom>
            <a:noFill/>
          </p:spPr>
          <p:txBody>
            <a:bodyPr wrap="none" rtlCol="0">
              <a:spAutoFit/>
            </a:bodyPr>
            <a:lstStyle/>
            <a:p>
              <a:pPr fontAlgn="auto">
                <a:spcBef>
                  <a:spcPts val="0"/>
                </a:spcBef>
                <a:spcAft>
                  <a:spcPts val="0"/>
                </a:spcAft>
              </a:pPr>
              <a:r>
                <a:rPr lang="en-US" sz="5400">
                  <a:solidFill>
                    <a:srgbClr val="1F497D">
                      <a:lumMod val="60000"/>
                      <a:lumOff val="40000"/>
                    </a:srgbClr>
                  </a:solidFill>
                  <a:latin typeface="Wingdings" pitchFamily="2" charset="2"/>
                  <a:cs typeface="+mn-cs"/>
                </a:rPr>
                <a:t></a:t>
              </a:r>
            </a:p>
          </p:txBody>
        </p:sp>
        <p:cxnSp>
          <p:nvCxnSpPr>
            <p:cNvPr id="15" name="Straight Connector 14"/>
            <p:cNvCxnSpPr/>
            <p:nvPr/>
          </p:nvCxnSpPr>
          <p:spPr>
            <a:xfrm rot="10800000">
              <a:off x="1172584" y="1925620"/>
              <a:ext cx="3119718" cy="1588"/>
            </a:xfrm>
            <a:prstGeom prst="line">
              <a:avLst/>
            </a:prstGeom>
            <a:ln>
              <a:solidFill>
                <a:schemeClr val="tx2">
                  <a:lumMod val="60000"/>
                  <a:lumOff val="40000"/>
                </a:schemeClr>
              </a:solidFill>
            </a:ln>
            <a:effectLst/>
          </p:spPr>
          <p:style>
            <a:lnRef idx="1">
              <a:schemeClr val="accent1"/>
            </a:lnRef>
            <a:fillRef idx="0">
              <a:schemeClr val="accent1"/>
            </a:fillRef>
            <a:effectRef idx="0">
              <a:schemeClr val="accent1"/>
            </a:effectRef>
            <a:fontRef idx="minor">
              <a:schemeClr val="tx1"/>
            </a:fontRef>
          </p:style>
        </p:cxnSp>
        <p:cxnSp>
          <p:nvCxnSpPr>
            <p:cNvPr id="16" name="Straight Connector 15"/>
            <p:cNvCxnSpPr/>
            <p:nvPr/>
          </p:nvCxnSpPr>
          <p:spPr>
            <a:xfrm rot="10800000">
              <a:off x="4831976" y="1922650"/>
              <a:ext cx="3119718" cy="1588"/>
            </a:xfrm>
            <a:prstGeom prst="line">
              <a:avLst/>
            </a:prstGeom>
            <a:ln>
              <a:solidFill>
                <a:schemeClr val="tx2">
                  <a:lumMod val="60000"/>
                  <a:lumOff val="40000"/>
                </a:schemeClr>
              </a:solidFill>
            </a:ln>
            <a:effectLst/>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490098734"/>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B3F69F4-401F-491C-A141-B11F92CE1BCD}" type="datetimeFigureOut">
              <a:rPr lang="en-GB" smtClean="0">
                <a:solidFill>
                  <a:srgbClr val="1F497D"/>
                </a:solidFill>
              </a:rPr>
              <a:pPr/>
              <a:t>15/12/2021</a:t>
            </a:fld>
            <a:endParaRPr lang="en-GB">
              <a:solidFill>
                <a:srgbClr val="1F497D"/>
              </a:solidFill>
            </a:endParaRPr>
          </a:p>
        </p:txBody>
      </p:sp>
      <p:sp>
        <p:nvSpPr>
          <p:cNvPr id="3" name="Footer Placeholder 2"/>
          <p:cNvSpPr>
            <a:spLocks noGrp="1"/>
          </p:cNvSpPr>
          <p:nvPr>
            <p:ph type="ftr" sz="quarter" idx="11"/>
          </p:nvPr>
        </p:nvSpPr>
        <p:spPr/>
        <p:txBody>
          <a:bodyPr/>
          <a:lstStyle/>
          <a:p>
            <a:endParaRPr lang="en-GB">
              <a:solidFill>
                <a:srgbClr val="1F497D"/>
              </a:solidFill>
            </a:endParaRPr>
          </a:p>
        </p:txBody>
      </p:sp>
      <p:sp>
        <p:nvSpPr>
          <p:cNvPr id="4" name="Slide Number Placeholder 3"/>
          <p:cNvSpPr>
            <a:spLocks noGrp="1"/>
          </p:cNvSpPr>
          <p:nvPr>
            <p:ph type="sldNum" sz="quarter" idx="12"/>
          </p:nvPr>
        </p:nvSpPr>
        <p:spPr/>
        <p:txBody>
          <a:bodyPr/>
          <a:lstStyle/>
          <a:p>
            <a:fld id="{86DA3267-21BA-4D68-B2C6-26FBC64956BD}" type="slidenum">
              <a:rPr lang="en-GB" smtClean="0">
                <a:solidFill>
                  <a:srgbClr val="1F497D"/>
                </a:solidFill>
              </a:rPr>
              <a:pPr/>
              <a:t>‹#›</a:t>
            </a:fld>
            <a:endParaRPr lang="en-GB">
              <a:solidFill>
                <a:srgbClr val="1F497D"/>
              </a:solidFill>
            </a:endParaRPr>
          </a:p>
        </p:txBody>
      </p:sp>
    </p:spTree>
    <p:extLst>
      <p:ext uri="{BB962C8B-B14F-4D97-AF65-F5344CB8AC3E}">
        <p14:creationId xmlns:p14="http://schemas.microsoft.com/office/powerpoint/2010/main" val="1254409890"/>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454128" y="1678196"/>
            <a:ext cx="3707690" cy="1886921"/>
          </a:xfrm>
        </p:spPr>
        <p:txBody>
          <a:bodyPr anchor="b"/>
          <a:lstStyle>
            <a:lvl1pPr algn="l">
              <a:defRPr sz="2800" b="0"/>
            </a:lvl1pPr>
          </a:lstStyle>
          <a:p>
            <a:r>
              <a:rPr lang="en-US"/>
              <a:t>Click to edit Master title style</a:t>
            </a:r>
          </a:p>
        </p:txBody>
      </p:sp>
      <p:sp>
        <p:nvSpPr>
          <p:cNvPr id="3" name="Content Placeholder 2"/>
          <p:cNvSpPr>
            <a:spLocks noGrp="1"/>
          </p:cNvSpPr>
          <p:nvPr>
            <p:ph idx="1"/>
          </p:nvPr>
        </p:nvSpPr>
        <p:spPr>
          <a:xfrm>
            <a:off x="749668" y="559399"/>
            <a:ext cx="4459723" cy="5566765"/>
          </a:xfrm>
        </p:spPr>
        <p:txBody>
          <a:bodyPr anchor="ctr"/>
          <a:lstStyle>
            <a:lvl1pPr>
              <a:defRPr sz="2400"/>
            </a:lvl1pPr>
            <a:lvl2pPr>
              <a:defRPr sz="2200"/>
            </a:lvl2pPr>
            <a:lvl3pPr>
              <a:defRPr sz="2000"/>
            </a:lvl3pPr>
            <a:lvl4pPr>
              <a:defRPr sz="1800"/>
            </a:lvl4pPr>
            <a:lvl5pPr>
              <a:defRPr sz="16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5454128" y="3603813"/>
            <a:ext cx="3696035" cy="2517289"/>
          </a:xfrm>
        </p:spPr>
        <p:txBody>
          <a:bodyPr>
            <a:normAutofit/>
          </a:bodyPr>
          <a:lstStyle>
            <a:lvl1pPr marL="0" indent="0">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4B3F69F4-401F-491C-A141-B11F92CE1BCD}" type="datetimeFigureOut">
              <a:rPr lang="en-GB" smtClean="0">
                <a:solidFill>
                  <a:srgbClr val="1F497D"/>
                </a:solidFill>
              </a:rPr>
              <a:pPr/>
              <a:t>15/12/2021</a:t>
            </a:fld>
            <a:endParaRPr lang="en-GB">
              <a:solidFill>
                <a:srgbClr val="1F497D"/>
              </a:solidFill>
            </a:endParaRPr>
          </a:p>
        </p:txBody>
      </p:sp>
      <p:sp>
        <p:nvSpPr>
          <p:cNvPr id="6" name="Footer Placeholder 5"/>
          <p:cNvSpPr>
            <a:spLocks noGrp="1"/>
          </p:cNvSpPr>
          <p:nvPr>
            <p:ph type="ftr" sz="quarter" idx="11"/>
          </p:nvPr>
        </p:nvSpPr>
        <p:spPr/>
        <p:txBody>
          <a:bodyPr/>
          <a:lstStyle/>
          <a:p>
            <a:endParaRPr lang="en-GB">
              <a:solidFill>
                <a:srgbClr val="1F497D"/>
              </a:solidFill>
            </a:endParaRPr>
          </a:p>
        </p:txBody>
      </p:sp>
      <p:sp>
        <p:nvSpPr>
          <p:cNvPr id="7" name="Slide Number Placeholder 6"/>
          <p:cNvSpPr>
            <a:spLocks noGrp="1"/>
          </p:cNvSpPr>
          <p:nvPr>
            <p:ph type="sldNum" sz="quarter" idx="12"/>
          </p:nvPr>
        </p:nvSpPr>
        <p:spPr/>
        <p:txBody>
          <a:bodyPr/>
          <a:lstStyle/>
          <a:p>
            <a:fld id="{86DA3267-21BA-4D68-B2C6-26FBC64956BD}" type="slidenum">
              <a:rPr lang="en-GB" smtClean="0">
                <a:solidFill>
                  <a:srgbClr val="1F497D"/>
                </a:solidFill>
              </a:rPr>
              <a:pPr/>
              <a:t>‹#›</a:t>
            </a:fld>
            <a:endParaRPr lang="en-GB">
              <a:solidFill>
                <a:srgbClr val="1F497D"/>
              </a:solidFill>
            </a:endParaRPr>
          </a:p>
        </p:txBody>
      </p:sp>
    </p:spTree>
    <p:extLst>
      <p:ext uri="{BB962C8B-B14F-4D97-AF65-F5344CB8AC3E}">
        <p14:creationId xmlns:p14="http://schemas.microsoft.com/office/powerpoint/2010/main" val="2191855836"/>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734209" y="4668819"/>
            <a:ext cx="8414273" cy="644729"/>
          </a:xfrm>
        </p:spPr>
        <p:txBody>
          <a:bodyPr anchor="b"/>
          <a:lstStyle>
            <a:lvl1pPr algn="ctr">
              <a:defRPr sz="2800" b="0"/>
            </a:lvl1pPr>
          </a:lstStyle>
          <a:p>
            <a:r>
              <a:rPr lang="en-US"/>
              <a:t>Click to edit Master title style</a:t>
            </a:r>
          </a:p>
        </p:txBody>
      </p:sp>
      <p:sp>
        <p:nvSpPr>
          <p:cNvPr id="3" name="Picture Placeholder 2"/>
          <p:cNvSpPr>
            <a:spLocks noGrp="1"/>
          </p:cNvSpPr>
          <p:nvPr>
            <p:ph type="pic" idx="1"/>
          </p:nvPr>
        </p:nvSpPr>
        <p:spPr>
          <a:xfrm rot="240000">
            <a:off x="2365775" y="666965"/>
            <a:ext cx="5169836" cy="3598016"/>
          </a:xfrm>
          <a:solidFill>
            <a:srgbClr val="FFFFFF">
              <a:shade val="85000"/>
            </a:srgbClr>
          </a:solidFill>
          <a:ln w="190500" cap="sq">
            <a:solidFill>
              <a:srgbClr val="FFFFFF"/>
            </a:solidFill>
            <a:miter lim="800000"/>
          </a:ln>
          <a:effectLst>
            <a:outerShdw blurRad="65000" dist="50800" dir="12900000" kx="195000" ky="145000" algn="tl" rotWithShape="0">
              <a:srgbClr val="000000">
                <a:alpha val="24000"/>
              </a:srgbClr>
            </a:outerShdw>
          </a:effectLst>
          <a:scene3d>
            <a:camera prst="orthographicFront">
              <a:rot lat="0" lon="0" rev="360000"/>
            </a:camera>
            <a:lightRig rig="twoPt" dir="t">
              <a:rot lat="0" lon="0" rev="7200000"/>
            </a:lightRig>
          </a:scene3d>
          <a:sp3d contourW="12700">
            <a:bevelT w="25400" h="19050"/>
            <a:contourClr>
              <a:srgbClr val="969696"/>
            </a:contourClr>
          </a:sp3d>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p:cNvSpPr>
            <a:spLocks noGrp="1"/>
          </p:cNvSpPr>
          <p:nvPr>
            <p:ph type="body" sz="half" idx="2"/>
          </p:nvPr>
        </p:nvSpPr>
        <p:spPr>
          <a:xfrm>
            <a:off x="745863" y="5324306"/>
            <a:ext cx="8402619" cy="804862"/>
          </a:xfrm>
        </p:spPr>
        <p:txBody>
          <a:bodyPr>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4B3F69F4-401F-491C-A141-B11F92CE1BCD}" type="datetimeFigureOut">
              <a:rPr lang="en-GB" smtClean="0">
                <a:solidFill>
                  <a:srgbClr val="1F497D"/>
                </a:solidFill>
              </a:rPr>
              <a:pPr/>
              <a:t>15/12/2021</a:t>
            </a:fld>
            <a:endParaRPr lang="en-GB">
              <a:solidFill>
                <a:srgbClr val="1F497D"/>
              </a:solidFill>
            </a:endParaRPr>
          </a:p>
        </p:txBody>
      </p:sp>
      <p:sp>
        <p:nvSpPr>
          <p:cNvPr id="6" name="Footer Placeholder 5"/>
          <p:cNvSpPr>
            <a:spLocks noGrp="1"/>
          </p:cNvSpPr>
          <p:nvPr>
            <p:ph type="ftr" sz="quarter" idx="11"/>
          </p:nvPr>
        </p:nvSpPr>
        <p:spPr/>
        <p:txBody>
          <a:bodyPr/>
          <a:lstStyle/>
          <a:p>
            <a:endParaRPr lang="en-GB">
              <a:solidFill>
                <a:srgbClr val="1F497D"/>
              </a:solidFill>
            </a:endParaRPr>
          </a:p>
        </p:txBody>
      </p:sp>
      <p:sp>
        <p:nvSpPr>
          <p:cNvPr id="7" name="Slide Number Placeholder 6"/>
          <p:cNvSpPr>
            <a:spLocks noGrp="1"/>
          </p:cNvSpPr>
          <p:nvPr>
            <p:ph type="sldNum" sz="quarter" idx="12"/>
          </p:nvPr>
        </p:nvSpPr>
        <p:spPr/>
        <p:txBody>
          <a:bodyPr/>
          <a:lstStyle/>
          <a:p>
            <a:fld id="{86DA3267-21BA-4D68-B2C6-26FBC64956BD}" type="slidenum">
              <a:rPr lang="en-GB" smtClean="0">
                <a:solidFill>
                  <a:srgbClr val="1F497D"/>
                </a:solidFill>
              </a:rPr>
              <a:pPr/>
              <a:t>‹#›</a:t>
            </a:fld>
            <a:endParaRPr lang="en-GB">
              <a:solidFill>
                <a:srgbClr val="1F497D"/>
              </a:solidFill>
            </a:endParaRPr>
          </a:p>
        </p:txBody>
      </p:sp>
    </p:spTree>
    <p:extLst>
      <p:ext uri="{BB962C8B-B14F-4D97-AF65-F5344CB8AC3E}">
        <p14:creationId xmlns:p14="http://schemas.microsoft.com/office/powerpoint/2010/main" val="2677361810"/>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nchor="ct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4B3F69F4-401F-491C-A141-B11F92CE1BCD}" type="datetimeFigureOut">
              <a:rPr lang="en-GB" smtClean="0">
                <a:solidFill>
                  <a:srgbClr val="1F497D"/>
                </a:solidFill>
              </a:rPr>
              <a:pPr/>
              <a:t>15/12/2021</a:t>
            </a:fld>
            <a:endParaRPr lang="en-GB">
              <a:solidFill>
                <a:srgbClr val="1F497D"/>
              </a:solidFill>
            </a:endParaRPr>
          </a:p>
        </p:txBody>
      </p:sp>
      <p:sp>
        <p:nvSpPr>
          <p:cNvPr id="5" name="Footer Placeholder 4"/>
          <p:cNvSpPr>
            <a:spLocks noGrp="1"/>
          </p:cNvSpPr>
          <p:nvPr>
            <p:ph type="ftr" sz="quarter" idx="11"/>
          </p:nvPr>
        </p:nvSpPr>
        <p:spPr/>
        <p:txBody>
          <a:bodyPr/>
          <a:lstStyle/>
          <a:p>
            <a:endParaRPr lang="en-GB">
              <a:solidFill>
                <a:srgbClr val="1F497D"/>
              </a:solidFill>
            </a:endParaRPr>
          </a:p>
        </p:txBody>
      </p:sp>
      <p:sp>
        <p:nvSpPr>
          <p:cNvPr id="6" name="Slide Number Placeholder 5"/>
          <p:cNvSpPr>
            <a:spLocks noGrp="1"/>
          </p:cNvSpPr>
          <p:nvPr>
            <p:ph type="sldNum" sz="quarter" idx="12"/>
          </p:nvPr>
        </p:nvSpPr>
        <p:spPr/>
        <p:txBody>
          <a:bodyPr/>
          <a:lstStyle/>
          <a:p>
            <a:fld id="{86DA3267-21BA-4D68-B2C6-26FBC64956BD}" type="slidenum">
              <a:rPr lang="en-GB" smtClean="0">
                <a:solidFill>
                  <a:srgbClr val="1F497D"/>
                </a:solidFill>
              </a:rPr>
              <a:pPr/>
              <a:t>‹#›</a:t>
            </a:fld>
            <a:endParaRPr lang="en-GB">
              <a:solidFill>
                <a:srgbClr val="1F497D"/>
              </a:solidFill>
            </a:endParaRPr>
          </a:p>
        </p:txBody>
      </p:sp>
      <p:grpSp>
        <p:nvGrpSpPr>
          <p:cNvPr id="11" name="Group 10"/>
          <p:cNvGrpSpPr/>
          <p:nvPr/>
        </p:nvGrpSpPr>
        <p:grpSpPr>
          <a:xfrm>
            <a:off x="1270299" y="1392217"/>
            <a:ext cx="7344036" cy="923330"/>
            <a:chOff x="1172584" y="1381459"/>
            <a:chExt cx="6779110" cy="923330"/>
          </a:xfrm>
        </p:grpSpPr>
        <p:sp>
          <p:nvSpPr>
            <p:cNvPr id="15" name="TextBox 14"/>
            <p:cNvSpPr txBox="1"/>
            <p:nvPr/>
          </p:nvSpPr>
          <p:spPr>
            <a:xfrm>
              <a:off x="4147073" y="1381459"/>
              <a:ext cx="809689" cy="923330"/>
            </a:xfrm>
            <a:prstGeom prst="rect">
              <a:avLst/>
            </a:prstGeom>
            <a:noFill/>
          </p:spPr>
          <p:txBody>
            <a:bodyPr wrap="none" rtlCol="0">
              <a:spAutoFit/>
            </a:bodyPr>
            <a:lstStyle/>
            <a:p>
              <a:pPr fontAlgn="auto">
                <a:spcBef>
                  <a:spcPts val="0"/>
                </a:spcBef>
                <a:spcAft>
                  <a:spcPts val="0"/>
                </a:spcAft>
              </a:pPr>
              <a:r>
                <a:rPr lang="en-US" sz="5400">
                  <a:solidFill>
                    <a:srgbClr val="1F497D">
                      <a:lumMod val="60000"/>
                      <a:lumOff val="40000"/>
                    </a:srgbClr>
                  </a:solidFill>
                  <a:latin typeface="Wingdings" pitchFamily="2" charset="2"/>
                  <a:cs typeface="+mn-cs"/>
                </a:rPr>
                <a:t></a:t>
              </a:r>
            </a:p>
          </p:txBody>
        </p:sp>
        <p:cxnSp>
          <p:nvCxnSpPr>
            <p:cNvPr id="16" name="Straight Connector 15"/>
            <p:cNvCxnSpPr/>
            <p:nvPr/>
          </p:nvCxnSpPr>
          <p:spPr>
            <a:xfrm rot="10800000">
              <a:off x="1172584" y="1925620"/>
              <a:ext cx="3119718" cy="1588"/>
            </a:xfrm>
            <a:prstGeom prst="line">
              <a:avLst/>
            </a:prstGeom>
            <a:ln>
              <a:solidFill>
                <a:schemeClr val="tx2">
                  <a:lumMod val="60000"/>
                  <a:lumOff val="40000"/>
                </a:schemeClr>
              </a:solidFill>
            </a:ln>
            <a:effectLst/>
          </p:spPr>
          <p:style>
            <a:lnRef idx="1">
              <a:schemeClr val="accent1"/>
            </a:lnRef>
            <a:fillRef idx="0">
              <a:schemeClr val="accent1"/>
            </a:fillRef>
            <a:effectRef idx="0">
              <a:schemeClr val="accent1"/>
            </a:effectRef>
            <a:fontRef idx="minor">
              <a:schemeClr val="tx1"/>
            </a:fontRef>
          </p:style>
        </p:cxnSp>
        <p:cxnSp>
          <p:nvCxnSpPr>
            <p:cNvPr id="17" name="Straight Connector 16"/>
            <p:cNvCxnSpPr/>
            <p:nvPr/>
          </p:nvCxnSpPr>
          <p:spPr>
            <a:xfrm rot="10800000">
              <a:off x="4831976" y="1922650"/>
              <a:ext cx="3119718" cy="1588"/>
            </a:xfrm>
            <a:prstGeom prst="line">
              <a:avLst/>
            </a:prstGeom>
            <a:ln>
              <a:solidFill>
                <a:schemeClr val="tx2">
                  <a:lumMod val="60000"/>
                  <a:lumOff val="40000"/>
                </a:schemeClr>
              </a:solidFill>
            </a:ln>
            <a:effectLst/>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700774902"/>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330441" y="559399"/>
            <a:ext cx="1818042" cy="556676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745863" y="849855"/>
            <a:ext cx="5966910" cy="5023821"/>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4B3F69F4-401F-491C-A141-B11F92CE1BCD}" type="datetimeFigureOut">
              <a:rPr lang="en-GB" smtClean="0">
                <a:solidFill>
                  <a:srgbClr val="1F497D"/>
                </a:solidFill>
              </a:rPr>
              <a:pPr/>
              <a:t>15/12/2021</a:t>
            </a:fld>
            <a:endParaRPr lang="en-GB">
              <a:solidFill>
                <a:srgbClr val="1F497D"/>
              </a:solidFill>
            </a:endParaRPr>
          </a:p>
        </p:txBody>
      </p:sp>
      <p:sp>
        <p:nvSpPr>
          <p:cNvPr id="5" name="Footer Placeholder 4"/>
          <p:cNvSpPr>
            <a:spLocks noGrp="1"/>
          </p:cNvSpPr>
          <p:nvPr>
            <p:ph type="ftr" sz="quarter" idx="11"/>
          </p:nvPr>
        </p:nvSpPr>
        <p:spPr/>
        <p:txBody>
          <a:bodyPr/>
          <a:lstStyle/>
          <a:p>
            <a:endParaRPr lang="en-GB">
              <a:solidFill>
                <a:srgbClr val="1F497D"/>
              </a:solidFill>
            </a:endParaRPr>
          </a:p>
        </p:txBody>
      </p:sp>
      <p:sp>
        <p:nvSpPr>
          <p:cNvPr id="6" name="Slide Number Placeholder 5"/>
          <p:cNvSpPr>
            <a:spLocks noGrp="1"/>
          </p:cNvSpPr>
          <p:nvPr>
            <p:ph type="sldNum" sz="quarter" idx="12"/>
          </p:nvPr>
        </p:nvSpPr>
        <p:spPr/>
        <p:txBody>
          <a:bodyPr/>
          <a:lstStyle/>
          <a:p>
            <a:fld id="{86DA3267-21BA-4D68-B2C6-26FBC64956BD}" type="slidenum">
              <a:rPr lang="en-GB" smtClean="0">
                <a:solidFill>
                  <a:srgbClr val="1F497D"/>
                </a:solidFill>
              </a:rPr>
              <a:pPr/>
              <a:t>‹#›</a:t>
            </a:fld>
            <a:endParaRPr lang="en-GB">
              <a:solidFill>
                <a:srgbClr val="1F497D"/>
              </a:solidFill>
            </a:endParaRPr>
          </a:p>
        </p:txBody>
      </p:sp>
      <p:grpSp>
        <p:nvGrpSpPr>
          <p:cNvPr id="11" name="Group 10"/>
          <p:cNvGrpSpPr/>
          <p:nvPr/>
        </p:nvGrpSpPr>
        <p:grpSpPr>
          <a:xfrm rot="5400000">
            <a:off x="4463145" y="2880823"/>
            <a:ext cx="5480154" cy="923330"/>
            <a:chOff x="1815339" y="1416971"/>
            <a:chExt cx="5480154" cy="852305"/>
          </a:xfrm>
        </p:grpSpPr>
        <p:sp>
          <p:nvSpPr>
            <p:cNvPr id="12" name="TextBox 11"/>
            <p:cNvSpPr txBox="1"/>
            <p:nvPr/>
          </p:nvSpPr>
          <p:spPr>
            <a:xfrm>
              <a:off x="4147074" y="1416971"/>
              <a:ext cx="877163" cy="852305"/>
            </a:xfrm>
            <a:prstGeom prst="rect">
              <a:avLst/>
            </a:prstGeom>
            <a:noFill/>
          </p:spPr>
          <p:txBody>
            <a:bodyPr wrap="none" rtlCol="0">
              <a:spAutoFit/>
            </a:bodyPr>
            <a:lstStyle/>
            <a:p>
              <a:pPr fontAlgn="auto">
                <a:spcBef>
                  <a:spcPts val="0"/>
                </a:spcBef>
                <a:spcAft>
                  <a:spcPts val="0"/>
                </a:spcAft>
              </a:pPr>
              <a:r>
                <a:rPr lang="en-US" sz="5400">
                  <a:solidFill>
                    <a:srgbClr val="1F497D">
                      <a:lumMod val="60000"/>
                      <a:lumOff val="40000"/>
                    </a:srgbClr>
                  </a:solidFill>
                  <a:latin typeface="Wingdings" pitchFamily="2" charset="2"/>
                  <a:cs typeface="+mn-cs"/>
                </a:rPr>
                <a:t></a:t>
              </a:r>
            </a:p>
          </p:txBody>
        </p:sp>
        <p:cxnSp>
          <p:nvCxnSpPr>
            <p:cNvPr id="13" name="Straight Connector 12"/>
            <p:cNvCxnSpPr/>
            <p:nvPr/>
          </p:nvCxnSpPr>
          <p:spPr>
            <a:xfrm flipH="1" flipV="1">
              <a:off x="1815339" y="1924709"/>
              <a:ext cx="2468880" cy="2505"/>
            </a:xfrm>
            <a:prstGeom prst="line">
              <a:avLst/>
            </a:prstGeom>
            <a:ln>
              <a:solidFill>
                <a:schemeClr val="tx2">
                  <a:lumMod val="60000"/>
                  <a:lumOff val="40000"/>
                </a:schemeClr>
              </a:solidFill>
            </a:ln>
            <a:effectLst/>
          </p:spPr>
          <p:style>
            <a:lnRef idx="1">
              <a:schemeClr val="accent1"/>
            </a:lnRef>
            <a:fillRef idx="0">
              <a:schemeClr val="accent1"/>
            </a:fillRef>
            <a:effectRef idx="0">
              <a:schemeClr val="accent1"/>
            </a:effectRef>
            <a:fontRef idx="minor">
              <a:schemeClr val="tx1"/>
            </a:fontRef>
          </p:style>
        </p:cxnSp>
        <p:cxnSp>
          <p:nvCxnSpPr>
            <p:cNvPr id="14" name="Straight Connector 13"/>
            <p:cNvCxnSpPr/>
            <p:nvPr/>
          </p:nvCxnSpPr>
          <p:spPr>
            <a:xfrm rot="10800000">
              <a:off x="4826613" y="1927417"/>
              <a:ext cx="2468880" cy="1588"/>
            </a:xfrm>
            <a:prstGeom prst="line">
              <a:avLst/>
            </a:prstGeom>
            <a:ln>
              <a:solidFill>
                <a:schemeClr val="tx2">
                  <a:lumMod val="60000"/>
                  <a:lumOff val="40000"/>
                </a:schemeClr>
              </a:solidFill>
            </a:ln>
            <a:effectLst/>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2111842553"/>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pic>
        <p:nvPicPr>
          <p:cNvPr id="7" name="Picture 6" descr="CoverOverlay.png"/>
          <p:cNvPicPr>
            <a:picLocks noChangeAspect="1"/>
          </p:cNvPicPr>
          <p:nvPr/>
        </p:nvPicPr>
        <p:blipFill>
          <a:blip r:embed="rId2" cstate="print"/>
          <a:stretch>
            <a:fillRect/>
          </a:stretch>
        </p:blipFill>
        <p:spPr>
          <a:xfrm>
            <a:off x="0" y="0"/>
            <a:ext cx="9906000" cy="6858000"/>
          </a:xfrm>
          <a:prstGeom prst="rect">
            <a:avLst/>
          </a:prstGeom>
        </p:spPr>
      </p:pic>
      <p:sp>
        <p:nvSpPr>
          <p:cNvPr id="4" name="Date Placeholder 3"/>
          <p:cNvSpPr>
            <a:spLocks noGrp="1"/>
          </p:cNvSpPr>
          <p:nvPr>
            <p:ph type="dt" sz="half" idx="10"/>
          </p:nvPr>
        </p:nvSpPr>
        <p:spPr/>
        <p:txBody>
          <a:bodyPr/>
          <a:lstStyle>
            <a:lvl1pPr>
              <a:defRPr>
                <a:solidFill>
                  <a:schemeClr val="tx2"/>
                </a:solidFill>
              </a:defRPr>
            </a:lvl1pPr>
          </a:lstStyle>
          <a:p>
            <a:fld id="{4B3F69F4-401F-491C-A141-B11F92CE1BCD}" type="datetimeFigureOut">
              <a:rPr lang="en-GB" smtClean="0">
                <a:solidFill>
                  <a:srgbClr val="1F497D"/>
                </a:solidFill>
              </a:rPr>
              <a:pPr/>
              <a:t>15/12/2021</a:t>
            </a:fld>
            <a:endParaRPr lang="en-GB">
              <a:solidFill>
                <a:srgbClr val="1F497D"/>
              </a:solidFill>
            </a:endParaRPr>
          </a:p>
        </p:txBody>
      </p:sp>
      <p:sp>
        <p:nvSpPr>
          <p:cNvPr id="5" name="Footer Placeholder 4"/>
          <p:cNvSpPr>
            <a:spLocks noGrp="1"/>
          </p:cNvSpPr>
          <p:nvPr>
            <p:ph type="ftr" sz="quarter" idx="11"/>
          </p:nvPr>
        </p:nvSpPr>
        <p:spPr/>
        <p:txBody>
          <a:bodyPr/>
          <a:lstStyle>
            <a:lvl1pPr>
              <a:defRPr>
                <a:solidFill>
                  <a:schemeClr val="tx2"/>
                </a:solidFill>
              </a:defRPr>
            </a:lvl1pPr>
          </a:lstStyle>
          <a:p>
            <a:endParaRPr lang="en-GB">
              <a:solidFill>
                <a:srgbClr val="1F497D"/>
              </a:solidFill>
            </a:endParaRPr>
          </a:p>
        </p:txBody>
      </p:sp>
      <p:sp>
        <p:nvSpPr>
          <p:cNvPr id="6" name="Slide Number Placeholder 5"/>
          <p:cNvSpPr>
            <a:spLocks noGrp="1"/>
          </p:cNvSpPr>
          <p:nvPr>
            <p:ph type="sldNum" sz="quarter" idx="12"/>
          </p:nvPr>
        </p:nvSpPr>
        <p:spPr/>
        <p:txBody>
          <a:bodyPr/>
          <a:lstStyle>
            <a:lvl1pPr>
              <a:defRPr>
                <a:solidFill>
                  <a:schemeClr val="tx2"/>
                </a:solidFill>
              </a:defRPr>
            </a:lvl1pPr>
          </a:lstStyle>
          <a:p>
            <a:fld id="{86DA3267-21BA-4D68-B2C6-26FBC64956BD}" type="slidenum">
              <a:rPr lang="en-GB" smtClean="0">
                <a:solidFill>
                  <a:srgbClr val="1F497D"/>
                </a:solidFill>
              </a:rPr>
              <a:pPr/>
              <a:t>‹#›</a:t>
            </a:fld>
            <a:endParaRPr lang="en-GB">
              <a:solidFill>
                <a:srgbClr val="1F497D"/>
              </a:solidFill>
            </a:endParaRPr>
          </a:p>
        </p:txBody>
      </p:sp>
      <p:grpSp>
        <p:nvGrpSpPr>
          <p:cNvPr id="8" name="Group 7"/>
          <p:cNvGrpSpPr/>
          <p:nvPr/>
        </p:nvGrpSpPr>
        <p:grpSpPr>
          <a:xfrm>
            <a:off x="1293609" y="2887530"/>
            <a:ext cx="7344036" cy="923330"/>
            <a:chOff x="1172584" y="1381459"/>
            <a:chExt cx="6779110" cy="923330"/>
          </a:xfrm>
          <a:effectLst>
            <a:outerShdw blurRad="38100" dist="12700" dir="16200000" rotWithShape="0">
              <a:prstClr val="black">
                <a:alpha val="30000"/>
              </a:prstClr>
            </a:outerShdw>
          </a:effectLst>
        </p:grpSpPr>
        <p:sp>
          <p:nvSpPr>
            <p:cNvPr id="9" name="TextBox 8"/>
            <p:cNvSpPr txBox="1"/>
            <p:nvPr/>
          </p:nvSpPr>
          <p:spPr>
            <a:xfrm>
              <a:off x="4147073" y="1381459"/>
              <a:ext cx="809689" cy="923330"/>
            </a:xfrm>
            <a:prstGeom prst="rect">
              <a:avLst/>
            </a:prstGeom>
            <a:noFill/>
          </p:spPr>
          <p:txBody>
            <a:bodyPr wrap="none" rtlCol="0">
              <a:spAutoFit/>
            </a:bodyPr>
            <a:lstStyle/>
            <a:p>
              <a:pPr fontAlgn="auto">
                <a:spcBef>
                  <a:spcPts val="0"/>
                </a:spcBef>
                <a:spcAft>
                  <a:spcPts val="0"/>
                </a:spcAft>
              </a:pPr>
              <a:r>
                <a:rPr lang="en-US" sz="5400">
                  <a:ln w="3175">
                    <a:solidFill>
                      <a:srgbClr val="1F497D">
                        <a:alpha val="60000"/>
                      </a:srgbClr>
                    </a:solidFill>
                  </a:ln>
                  <a:solidFill>
                    <a:srgbClr val="1F497D">
                      <a:lumMod val="90000"/>
                    </a:srgbClr>
                  </a:solidFill>
                  <a:effectLst>
                    <a:outerShdw blurRad="34925" dist="12700" dir="14400000" algn="ctr" rotWithShape="0">
                      <a:srgbClr val="000000">
                        <a:alpha val="21000"/>
                      </a:srgbClr>
                    </a:outerShdw>
                  </a:effectLst>
                  <a:latin typeface="Wingdings" pitchFamily="2" charset="2"/>
                  <a:cs typeface="+mn-cs"/>
                </a:rPr>
                <a:t></a:t>
              </a:r>
            </a:p>
          </p:txBody>
        </p:sp>
        <p:cxnSp>
          <p:nvCxnSpPr>
            <p:cNvPr id="10" name="Straight Connector 9"/>
            <p:cNvCxnSpPr/>
            <p:nvPr/>
          </p:nvCxnSpPr>
          <p:spPr>
            <a:xfrm rot="10800000">
              <a:off x="1172584" y="1925620"/>
              <a:ext cx="3119718" cy="1588"/>
            </a:xfrm>
            <a:prstGeom prst="line">
              <a:avLst/>
            </a:prstGeom>
            <a:ln>
              <a:solidFill>
                <a:schemeClr val="tx2">
                  <a:lumMod val="90000"/>
                </a:schemeClr>
              </a:solidFill>
            </a:ln>
            <a:effectLst/>
          </p:spPr>
          <p:style>
            <a:lnRef idx="1">
              <a:schemeClr val="accent1"/>
            </a:lnRef>
            <a:fillRef idx="0">
              <a:schemeClr val="accent1"/>
            </a:fillRef>
            <a:effectRef idx="0">
              <a:schemeClr val="accent1"/>
            </a:effectRef>
            <a:fontRef idx="minor">
              <a:schemeClr val="tx1"/>
            </a:fontRef>
          </p:style>
        </p:cxnSp>
        <p:cxnSp>
          <p:nvCxnSpPr>
            <p:cNvPr id="11" name="Straight Connector 10"/>
            <p:cNvCxnSpPr/>
            <p:nvPr/>
          </p:nvCxnSpPr>
          <p:spPr>
            <a:xfrm rot="10800000">
              <a:off x="4831976" y="1922930"/>
              <a:ext cx="3119718" cy="1588"/>
            </a:xfrm>
            <a:prstGeom prst="line">
              <a:avLst/>
            </a:prstGeom>
            <a:ln>
              <a:solidFill>
                <a:schemeClr val="tx2">
                  <a:lumMod val="90000"/>
                </a:schemeClr>
              </a:solidFill>
            </a:ln>
            <a:effectLst/>
          </p:spPr>
          <p:style>
            <a:lnRef idx="1">
              <a:schemeClr val="accent1"/>
            </a:lnRef>
            <a:fillRef idx="0">
              <a:schemeClr val="accent1"/>
            </a:fillRef>
            <a:effectRef idx="0">
              <a:schemeClr val="accent1"/>
            </a:effectRef>
            <a:fontRef idx="minor">
              <a:schemeClr val="tx1"/>
            </a:fontRef>
          </p:style>
        </p:cxnSp>
      </p:grpSp>
      <p:sp>
        <p:nvSpPr>
          <p:cNvPr id="2" name="Title 1"/>
          <p:cNvSpPr>
            <a:spLocks noGrp="1"/>
          </p:cNvSpPr>
          <p:nvPr>
            <p:ph type="ctrTitle"/>
          </p:nvPr>
        </p:nvSpPr>
        <p:spPr>
          <a:xfrm>
            <a:off x="1281953" y="1387737"/>
            <a:ext cx="7342095" cy="1731982"/>
          </a:xfrm>
        </p:spPr>
        <p:txBody>
          <a:bodyPr anchor="b"/>
          <a:lstStyle>
            <a:lvl1pPr>
              <a:defRPr>
                <a:ln w="3175">
                  <a:solidFill>
                    <a:schemeClr val="tx1">
                      <a:alpha val="65000"/>
                    </a:schemeClr>
                  </a:solidFill>
                </a:ln>
                <a:solidFill>
                  <a:schemeClr val="tx1"/>
                </a:solidFill>
                <a:effectLst>
                  <a:outerShdw blurRad="25400" dist="12700" dir="14220000" rotWithShape="0">
                    <a:prstClr val="black">
                      <a:alpha val="50000"/>
                    </a:prstClr>
                  </a:outerShdw>
                </a:effectLst>
              </a:defRPr>
            </a:lvl1pPr>
          </a:lstStyle>
          <a:p>
            <a:r>
              <a:rPr lang="en-US"/>
              <a:t>Click to edit Master title style</a:t>
            </a:r>
          </a:p>
        </p:txBody>
      </p:sp>
      <p:sp>
        <p:nvSpPr>
          <p:cNvPr id="3" name="Subtitle 2"/>
          <p:cNvSpPr>
            <a:spLocks noGrp="1"/>
          </p:cNvSpPr>
          <p:nvPr>
            <p:ph type="subTitle" idx="1"/>
          </p:nvPr>
        </p:nvSpPr>
        <p:spPr>
          <a:xfrm>
            <a:off x="1485900" y="3767862"/>
            <a:ext cx="6934200" cy="1752600"/>
          </a:xfrm>
        </p:spPr>
        <p:txBody>
          <a:bodyPr/>
          <a:lstStyle>
            <a:lvl1pPr marL="0" indent="0" algn="ctr">
              <a:buNone/>
              <a:defRPr>
                <a:solidFill>
                  <a:schemeClr val="tx1"/>
                </a:solidFill>
                <a:effectLst>
                  <a:outerShdw blurRad="34925" dist="12700" dir="14400000" rotWithShape="0">
                    <a:prstClr val="black">
                      <a:alpha val="21000"/>
                    </a:prstClr>
                  </a:outerShdw>
                </a:effectLst>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Tree>
    <p:extLst>
      <p:ext uri="{BB962C8B-B14F-4D97-AF65-F5344CB8AC3E}">
        <p14:creationId xmlns:p14="http://schemas.microsoft.com/office/powerpoint/2010/main" val="196744348"/>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4B3F69F4-401F-491C-A141-B11F92CE1BCD}" type="datetimeFigureOut">
              <a:rPr lang="en-GB" smtClean="0">
                <a:solidFill>
                  <a:srgbClr val="1F497D"/>
                </a:solidFill>
              </a:rPr>
              <a:pPr/>
              <a:t>15/12/2021</a:t>
            </a:fld>
            <a:endParaRPr lang="en-GB">
              <a:solidFill>
                <a:srgbClr val="1F497D"/>
              </a:solidFill>
            </a:endParaRPr>
          </a:p>
        </p:txBody>
      </p:sp>
      <p:sp>
        <p:nvSpPr>
          <p:cNvPr id="5" name="Footer Placeholder 4"/>
          <p:cNvSpPr>
            <a:spLocks noGrp="1"/>
          </p:cNvSpPr>
          <p:nvPr>
            <p:ph type="ftr" sz="quarter" idx="11"/>
          </p:nvPr>
        </p:nvSpPr>
        <p:spPr/>
        <p:txBody>
          <a:bodyPr/>
          <a:lstStyle/>
          <a:p>
            <a:endParaRPr lang="en-GB">
              <a:solidFill>
                <a:srgbClr val="1F497D"/>
              </a:solidFill>
            </a:endParaRPr>
          </a:p>
        </p:txBody>
      </p:sp>
      <p:sp>
        <p:nvSpPr>
          <p:cNvPr id="6" name="Slide Number Placeholder 5"/>
          <p:cNvSpPr>
            <a:spLocks noGrp="1"/>
          </p:cNvSpPr>
          <p:nvPr>
            <p:ph type="sldNum" sz="quarter" idx="12"/>
          </p:nvPr>
        </p:nvSpPr>
        <p:spPr/>
        <p:txBody>
          <a:bodyPr/>
          <a:lstStyle/>
          <a:p>
            <a:fld id="{86DA3267-21BA-4D68-B2C6-26FBC64956BD}" type="slidenum">
              <a:rPr lang="en-GB" smtClean="0">
                <a:solidFill>
                  <a:srgbClr val="1F497D"/>
                </a:solidFill>
              </a:rPr>
              <a:pPr/>
              <a:t>‹#›</a:t>
            </a:fld>
            <a:endParaRPr lang="en-GB">
              <a:solidFill>
                <a:srgbClr val="1F497D"/>
              </a:solidFill>
            </a:endParaRPr>
          </a:p>
        </p:txBody>
      </p:sp>
      <p:sp>
        <p:nvSpPr>
          <p:cNvPr id="11" name="Title 10"/>
          <p:cNvSpPr>
            <a:spLocks noGrp="1"/>
          </p:cNvSpPr>
          <p:nvPr>
            <p:ph type="title"/>
          </p:nvPr>
        </p:nvSpPr>
        <p:spPr/>
        <p:txBody>
          <a:bodyPr/>
          <a:lstStyle/>
          <a:p>
            <a:r>
              <a:rPr lang="en-US"/>
              <a:t>Click to edit Master title style</a:t>
            </a:r>
          </a:p>
        </p:txBody>
      </p:sp>
      <p:grpSp>
        <p:nvGrpSpPr>
          <p:cNvPr id="12" name="Group 11"/>
          <p:cNvGrpSpPr/>
          <p:nvPr/>
        </p:nvGrpSpPr>
        <p:grpSpPr>
          <a:xfrm>
            <a:off x="1270299" y="1392217"/>
            <a:ext cx="7344036" cy="923330"/>
            <a:chOff x="1172584" y="1381459"/>
            <a:chExt cx="6779110" cy="923330"/>
          </a:xfrm>
        </p:grpSpPr>
        <p:sp>
          <p:nvSpPr>
            <p:cNvPr id="13" name="TextBox 12"/>
            <p:cNvSpPr txBox="1"/>
            <p:nvPr/>
          </p:nvSpPr>
          <p:spPr>
            <a:xfrm>
              <a:off x="4147073" y="1381459"/>
              <a:ext cx="809689" cy="923330"/>
            </a:xfrm>
            <a:prstGeom prst="rect">
              <a:avLst/>
            </a:prstGeom>
            <a:noFill/>
          </p:spPr>
          <p:txBody>
            <a:bodyPr wrap="none" rtlCol="0">
              <a:spAutoFit/>
            </a:bodyPr>
            <a:lstStyle/>
            <a:p>
              <a:pPr fontAlgn="auto">
                <a:spcBef>
                  <a:spcPts val="0"/>
                </a:spcBef>
                <a:spcAft>
                  <a:spcPts val="0"/>
                </a:spcAft>
              </a:pPr>
              <a:r>
                <a:rPr lang="en-US" sz="5400">
                  <a:solidFill>
                    <a:srgbClr val="1F497D">
                      <a:lumMod val="60000"/>
                      <a:lumOff val="40000"/>
                    </a:srgbClr>
                  </a:solidFill>
                  <a:latin typeface="Wingdings" pitchFamily="2" charset="2"/>
                  <a:cs typeface="+mn-cs"/>
                </a:rPr>
                <a:t></a:t>
              </a:r>
            </a:p>
          </p:txBody>
        </p:sp>
        <p:cxnSp>
          <p:nvCxnSpPr>
            <p:cNvPr id="14" name="Straight Connector 13"/>
            <p:cNvCxnSpPr/>
            <p:nvPr/>
          </p:nvCxnSpPr>
          <p:spPr>
            <a:xfrm rot="10800000">
              <a:off x="1172584" y="1925620"/>
              <a:ext cx="3119718" cy="1588"/>
            </a:xfrm>
            <a:prstGeom prst="line">
              <a:avLst/>
            </a:prstGeom>
            <a:ln>
              <a:solidFill>
                <a:schemeClr val="tx2">
                  <a:lumMod val="60000"/>
                  <a:lumOff val="40000"/>
                </a:schemeClr>
              </a:solidFill>
            </a:ln>
            <a:effectLst/>
          </p:spPr>
          <p:style>
            <a:lnRef idx="1">
              <a:schemeClr val="accent1"/>
            </a:lnRef>
            <a:fillRef idx="0">
              <a:schemeClr val="accent1"/>
            </a:fillRef>
            <a:effectRef idx="0">
              <a:schemeClr val="accent1"/>
            </a:effectRef>
            <a:fontRef idx="minor">
              <a:schemeClr val="tx1"/>
            </a:fontRef>
          </p:style>
        </p:cxnSp>
        <p:cxnSp>
          <p:nvCxnSpPr>
            <p:cNvPr id="15" name="Straight Connector 14"/>
            <p:cNvCxnSpPr/>
            <p:nvPr/>
          </p:nvCxnSpPr>
          <p:spPr>
            <a:xfrm rot="10800000">
              <a:off x="4831976" y="1922650"/>
              <a:ext cx="3119718" cy="1588"/>
            </a:xfrm>
            <a:prstGeom prst="line">
              <a:avLst/>
            </a:prstGeom>
            <a:ln>
              <a:solidFill>
                <a:schemeClr val="tx2">
                  <a:lumMod val="60000"/>
                  <a:lumOff val="40000"/>
                </a:schemeClr>
              </a:solidFill>
            </a:ln>
            <a:effectLst/>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3833605498"/>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pic>
        <p:nvPicPr>
          <p:cNvPr id="12" name="Picture 11" descr="CoverOverlay.png"/>
          <p:cNvPicPr>
            <a:picLocks noChangeAspect="1"/>
          </p:cNvPicPr>
          <p:nvPr/>
        </p:nvPicPr>
        <p:blipFill>
          <a:blip r:embed="rId2" cstate="print">
            <a:lum/>
          </a:blip>
          <a:stretch>
            <a:fillRect/>
          </a:stretch>
        </p:blipFill>
        <p:spPr>
          <a:xfrm>
            <a:off x="0" y="0"/>
            <a:ext cx="9906000" cy="6858000"/>
          </a:xfrm>
          <a:prstGeom prst="rect">
            <a:avLst/>
          </a:prstGeom>
        </p:spPr>
      </p:pic>
      <p:grpSp>
        <p:nvGrpSpPr>
          <p:cNvPr id="7" name="Group 7"/>
          <p:cNvGrpSpPr/>
          <p:nvPr/>
        </p:nvGrpSpPr>
        <p:grpSpPr>
          <a:xfrm>
            <a:off x="1270299" y="2887579"/>
            <a:ext cx="7344036" cy="923330"/>
            <a:chOff x="1172584" y="1381459"/>
            <a:chExt cx="6779110" cy="923330"/>
          </a:xfrm>
        </p:grpSpPr>
        <p:sp>
          <p:nvSpPr>
            <p:cNvPr id="9" name="TextBox 8"/>
            <p:cNvSpPr txBox="1"/>
            <p:nvPr/>
          </p:nvSpPr>
          <p:spPr>
            <a:xfrm>
              <a:off x="4147073" y="1381459"/>
              <a:ext cx="809689" cy="923330"/>
            </a:xfrm>
            <a:prstGeom prst="rect">
              <a:avLst/>
            </a:prstGeom>
            <a:noFill/>
          </p:spPr>
          <p:txBody>
            <a:bodyPr wrap="none" rtlCol="0">
              <a:spAutoFit/>
            </a:bodyPr>
            <a:lstStyle/>
            <a:p>
              <a:pPr fontAlgn="auto">
                <a:spcBef>
                  <a:spcPts val="0"/>
                </a:spcBef>
                <a:spcAft>
                  <a:spcPts val="0"/>
                </a:spcAft>
              </a:pPr>
              <a:r>
                <a:rPr lang="en-US" sz="5400">
                  <a:solidFill>
                    <a:srgbClr val="1F497D">
                      <a:lumMod val="60000"/>
                      <a:lumOff val="40000"/>
                    </a:srgbClr>
                  </a:solidFill>
                  <a:latin typeface="Wingdings" pitchFamily="2" charset="2"/>
                  <a:cs typeface="+mn-cs"/>
                </a:rPr>
                <a:t></a:t>
              </a:r>
            </a:p>
          </p:txBody>
        </p:sp>
        <p:cxnSp>
          <p:nvCxnSpPr>
            <p:cNvPr id="10" name="Straight Connector 9"/>
            <p:cNvCxnSpPr/>
            <p:nvPr/>
          </p:nvCxnSpPr>
          <p:spPr>
            <a:xfrm rot="10800000">
              <a:off x="1172584" y="1925620"/>
              <a:ext cx="3119718" cy="1588"/>
            </a:xfrm>
            <a:prstGeom prst="line">
              <a:avLst/>
            </a:prstGeom>
            <a:ln>
              <a:solidFill>
                <a:schemeClr val="tx2">
                  <a:lumMod val="60000"/>
                  <a:lumOff val="40000"/>
                </a:schemeClr>
              </a:solidFill>
            </a:ln>
            <a:effectLst/>
          </p:spPr>
          <p:style>
            <a:lnRef idx="1">
              <a:schemeClr val="accent1"/>
            </a:lnRef>
            <a:fillRef idx="0">
              <a:schemeClr val="accent1"/>
            </a:fillRef>
            <a:effectRef idx="0">
              <a:schemeClr val="accent1"/>
            </a:effectRef>
            <a:fontRef idx="minor">
              <a:schemeClr val="tx1"/>
            </a:fontRef>
          </p:style>
        </p:cxnSp>
        <p:cxnSp>
          <p:nvCxnSpPr>
            <p:cNvPr id="11" name="Straight Connector 10"/>
            <p:cNvCxnSpPr/>
            <p:nvPr/>
          </p:nvCxnSpPr>
          <p:spPr>
            <a:xfrm rot="10800000">
              <a:off x="4831976" y="1927412"/>
              <a:ext cx="3119718" cy="1588"/>
            </a:xfrm>
            <a:prstGeom prst="line">
              <a:avLst/>
            </a:prstGeom>
            <a:ln>
              <a:solidFill>
                <a:schemeClr val="tx2">
                  <a:lumMod val="60000"/>
                  <a:lumOff val="40000"/>
                </a:schemeClr>
              </a:solidFill>
            </a:ln>
            <a:effectLst/>
          </p:spPr>
          <p:style>
            <a:lnRef idx="1">
              <a:schemeClr val="accent1"/>
            </a:lnRef>
            <a:fillRef idx="0">
              <a:schemeClr val="accent1"/>
            </a:fillRef>
            <a:effectRef idx="0">
              <a:schemeClr val="accent1"/>
            </a:effectRef>
            <a:fontRef idx="minor">
              <a:schemeClr val="tx1"/>
            </a:fontRef>
          </p:style>
        </p:cxnSp>
      </p:grpSp>
      <p:sp>
        <p:nvSpPr>
          <p:cNvPr id="2" name="Title 1"/>
          <p:cNvSpPr>
            <a:spLocks noGrp="1"/>
          </p:cNvSpPr>
          <p:nvPr>
            <p:ph type="title"/>
          </p:nvPr>
        </p:nvSpPr>
        <p:spPr>
          <a:xfrm>
            <a:off x="747544" y="1204857"/>
            <a:ext cx="8400939" cy="1910716"/>
          </a:xfrm>
        </p:spPr>
        <p:txBody>
          <a:bodyPr anchor="b"/>
          <a:lstStyle>
            <a:lvl1pPr algn="ctr">
              <a:defRPr sz="5400" b="0" cap="none" baseline="0">
                <a:solidFill>
                  <a:schemeClr val="tx2"/>
                </a:solidFill>
              </a:defRPr>
            </a:lvl1pPr>
          </a:lstStyle>
          <a:p>
            <a:r>
              <a:rPr lang="en-US"/>
              <a:t>Click to edit Master title style</a:t>
            </a:r>
          </a:p>
        </p:txBody>
      </p:sp>
      <p:sp>
        <p:nvSpPr>
          <p:cNvPr id="3" name="Text Placeholder 2"/>
          <p:cNvSpPr>
            <a:spLocks noGrp="1"/>
          </p:cNvSpPr>
          <p:nvPr>
            <p:ph type="body" idx="1"/>
          </p:nvPr>
        </p:nvSpPr>
        <p:spPr>
          <a:xfrm>
            <a:off x="757519" y="3767317"/>
            <a:ext cx="8379309" cy="1500187"/>
          </a:xfrm>
        </p:spPr>
        <p:txBody>
          <a:bodyPr anchor="t"/>
          <a:lstStyle>
            <a:lvl1pPr marL="0" indent="0" algn="ctr">
              <a:buNone/>
              <a:defRPr sz="2000">
                <a:solidFill>
                  <a:schemeClr val="tx2"/>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4B3F69F4-401F-491C-A141-B11F92CE1BCD}" type="datetimeFigureOut">
              <a:rPr lang="en-GB" smtClean="0">
                <a:solidFill>
                  <a:srgbClr val="1F497D"/>
                </a:solidFill>
              </a:rPr>
              <a:pPr/>
              <a:t>15/12/2021</a:t>
            </a:fld>
            <a:endParaRPr lang="en-GB">
              <a:solidFill>
                <a:srgbClr val="1F497D"/>
              </a:solidFill>
            </a:endParaRPr>
          </a:p>
        </p:txBody>
      </p:sp>
      <p:sp>
        <p:nvSpPr>
          <p:cNvPr id="5" name="Footer Placeholder 4"/>
          <p:cNvSpPr>
            <a:spLocks noGrp="1"/>
          </p:cNvSpPr>
          <p:nvPr>
            <p:ph type="ftr" sz="quarter" idx="11"/>
          </p:nvPr>
        </p:nvSpPr>
        <p:spPr/>
        <p:txBody>
          <a:bodyPr/>
          <a:lstStyle/>
          <a:p>
            <a:endParaRPr lang="en-GB">
              <a:solidFill>
                <a:srgbClr val="1F497D"/>
              </a:solidFill>
            </a:endParaRPr>
          </a:p>
        </p:txBody>
      </p:sp>
      <p:sp>
        <p:nvSpPr>
          <p:cNvPr id="6" name="Slide Number Placeholder 5"/>
          <p:cNvSpPr>
            <a:spLocks noGrp="1"/>
          </p:cNvSpPr>
          <p:nvPr>
            <p:ph type="sldNum" sz="quarter" idx="12"/>
          </p:nvPr>
        </p:nvSpPr>
        <p:spPr/>
        <p:txBody>
          <a:bodyPr/>
          <a:lstStyle/>
          <a:p>
            <a:fld id="{86DA3267-21BA-4D68-B2C6-26FBC64956BD}" type="slidenum">
              <a:rPr lang="en-GB" smtClean="0">
                <a:solidFill>
                  <a:srgbClr val="1F497D"/>
                </a:solidFill>
              </a:rPr>
              <a:pPr/>
              <a:t>‹#›</a:t>
            </a:fld>
            <a:endParaRPr lang="en-GB">
              <a:solidFill>
                <a:srgbClr val="1F497D"/>
              </a:solidFill>
            </a:endParaRPr>
          </a:p>
        </p:txBody>
      </p:sp>
    </p:spTree>
    <p:extLst>
      <p:ext uri="{BB962C8B-B14F-4D97-AF65-F5344CB8AC3E}">
        <p14:creationId xmlns:p14="http://schemas.microsoft.com/office/powerpoint/2010/main" val="1329869247"/>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5" name="Date Placeholder 4"/>
          <p:cNvSpPr>
            <a:spLocks noGrp="1"/>
          </p:cNvSpPr>
          <p:nvPr>
            <p:ph type="dt" sz="half" idx="10"/>
          </p:nvPr>
        </p:nvSpPr>
        <p:spPr/>
        <p:txBody>
          <a:bodyPr/>
          <a:lstStyle/>
          <a:p>
            <a:fld id="{4B3F69F4-401F-491C-A141-B11F92CE1BCD}" type="datetimeFigureOut">
              <a:rPr lang="en-GB" smtClean="0">
                <a:solidFill>
                  <a:srgbClr val="1F497D"/>
                </a:solidFill>
              </a:rPr>
              <a:pPr/>
              <a:t>15/12/2021</a:t>
            </a:fld>
            <a:endParaRPr lang="en-GB">
              <a:solidFill>
                <a:srgbClr val="1F497D"/>
              </a:solidFill>
            </a:endParaRPr>
          </a:p>
        </p:txBody>
      </p:sp>
      <p:sp>
        <p:nvSpPr>
          <p:cNvPr id="6" name="Footer Placeholder 5"/>
          <p:cNvSpPr>
            <a:spLocks noGrp="1"/>
          </p:cNvSpPr>
          <p:nvPr>
            <p:ph type="ftr" sz="quarter" idx="11"/>
          </p:nvPr>
        </p:nvSpPr>
        <p:spPr/>
        <p:txBody>
          <a:bodyPr/>
          <a:lstStyle/>
          <a:p>
            <a:endParaRPr lang="en-GB">
              <a:solidFill>
                <a:srgbClr val="1F497D"/>
              </a:solidFill>
            </a:endParaRPr>
          </a:p>
        </p:txBody>
      </p:sp>
      <p:sp>
        <p:nvSpPr>
          <p:cNvPr id="7" name="Slide Number Placeholder 6"/>
          <p:cNvSpPr>
            <a:spLocks noGrp="1"/>
          </p:cNvSpPr>
          <p:nvPr>
            <p:ph type="sldNum" sz="quarter" idx="12"/>
          </p:nvPr>
        </p:nvSpPr>
        <p:spPr/>
        <p:txBody>
          <a:bodyPr/>
          <a:lstStyle/>
          <a:p>
            <a:fld id="{86DA3267-21BA-4D68-B2C6-26FBC64956BD}" type="slidenum">
              <a:rPr lang="en-GB" smtClean="0">
                <a:solidFill>
                  <a:srgbClr val="1F497D"/>
                </a:solidFill>
              </a:rPr>
              <a:pPr/>
              <a:t>‹#›</a:t>
            </a:fld>
            <a:endParaRPr lang="en-GB">
              <a:solidFill>
                <a:srgbClr val="1F497D"/>
              </a:solidFill>
            </a:endParaRPr>
          </a:p>
        </p:txBody>
      </p:sp>
      <p:sp>
        <p:nvSpPr>
          <p:cNvPr id="12" name="Title 11"/>
          <p:cNvSpPr>
            <a:spLocks noGrp="1"/>
          </p:cNvSpPr>
          <p:nvPr>
            <p:ph type="title"/>
          </p:nvPr>
        </p:nvSpPr>
        <p:spPr/>
        <p:txBody>
          <a:bodyPr/>
          <a:lstStyle>
            <a:lvl1pPr>
              <a:defRPr>
                <a:solidFill>
                  <a:schemeClr val="tx2"/>
                </a:solidFill>
              </a:defRPr>
            </a:lvl1pPr>
          </a:lstStyle>
          <a:p>
            <a:r>
              <a:rPr lang="en-US"/>
              <a:t>Click to edit Master title style</a:t>
            </a:r>
          </a:p>
        </p:txBody>
      </p:sp>
      <p:grpSp>
        <p:nvGrpSpPr>
          <p:cNvPr id="13" name="Group 12"/>
          <p:cNvGrpSpPr/>
          <p:nvPr/>
        </p:nvGrpSpPr>
        <p:grpSpPr>
          <a:xfrm>
            <a:off x="1270299" y="1392217"/>
            <a:ext cx="7344036" cy="923330"/>
            <a:chOff x="1172584" y="1381459"/>
            <a:chExt cx="6779110" cy="923330"/>
          </a:xfrm>
        </p:grpSpPr>
        <p:sp>
          <p:nvSpPr>
            <p:cNvPr id="14" name="TextBox 13"/>
            <p:cNvSpPr txBox="1"/>
            <p:nvPr/>
          </p:nvSpPr>
          <p:spPr>
            <a:xfrm>
              <a:off x="4147073" y="1381459"/>
              <a:ext cx="809689" cy="923330"/>
            </a:xfrm>
            <a:prstGeom prst="rect">
              <a:avLst/>
            </a:prstGeom>
            <a:noFill/>
          </p:spPr>
          <p:txBody>
            <a:bodyPr wrap="none" rtlCol="0">
              <a:spAutoFit/>
            </a:bodyPr>
            <a:lstStyle/>
            <a:p>
              <a:pPr fontAlgn="auto">
                <a:spcBef>
                  <a:spcPts val="0"/>
                </a:spcBef>
                <a:spcAft>
                  <a:spcPts val="0"/>
                </a:spcAft>
              </a:pPr>
              <a:r>
                <a:rPr lang="en-US" sz="5400">
                  <a:solidFill>
                    <a:srgbClr val="1F497D">
                      <a:lumMod val="60000"/>
                      <a:lumOff val="40000"/>
                    </a:srgbClr>
                  </a:solidFill>
                  <a:latin typeface="Wingdings" pitchFamily="2" charset="2"/>
                  <a:cs typeface="+mn-cs"/>
                </a:rPr>
                <a:t></a:t>
              </a:r>
            </a:p>
          </p:txBody>
        </p:sp>
        <p:cxnSp>
          <p:nvCxnSpPr>
            <p:cNvPr id="15" name="Straight Connector 14"/>
            <p:cNvCxnSpPr/>
            <p:nvPr/>
          </p:nvCxnSpPr>
          <p:spPr>
            <a:xfrm rot="10800000">
              <a:off x="1172584" y="1925620"/>
              <a:ext cx="3119718" cy="1588"/>
            </a:xfrm>
            <a:prstGeom prst="line">
              <a:avLst/>
            </a:prstGeom>
            <a:ln>
              <a:solidFill>
                <a:schemeClr val="tx2">
                  <a:lumMod val="60000"/>
                  <a:lumOff val="40000"/>
                </a:schemeClr>
              </a:solidFill>
            </a:ln>
            <a:effectLst/>
          </p:spPr>
          <p:style>
            <a:lnRef idx="1">
              <a:schemeClr val="accent1"/>
            </a:lnRef>
            <a:fillRef idx="0">
              <a:schemeClr val="accent1"/>
            </a:fillRef>
            <a:effectRef idx="0">
              <a:schemeClr val="accent1"/>
            </a:effectRef>
            <a:fontRef idx="minor">
              <a:schemeClr val="tx1"/>
            </a:fontRef>
          </p:style>
        </p:cxnSp>
        <p:cxnSp>
          <p:nvCxnSpPr>
            <p:cNvPr id="16" name="Straight Connector 15"/>
            <p:cNvCxnSpPr/>
            <p:nvPr/>
          </p:nvCxnSpPr>
          <p:spPr>
            <a:xfrm rot="10800000">
              <a:off x="4831976" y="1922650"/>
              <a:ext cx="3119718" cy="1588"/>
            </a:xfrm>
            <a:prstGeom prst="line">
              <a:avLst/>
            </a:prstGeom>
            <a:ln>
              <a:solidFill>
                <a:schemeClr val="tx2">
                  <a:lumMod val="60000"/>
                  <a:lumOff val="40000"/>
                </a:schemeClr>
              </a:solidFill>
            </a:ln>
            <a:effectLst/>
          </p:spPr>
          <p:style>
            <a:lnRef idx="1">
              <a:schemeClr val="accent1"/>
            </a:lnRef>
            <a:fillRef idx="0">
              <a:schemeClr val="accent1"/>
            </a:fillRef>
            <a:effectRef idx="0">
              <a:schemeClr val="accent1"/>
            </a:effectRef>
            <a:fontRef idx="minor">
              <a:schemeClr val="tx1"/>
            </a:fontRef>
          </p:style>
        </p:cxnSp>
      </p:grpSp>
      <p:sp>
        <p:nvSpPr>
          <p:cNvPr id="8" name="Content Placeholder 7"/>
          <p:cNvSpPr>
            <a:spLocks noGrp="1"/>
          </p:cNvSpPr>
          <p:nvPr>
            <p:ph sz="quarter" idx="13"/>
          </p:nvPr>
        </p:nvSpPr>
        <p:spPr>
          <a:xfrm>
            <a:off x="742950" y="2240280"/>
            <a:ext cx="4120896" cy="387705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0" name="Content Placeholder 9"/>
          <p:cNvSpPr>
            <a:spLocks noGrp="1"/>
          </p:cNvSpPr>
          <p:nvPr>
            <p:ph sz="quarter" idx="14"/>
          </p:nvPr>
        </p:nvSpPr>
        <p:spPr>
          <a:xfrm>
            <a:off x="5032247" y="2240280"/>
            <a:ext cx="4120896" cy="387705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54585775"/>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1139190" y="2240280"/>
            <a:ext cx="3729317" cy="658368"/>
          </a:xfrm>
        </p:spPr>
        <p:txBody>
          <a:bodyPr anchor="b"/>
          <a:lstStyle>
            <a:lvl1pPr marL="0" indent="0" algn="ctr">
              <a:buNone/>
              <a:defRPr sz="2400" b="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745862" y="2947595"/>
            <a:ext cx="4120896" cy="317296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5419165" y="2240280"/>
            <a:ext cx="3734562" cy="658368"/>
          </a:xfrm>
        </p:spPr>
        <p:txBody>
          <a:bodyPr anchor="b"/>
          <a:lstStyle>
            <a:lvl1pPr marL="0" indent="0" algn="ctr">
              <a:buNone/>
              <a:defRPr sz="2400" b="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032112" y="2944368"/>
            <a:ext cx="4116372" cy="317296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4B3F69F4-401F-491C-A141-B11F92CE1BCD}" type="datetimeFigureOut">
              <a:rPr lang="en-GB" smtClean="0">
                <a:solidFill>
                  <a:srgbClr val="1F497D"/>
                </a:solidFill>
              </a:rPr>
              <a:pPr/>
              <a:t>15/12/2021</a:t>
            </a:fld>
            <a:endParaRPr lang="en-GB">
              <a:solidFill>
                <a:srgbClr val="1F497D"/>
              </a:solidFill>
            </a:endParaRPr>
          </a:p>
        </p:txBody>
      </p:sp>
      <p:sp>
        <p:nvSpPr>
          <p:cNvPr id="8" name="Footer Placeholder 7"/>
          <p:cNvSpPr>
            <a:spLocks noGrp="1"/>
          </p:cNvSpPr>
          <p:nvPr>
            <p:ph type="ftr" sz="quarter" idx="11"/>
          </p:nvPr>
        </p:nvSpPr>
        <p:spPr/>
        <p:txBody>
          <a:bodyPr/>
          <a:lstStyle/>
          <a:p>
            <a:endParaRPr lang="en-GB">
              <a:solidFill>
                <a:srgbClr val="1F497D"/>
              </a:solidFill>
            </a:endParaRPr>
          </a:p>
        </p:txBody>
      </p:sp>
      <p:sp>
        <p:nvSpPr>
          <p:cNvPr id="9" name="Slide Number Placeholder 8"/>
          <p:cNvSpPr>
            <a:spLocks noGrp="1"/>
          </p:cNvSpPr>
          <p:nvPr>
            <p:ph type="sldNum" sz="quarter" idx="12"/>
          </p:nvPr>
        </p:nvSpPr>
        <p:spPr/>
        <p:txBody>
          <a:bodyPr/>
          <a:lstStyle/>
          <a:p>
            <a:fld id="{86DA3267-21BA-4D68-B2C6-26FBC64956BD}" type="slidenum">
              <a:rPr lang="en-GB" smtClean="0">
                <a:solidFill>
                  <a:srgbClr val="1F497D"/>
                </a:solidFill>
              </a:rPr>
              <a:pPr/>
              <a:t>‹#›</a:t>
            </a:fld>
            <a:endParaRPr lang="en-GB">
              <a:solidFill>
                <a:srgbClr val="1F497D"/>
              </a:solidFill>
            </a:endParaRPr>
          </a:p>
        </p:txBody>
      </p:sp>
      <p:grpSp>
        <p:nvGrpSpPr>
          <p:cNvPr id="14" name="Group 13"/>
          <p:cNvGrpSpPr/>
          <p:nvPr/>
        </p:nvGrpSpPr>
        <p:grpSpPr>
          <a:xfrm>
            <a:off x="1270299" y="1392217"/>
            <a:ext cx="7344036" cy="923330"/>
            <a:chOff x="1172584" y="1381459"/>
            <a:chExt cx="6779110" cy="923330"/>
          </a:xfrm>
        </p:grpSpPr>
        <p:sp>
          <p:nvSpPr>
            <p:cNvPr id="16" name="TextBox 15"/>
            <p:cNvSpPr txBox="1"/>
            <p:nvPr/>
          </p:nvSpPr>
          <p:spPr>
            <a:xfrm>
              <a:off x="4147073" y="1381459"/>
              <a:ext cx="809689" cy="923330"/>
            </a:xfrm>
            <a:prstGeom prst="rect">
              <a:avLst/>
            </a:prstGeom>
            <a:noFill/>
          </p:spPr>
          <p:txBody>
            <a:bodyPr wrap="none" rtlCol="0">
              <a:spAutoFit/>
            </a:bodyPr>
            <a:lstStyle/>
            <a:p>
              <a:pPr fontAlgn="auto">
                <a:spcBef>
                  <a:spcPts val="0"/>
                </a:spcBef>
                <a:spcAft>
                  <a:spcPts val="0"/>
                </a:spcAft>
              </a:pPr>
              <a:r>
                <a:rPr lang="en-US" sz="5400">
                  <a:solidFill>
                    <a:srgbClr val="1F497D">
                      <a:lumMod val="60000"/>
                      <a:lumOff val="40000"/>
                    </a:srgbClr>
                  </a:solidFill>
                  <a:latin typeface="Wingdings" pitchFamily="2" charset="2"/>
                  <a:cs typeface="+mn-cs"/>
                </a:rPr>
                <a:t></a:t>
              </a:r>
            </a:p>
          </p:txBody>
        </p:sp>
        <p:cxnSp>
          <p:nvCxnSpPr>
            <p:cNvPr id="17" name="Straight Connector 16"/>
            <p:cNvCxnSpPr/>
            <p:nvPr/>
          </p:nvCxnSpPr>
          <p:spPr>
            <a:xfrm rot="10800000">
              <a:off x="1172584" y="1925620"/>
              <a:ext cx="3119718" cy="1588"/>
            </a:xfrm>
            <a:prstGeom prst="line">
              <a:avLst/>
            </a:prstGeom>
            <a:ln>
              <a:solidFill>
                <a:schemeClr val="tx2">
                  <a:lumMod val="60000"/>
                  <a:lumOff val="40000"/>
                </a:schemeClr>
              </a:solidFill>
            </a:ln>
            <a:effectLst/>
          </p:spPr>
          <p:style>
            <a:lnRef idx="1">
              <a:schemeClr val="accent1"/>
            </a:lnRef>
            <a:fillRef idx="0">
              <a:schemeClr val="accent1"/>
            </a:fillRef>
            <a:effectRef idx="0">
              <a:schemeClr val="accent1"/>
            </a:effectRef>
            <a:fontRef idx="minor">
              <a:schemeClr val="tx1"/>
            </a:fontRef>
          </p:style>
        </p:cxnSp>
        <p:cxnSp>
          <p:nvCxnSpPr>
            <p:cNvPr id="18" name="Straight Connector 17"/>
            <p:cNvCxnSpPr/>
            <p:nvPr/>
          </p:nvCxnSpPr>
          <p:spPr>
            <a:xfrm rot="10800000">
              <a:off x="4831976" y="1922650"/>
              <a:ext cx="3119718" cy="1588"/>
            </a:xfrm>
            <a:prstGeom prst="line">
              <a:avLst/>
            </a:prstGeom>
            <a:ln>
              <a:solidFill>
                <a:schemeClr val="tx2">
                  <a:lumMod val="60000"/>
                  <a:lumOff val="40000"/>
                </a:schemeClr>
              </a:solidFill>
            </a:ln>
            <a:effectLst/>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446103967"/>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4B3F69F4-401F-491C-A141-B11F92CE1BCD}" type="datetimeFigureOut">
              <a:rPr lang="en-GB" smtClean="0">
                <a:solidFill>
                  <a:srgbClr val="1F497D"/>
                </a:solidFill>
              </a:rPr>
              <a:pPr/>
              <a:t>15/12/2021</a:t>
            </a:fld>
            <a:endParaRPr lang="en-GB">
              <a:solidFill>
                <a:srgbClr val="1F497D"/>
              </a:solidFill>
            </a:endParaRPr>
          </a:p>
        </p:txBody>
      </p:sp>
      <p:sp>
        <p:nvSpPr>
          <p:cNvPr id="4" name="Footer Placeholder 3"/>
          <p:cNvSpPr>
            <a:spLocks noGrp="1"/>
          </p:cNvSpPr>
          <p:nvPr>
            <p:ph type="ftr" sz="quarter" idx="11"/>
          </p:nvPr>
        </p:nvSpPr>
        <p:spPr/>
        <p:txBody>
          <a:bodyPr/>
          <a:lstStyle/>
          <a:p>
            <a:endParaRPr lang="en-GB">
              <a:solidFill>
                <a:srgbClr val="1F497D"/>
              </a:solidFill>
            </a:endParaRPr>
          </a:p>
        </p:txBody>
      </p:sp>
      <p:sp>
        <p:nvSpPr>
          <p:cNvPr id="5" name="Slide Number Placeholder 4"/>
          <p:cNvSpPr>
            <a:spLocks noGrp="1"/>
          </p:cNvSpPr>
          <p:nvPr>
            <p:ph type="sldNum" sz="quarter" idx="12"/>
          </p:nvPr>
        </p:nvSpPr>
        <p:spPr/>
        <p:txBody>
          <a:bodyPr/>
          <a:lstStyle/>
          <a:p>
            <a:fld id="{86DA3267-21BA-4D68-B2C6-26FBC64956BD}" type="slidenum">
              <a:rPr lang="en-GB" smtClean="0">
                <a:solidFill>
                  <a:srgbClr val="1F497D"/>
                </a:solidFill>
              </a:rPr>
              <a:pPr/>
              <a:t>‹#›</a:t>
            </a:fld>
            <a:endParaRPr lang="en-GB">
              <a:solidFill>
                <a:srgbClr val="1F497D"/>
              </a:solidFill>
            </a:endParaRPr>
          </a:p>
        </p:txBody>
      </p:sp>
      <p:grpSp>
        <p:nvGrpSpPr>
          <p:cNvPr id="10" name="Group 9"/>
          <p:cNvGrpSpPr/>
          <p:nvPr/>
        </p:nvGrpSpPr>
        <p:grpSpPr>
          <a:xfrm>
            <a:off x="1270299" y="1392217"/>
            <a:ext cx="7344036" cy="923330"/>
            <a:chOff x="1172584" y="1381459"/>
            <a:chExt cx="6779110" cy="923330"/>
          </a:xfrm>
        </p:grpSpPr>
        <p:sp>
          <p:nvSpPr>
            <p:cNvPr id="14" name="TextBox 13"/>
            <p:cNvSpPr txBox="1"/>
            <p:nvPr/>
          </p:nvSpPr>
          <p:spPr>
            <a:xfrm>
              <a:off x="4147073" y="1381459"/>
              <a:ext cx="809689" cy="923330"/>
            </a:xfrm>
            <a:prstGeom prst="rect">
              <a:avLst/>
            </a:prstGeom>
            <a:noFill/>
          </p:spPr>
          <p:txBody>
            <a:bodyPr wrap="none" rtlCol="0">
              <a:spAutoFit/>
            </a:bodyPr>
            <a:lstStyle/>
            <a:p>
              <a:pPr fontAlgn="auto">
                <a:spcBef>
                  <a:spcPts val="0"/>
                </a:spcBef>
                <a:spcAft>
                  <a:spcPts val="0"/>
                </a:spcAft>
              </a:pPr>
              <a:r>
                <a:rPr lang="en-US" sz="5400">
                  <a:solidFill>
                    <a:srgbClr val="1F497D">
                      <a:lumMod val="60000"/>
                      <a:lumOff val="40000"/>
                    </a:srgbClr>
                  </a:solidFill>
                  <a:latin typeface="Wingdings" pitchFamily="2" charset="2"/>
                  <a:cs typeface="+mn-cs"/>
                </a:rPr>
                <a:t></a:t>
              </a:r>
            </a:p>
          </p:txBody>
        </p:sp>
        <p:cxnSp>
          <p:nvCxnSpPr>
            <p:cNvPr id="15" name="Straight Connector 14"/>
            <p:cNvCxnSpPr/>
            <p:nvPr/>
          </p:nvCxnSpPr>
          <p:spPr>
            <a:xfrm rot="10800000">
              <a:off x="1172584" y="1925620"/>
              <a:ext cx="3119718" cy="1588"/>
            </a:xfrm>
            <a:prstGeom prst="line">
              <a:avLst/>
            </a:prstGeom>
            <a:ln>
              <a:solidFill>
                <a:schemeClr val="tx2">
                  <a:lumMod val="60000"/>
                  <a:lumOff val="40000"/>
                </a:schemeClr>
              </a:solidFill>
            </a:ln>
            <a:effectLst/>
          </p:spPr>
          <p:style>
            <a:lnRef idx="1">
              <a:schemeClr val="accent1"/>
            </a:lnRef>
            <a:fillRef idx="0">
              <a:schemeClr val="accent1"/>
            </a:fillRef>
            <a:effectRef idx="0">
              <a:schemeClr val="accent1"/>
            </a:effectRef>
            <a:fontRef idx="minor">
              <a:schemeClr val="tx1"/>
            </a:fontRef>
          </p:style>
        </p:cxnSp>
        <p:cxnSp>
          <p:nvCxnSpPr>
            <p:cNvPr id="16" name="Straight Connector 15"/>
            <p:cNvCxnSpPr/>
            <p:nvPr/>
          </p:nvCxnSpPr>
          <p:spPr>
            <a:xfrm rot="10800000">
              <a:off x="4831976" y="1922650"/>
              <a:ext cx="3119718" cy="1588"/>
            </a:xfrm>
            <a:prstGeom prst="line">
              <a:avLst/>
            </a:prstGeom>
            <a:ln>
              <a:solidFill>
                <a:schemeClr val="tx2">
                  <a:lumMod val="60000"/>
                  <a:lumOff val="40000"/>
                </a:schemeClr>
              </a:solidFill>
            </a:ln>
            <a:effectLst/>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2251578528"/>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B3F69F4-401F-491C-A141-B11F92CE1BCD}" type="datetimeFigureOut">
              <a:rPr lang="en-GB" smtClean="0">
                <a:solidFill>
                  <a:srgbClr val="1F497D"/>
                </a:solidFill>
              </a:rPr>
              <a:pPr/>
              <a:t>15/12/2021</a:t>
            </a:fld>
            <a:endParaRPr lang="en-GB">
              <a:solidFill>
                <a:srgbClr val="1F497D"/>
              </a:solidFill>
            </a:endParaRPr>
          </a:p>
        </p:txBody>
      </p:sp>
      <p:sp>
        <p:nvSpPr>
          <p:cNvPr id="3" name="Footer Placeholder 2"/>
          <p:cNvSpPr>
            <a:spLocks noGrp="1"/>
          </p:cNvSpPr>
          <p:nvPr>
            <p:ph type="ftr" sz="quarter" idx="11"/>
          </p:nvPr>
        </p:nvSpPr>
        <p:spPr/>
        <p:txBody>
          <a:bodyPr/>
          <a:lstStyle/>
          <a:p>
            <a:endParaRPr lang="en-GB">
              <a:solidFill>
                <a:srgbClr val="1F497D"/>
              </a:solidFill>
            </a:endParaRPr>
          </a:p>
        </p:txBody>
      </p:sp>
      <p:sp>
        <p:nvSpPr>
          <p:cNvPr id="4" name="Slide Number Placeholder 3"/>
          <p:cNvSpPr>
            <a:spLocks noGrp="1"/>
          </p:cNvSpPr>
          <p:nvPr>
            <p:ph type="sldNum" sz="quarter" idx="12"/>
          </p:nvPr>
        </p:nvSpPr>
        <p:spPr/>
        <p:txBody>
          <a:bodyPr/>
          <a:lstStyle/>
          <a:p>
            <a:fld id="{86DA3267-21BA-4D68-B2C6-26FBC64956BD}" type="slidenum">
              <a:rPr lang="en-GB" smtClean="0">
                <a:solidFill>
                  <a:srgbClr val="1F497D"/>
                </a:solidFill>
              </a:rPr>
              <a:pPr/>
              <a:t>‹#›</a:t>
            </a:fld>
            <a:endParaRPr lang="en-GB">
              <a:solidFill>
                <a:srgbClr val="1F497D"/>
              </a:solidFill>
            </a:endParaRPr>
          </a:p>
        </p:txBody>
      </p:sp>
    </p:spTree>
    <p:extLst>
      <p:ext uri="{BB962C8B-B14F-4D97-AF65-F5344CB8AC3E}">
        <p14:creationId xmlns:p14="http://schemas.microsoft.com/office/powerpoint/2010/main" val="3752222170"/>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454128" y="1678196"/>
            <a:ext cx="3707690" cy="1886921"/>
          </a:xfrm>
        </p:spPr>
        <p:txBody>
          <a:bodyPr anchor="b"/>
          <a:lstStyle>
            <a:lvl1pPr algn="l">
              <a:defRPr sz="2800" b="0"/>
            </a:lvl1pPr>
          </a:lstStyle>
          <a:p>
            <a:r>
              <a:rPr lang="en-US"/>
              <a:t>Click to edit Master title style</a:t>
            </a:r>
          </a:p>
        </p:txBody>
      </p:sp>
      <p:sp>
        <p:nvSpPr>
          <p:cNvPr id="3" name="Content Placeholder 2"/>
          <p:cNvSpPr>
            <a:spLocks noGrp="1"/>
          </p:cNvSpPr>
          <p:nvPr>
            <p:ph idx="1"/>
          </p:nvPr>
        </p:nvSpPr>
        <p:spPr>
          <a:xfrm>
            <a:off x="749668" y="559399"/>
            <a:ext cx="4459723" cy="5566765"/>
          </a:xfrm>
        </p:spPr>
        <p:txBody>
          <a:bodyPr anchor="ctr"/>
          <a:lstStyle>
            <a:lvl1pPr>
              <a:defRPr sz="2400"/>
            </a:lvl1pPr>
            <a:lvl2pPr>
              <a:defRPr sz="2200"/>
            </a:lvl2pPr>
            <a:lvl3pPr>
              <a:defRPr sz="2000"/>
            </a:lvl3pPr>
            <a:lvl4pPr>
              <a:defRPr sz="1800"/>
            </a:lvl4pPr>
            <a:lvl5pPr>
              <a:defRPr sz="16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5454128" y="3603813"/>
            <a:ext cx="3696035" cy="2517289"/>
          </a:xfrm>
        </p:spPr>
        <p:txBody>
          <a:bodyPr>
            <a:normAutofit/>
          </a:bodyPr>
          <a:lstStyle>
            <a:lvl1pPr marL="0" indent="0">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4B3F69F4-401F-491C-A141-B11F92CE1BCD}" type="datetimeFigureOut">
              <a:rPr lang="en-GB" smtClean="0">
                <a:solidFill>
                  <a:srgbClr val="1F497D"/>
                </a:solidFill>
              </a:rPr>
              <a:pPr/>
              <a:t>15/12/2021</a:t>
            </a:fld>
            <a:endParaRPr lang="en-GB">
              <a:solidFill>
                <a:srgbClr val="1F497D"/>
              </a:solidFill>
            </a:endParaRPr>
          </a:p>
        </p:txBody>
      </p:sp>
      <p:sp>
        <p:nvSpPr>
          <p:cNvPr id="6" name="Footer Placeholder 5"/>
          <p:cNvSpPr>
            <a:spLocks noGrp="1"/>
          </p:cNvSpPr>
          <p:nvPr>
            <p:ph type="ftr" sz="quarter" idx="11"/>
          </p:nvPr>
        </p:nvSpPr>
        <p:spPr/>
        <p:txBody>
          <a:bodyPr/>
          <a:lstStyle/>
          <a:p>
            <a:endParaRPr lang="en-GB">
              <a:solidFill>
                <a:srgbClr val="1F497D"/>
              </a:solidFill>
            </a:endParaRPr>
          </a:p>
        </p:txBody>
      </p:sp>
      <p:sp>
        <p:nvSpPr>
          <p:cNvPr id="7" name="Slide Number Placeholder 6"/>
          <p:cNvSpPr>
            <a:spLocks noGrp="1"/>
          </p:cNvSpPr>
          <p:nvPr>
            <p:ph type="sldNum" sz="quarter" idx="12"/>
          </p:nvPr>
        </p:nvSpPr>
        <p:spPr/>
        <p:txBody>
          <a:bodyPr/>
          <a:lstStyle/>
          <a:p>
            <a:fld id="{86DA3267-21BA-4D68-B2C6-26FBC64956BD}" type="slidenum">
              <a:rPr lang="en-GB" smtClean="0">
                <a:solidFill>
                  <a:srgbClr val="1F497D"/>
                </a:solidFill>
              </a:rPr>
              <a:pPr/>
              <a:t>‹#›</a:t>
            </a:fld>
            <a:endParaRPr lang="en-GB">
              <a:solidFill>
                <a:srgbClr val="1F497D"/>
              </a:solidFill>
            </a:endParaRPr>
          </a:p>
        </p:txBody>
      </p:sp>
    </p:spTree>
    <p:extLst>
      <p:ext uri="{BB962C8B-B14F-4D97-AF65-F5344CB8AC3E}">
        <p14:creationId xmlns:p14="http://schemas.microsoft.com/office/powerpoint/2010/main" val="3249891480"/>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734209" y="4668819"/>
            <a:ext cx="8414273" cy="644729"/>
          </a:xfrm>
        </p:spPr>
        <p:txBody>
          <a:bodyPr anchor="b"/>
          <a:lstStyle>
            <a:lvl1pPr algn="ctr">
              <a:defRPr sz="2800" b="0"/>
            </a:lvl1pPr>
          </a:lstStyle>
          <a:p>
            <a:r>
              <a:rPr lang="en-US"/>
              <a:t>Click to edit Master title style</a:t>
            </a:r>
          </a:p>
        </p:txBody>
      </p:sp>
      <p:sp>
        <p:nvSpPr>
          <p:cNvPr id="3" name="Picture Placeholder 2"/>
          <p:cNvSpPr>
            <a:spLocks noGrp="1"/>
          </p:cNvSpPr>
          <p:nvPr>
            <p:ph type="pic" idx="1"/>
          </p:nvPr>
        </p:nvSpPr>
        <p:spPr>
          <a:xfrm rot="240000">
            <a:off x="2365775" y="666965"/>
            <a:ext cx="5169836" cy="3598016"/>
          </a:xfrm>
          <a:solidFill>
            <a:srgbClr val="FFFFFF">
              <a:shade val="85000"/>
            </a:srgbClr>
          </a:solidFill>
          <a:ln w="190500" cap="sq">
            <a:solidFill>
              <a:srgbClr val="FFFFFF"/>
            </a:solidFill>
            <a:miter lim="800000"/>
          </a:ln>
          <a:effectLst>
            <a:outerShdw blurRad="65000" dist="50800" dir="12900000" kx="195000" ky="145000" algn="tl" rotWithShape="0">
              <a:srgbClr val="000000">
                <a:alpha val="24000"/>
              </a:srgbClr>
            </a:outerShdw>
          </a:effectLst>
          <a:scene3d>
            <a:camera prst="orthographicFront">
              <a:rot lat="0" lon="0" rev="360000"/>
            </a:camera>
            <a:lightRig rig="twoPt" dir="t">
              <a:rot lat="0" lon="0" rev="7200000"/>
            </a:lightRig>
          </a:scene3d>
          <a:sp3d contourW="12700">
            <a:bevelT w="25400" h="19050"/>
            <a:contourClr>
              <a:srgbClr val="969696"/>
            </a:contourClr>
          </a:sp3d>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p:cNvSpPr>
            <a:spLocks noGrp="1"/>
          </p:cNvSpPr>
          <p:nvPr>
            <p:ph type="body" sz="half" idx="2"/>
          </p:nvPr>
        </p:nvSpPr>
        <p:spPr>
          <a:xfrm>
            <a:off x="745863" y="5324306"/>
            <a:ext cx="8402619" cy="804862"/>
          </a:xfrm>
        </p:spPr>
        <p:txBody>
          <a:bodyPr>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4B3F69F4-401F-491C-A141-B11F92CE1BCD}" type="datetimeFigureOut">
              <a:rPr lang="en-GB" smtClean="0">
                <a:solidFill>
                  <a:srgbClr val="1F497D"/>
                </a:solidFill>
              </a:rPr>
              <a:pPr/>
              <a:t>15/12/2021</a:t>
            </a:fld>
            <a:endParaRPr lang="en-GB">
              <a:solidFill>
                <a:srgbClr val="1F497D"/>
              </a:solidFill>
            </a:endParaRPr>
          </a:p>
        </p:txBody>
      </p:sp>
      <p:sp>
        <p:nvSpPr>
          <p:cNvPr id="6" name="Footer Placeholder 5"/>
          <p:cNvSpPr>
            <a:spLocks noGrp="1"/>
          </p:cNvSpPr>
          <p:nvPr>
            <p:ph type="ftr" sz="quarter" idx="11"/>
          </p:nvPr>
        </p:nvSpPr>
        <p:spPr/>
        <p:txBody>
          <a:bodyPr/>
          <a:lstStyle/>
          <a:p>
            <a:endParaRPr lang="en-GB">
              <a:solidFill>
                <a:srgbClr val="1F497D"/>
              </a:solidFill>
            </a:endParaRPr>
          </a:p>
        </p:txBody>
      </p:sp>
      <p:sp>
        <p:nvSpPr>
          <p:cNvPr id="7" name="Slide Number Placeholder 6"/>
          <p:cNvSpPr>
            <a:spLocks noGrp="1"/>
          </p:cNvSpPr>
          <p:nvPr>
            <p:ph type="sldNum" sz="quarter" idx="12"/>
          </p:nvPr>
        </p:nvSpPr>
        <p:spPr/>
        <p:txBody>
          <a:bodyPr/>
          <a:lstStyle/>
          <a:p>
            <a:fld id="{86DA3267-21BA-4D68-B2C6-26FBC64956BD}" type="slidenum">
              <a:rPr lang="en-GB" smtClean="0">
                <a:solidFill>
                  <a:srgbClr val="1F497D"/>
                </a:solidFill>
              </a:rPr>
              <a:pPr/>
              <a:t>‹#›</a:t>
            </a:fld>
            <a:endParaRPr lang="en-GB">
              <a:solidFill>
                <a:srgbClr val="1F497D"/>
              </a:solidFill>
            </a:endParaRPr>
          </a:p>
        </p:txBody>
      </p:sp>
    </p:spTree>
    <p:extLst>
      <p:ext uri="{BB962C8B-B14F-4D97-AF65-F5344CB8AC3E}">
        <p14:creationId xmlns:p14="http://schemas.microsoft.com/office/powerpoint/2010/main" val="4159864826"/>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nchor="ct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4B3F69F4-401F-491C-A141-B11F92CE1BCD}" type="datetimeFigureOut">
              <a:rPr lang="en-GB" smtClean="0">
                <a:solidFill>
                  <a:srgbClr val="1F497D"/>
                </a:solidFill>
              </a:rPr>
              <a:pPr/>
              <a:t>15/12/2021</a:t>
            </a:fld>
            <a:endParaRPr lang="en-GB">
              <a:solidFill>
                <a:srgbClr val="1F497D"/>
              </a:solidFill>
            </a:endParaRPr>
          </a:p>
        </p:txBody>
      </p:sp>
      <p:sp>
        <p:nvSpPr>
          <p:cNvPr id="5" name="Footer Placeholder 4"/>
          <p:cNvSpPr>
            <a:spLocks noGrp="1"/>
          </p:cNvSpPr>
          <p:nvPr>
            <p:ph type="ftr" sz="quarter" idx="11"/>
          </p:nvPr>
        </p:nvSpPr>
        <p:spPr/>
        <p:txBody>
          <a:bodyPr/>
          <a:lstStyle/>
          <a:p>
            <a:endParaRPr lang="en-GB">
              <a:solidFill>
                <a:srgbClr val="1F497D"/>
              </a:solidFill>
            </a:endParaRPr>
          </a:p>
        </p:txBody>
      </p:sp>
      <p:sp>
        <p:nvSpPr>
          <p:cNvPr id="6" name="Slide Number Placeholder 5"/>
          <p:cNvSpPr>
            <a:spLocks noGrp="1"/>
          </p:cNvSpPr>
          <p:nvPr>
            <p:ph type="sldNum" sz="quarter" idx="12"/>
          </p:nvPr>
        </p:nvSpPr>
        <p:spPr/>
        <p:txBody>
          <a:bodyPr/>
          <a:lstStyle/>
          <a:p>
            <a:fld id="{86DA3267-21BA-4D68-B2C6-26FBC64956BD}" type="slidenum">
              <a:rPr lang="en-GB" smtClean="0">
                <a:solidFill>
                  <a:srgbClr val="1F497D"/>
                </a:solidFill>
              </a:rPr>
              <a:pPr/>
              <a:t>‹#›</a:t>
            </a:fld>
            <a:endParaRPr lang="en-GB">
              <a:solidFill>
                <a:srgbClr val="1F497D"/>
              </a:solidFill>
            </a:endParaRPr>
          </a:p>
        </p:txBody>
      </p:sp>
      <p:grpSp>
        <p:nvGrpSpPr>
          <p:cNvPr id="11" name="Group 10"/>
          <p:cNvGrpSpPr/>
          <p:nvPr/>
        </p:nvGrpSpPr>
        <p:grpSpPr>
          <a:xfrm>
            <a:off x="1270299" y="1392217"/>
            <a:ext cx="7344036" cy="923330"/>
            <a:chOff x="1172584" y="1381459"/>
            <a:chExt cx="6779110" cy="923330"/>
          </a:xfrm>
        </p:grpSpPr>
        <p:sp>
          <p:nvSpPr>
            <p:cNvPr id="15" name="TextBox 14"/>
            <p:cNvSpPr txBox="1"/>
            <p:nvPr/>
          </p:nvSpPr>
          <p:spPr>
            <a:xfrm>
              <a:off x="4147073" y="1381459"/>
              <a:ext cx="809689" cy="923330"/>
            </a:xfrm>
            <a:prstGeom prst="rect">
              <a:avLst/>
            </a:prstGeom>
            <a:noFill/>
          </p:spPr>
          <p:txBody>
            <a:bodyPr wrap="none" rtlCol="0">
              <a:spAutoFit/>
            </a:bodyPr>
            <a:lstStyle/>
            <a:p>
              <a:pPr fontAlgn="auto">
                <a:spcBef>
                  <a:spcPts val="0"/>
                </a:spcBef>
                <a:spcAft>
                  <a:spcPts val="0"/>
                </a:spcAft>
              </a:pPr>
              <a:r>
                <a:rPr lang="en-US" sz="5400">
                  <a:solidFill>
                    <a:srgbClr val="1F497D">
                      <a:lumMod val="60000"/>
                      <a:lumOff val="40000"/>
                    </a:srgbClr>
                  </a:solidFill>
                  <a:latin typeface="Wingdings" pitchFamily="2" charset="2"/>
                  <a:cs typeface="+mn-cs"/>
                </a:rPr>
                <a:t></a:t>
              </a:r>
            </a:p>
          </p:txBody>
        </p:sp>
        <p:cxnSp>
          <p:nvCxnSpPr>
            <p:cNvPr id="16" name="Straight Connector 15"/>
            <p:cNvCxnSpPr/>
            <p:nvPr/>
          </p:nvCxnSpPr>
          <p:spPr>
            <a:xfrm rot="10800000">
              <a:off x="1172584" y="1925620"/>
              <a:ext cx="3119718" cy="1588"/>
            </a:xfrm>
            <a:prstGeom prst="line">
              <a:avLst/>
            </a:prstGeom>
            <a:ln>
              <a:solidFill>
                <a:schemeClr val="tx2">
                  <a:lumMod val="60000"/>
                  <a:lumOff val="40000"/>
                </a:schemeClr>
              </a:solidFill>
            </a:ln>
            <a:effectLst/>
          </p:spPr>
          <p:style>
            <a:lnRef idx="1">
              <a:schemeClr val="accent1"/>
            </a:lnRef>
            <a:fillRef idx="0">
              <a:schemeClr val="accent1"/>
            </a:fillRef>
            <a:effectRef idx="0">
              <a:schemeClr val="accent1"/>
            </a:effectRef>
            <a:fontRef idx="minor">
              <a:schemeClr val="tx1"/>
            </a:fontRef>
          </p:style>
        </p:cxnSp>
        <p:cxnSp>
          <p:nvCxnSpPr>
            <p:cNvPr id="17" name="Straight Connector 16"/>
            <p:cNvCxnSpPr/>
            <p:nvPr/>
          </p:nvCxnSpPr>
          <p:spPr>
            <a:xfrm rot="10800000">
              <a:off x="4831976" y="1922650"/>
              <a:ext cx="3119718" cy="1588"/>
            </a:xfrm>
            <a:prstGeom prst="line">
              <a:avLst/>
            </a:prstGeom>
            <a:ln>
              <a:solidFill>
                <a:schemeClr val="tx2">
                  <a:lumMod val="60000"/>
                  <a:lumOff val="40000"/>
                </a:schemeClr>
              </a:solidFill>
            </a:ln>
            <a:effectLst/>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3449606034"/>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330441" y="559399"/>
            <a:ext cx="1818042" cy="556676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745863" y="849855"/>
            <a:ext cx="5966910" cy="5023821"/>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4B3F69F4-401F-491C-A141-B11F92CE1BCD}" type="datetimeFigureOut">
              <a:rPr lang="en-GB" smtClean="0">
                <a:solidFill>
                  <a:srgbClr val="1F497D"/>
                </a:solidFill>
              </a:rPr>
              <a:pPr/>
              <a:t>15/12/2021</a:t>
            </a:fld>
            <a:endParaRPr lang="en-GB">
              <a:solidFill>
                <a:srgbClr val="1F497D"/>
              </a:solidFill>
            </a:endParaRPr>
          </a:p>
        </p:txBody>
      </p:sp>
      <p:sp>
        <p:nvSpPr>
          <p:cNvPr id="5" name="Footer Placeholder 4"/>
          <p:cNvSpPr>
            <a:spLocks noGrp="1"/>
          </p:cNvSpPr>
          <p:nvPr>
            <p:ph type="ftr" sz="quarter" idx="11"/>
          </p:nvPr>
        </p:nvSpPr>
        <p:spPr/>
        <p:txBody>
          <a:bodyPr/>
          <a:lstStyle/>
          <a:p>
            <a:endParaRPr lang="en-GB">
              <a:solidFill>
                <a:srgbClr val="1F497D"/>
              </a:solidFill>
            </a:endParaRPr>
          </a:p>
        </p:txBody>
      </p:sp>
      <p:sp>
        <p:nvSpPr>
          <p:cNvPr id="6" name="Slide Number Placeholder 5"/>
          <p:cNvSpPr>
            <a:spLocks noGrp="1"/>
          </p:cNvSpPr>
          <p:nvPr>
            <p:ph type="sldNum" sz="quarter" idx="12"/>
          </p:nvPr>
        </p:nvSpPr>
        <p:spPr/>
        <p:txBody>
          <a:bodyPr/>
          <a:lstStyle/>
          <a:p>
            <a:fld id="{86DA3267-21BA-4D68-B2C6-26FBC64956BD}" type="slidenum">
              <a:rPr lang="en-GB" smtClean="0">
                <a:solidFill>
                  <a:srgbClr val="1F497D"/>
                </a:solidFill>
              </a:rPr>
              <a:pPr/>
              <a:t>‹#›</a:t>
            </a:fld>
            <a:endParaRPr lang="en-GB">
              <a:solidFill>
                <a:srgbClr val="1F497D"/>
              </a:solidFill>
            </a:endParaRPr>
          </a:p>
        </p:txBody>
      </p:sp>
      <p:grpSp>
        <p:nvGrpSpPr>
          <p:cNvPr id="11" name="Group 10"/>
          <p:cNvGrpSpPr/>
          <p:nvPr/>
        </p:nvGrpSpPr>
        <p:grpSpPr>
          <a:xfrm rot="5400000">
            <a:off x="4463145" y="2880823"/>
            <a:ext cx="5480154" cy="923330"/>
            <a:chOff x="1815339" y="1416971"/>
            <a:chExt cx="5480154" cy="852305"/>
          </a:xfrm>
        </p:grpSpPr>
        <p:sp>
          <p:nvSpPr>
            <p:cNvPr id="12" name="TextBox 11"/>
            <p:cNvSpPr txBox="1"/>
            <p:nvPr/>
          </p:nvSpPr>
          <p:spPr>
            <a:xfrm>
              <a:off x="4147074" y="1416971"/>
              <a:ext cx="877163" cy="852305"/>
            </a:xfrm>
            <a:prstGeom prst="rect">
              <a:avLst/>
            </a:prstGeom>
            <a:noFill/>
          </p:spPr>
          <p:txBody>
            <a:bodyPr wrap="none" rtlCol="0">
              <a:spAutoFit/>
            </a:bodyPr>
            <a:lstStyle/>
            <a:p>
              <a:pPr fontAlgn="auto">
                <a:spcBef>
                  <a:spcPts val="0"/>
                </a:spcBef>
                <a:spcAft>
                  <a:spcPts val="0"/>
                </a:spcAft>
              </a:pPr>
              <a:r>
                <a:rPr lang="en-US" sz="5400">
                  <a:solidFill>
                    <a:srgbClr val="1F497D">
                      <a:lumMod val="60000"/>
                      <a:lumOff val="40000"/>
                    </a:srgbClr>
                  </a:solidFill>
                  <a:latin typeface="Wingdings" pitchFamily="2" charset="2"/>
                  <a:cs typeface="+mn-cs"/>
                </a:rPr>
                <a:t></a:t>
              </a:r>
            </a:p>
          </p:txBody>
        </p:sp>
        <p:cxnSp>
          <p:nvCxnSpPr>
            <p:cNvPr id="13" name="Straight Connector 12"/>
            <p:cNvCxnSpPr/>
            <p:nvPr/>
          </p:nvCxnSpPr>
          <p:spPr>
            <a:xfrm flipH="1" flipV="1">
              <a:off x="1815339" y="1924709"/>
              <a:ext cx="2468880" cy="2505"/>
            </a:xfrm>
            <a:prstGeom prst="line">
              <a:avLst/>
            </a:prstGeom>
            <a:ln>
              <a:solidFill>
                <a:schemeClr val="tx2">
                  <a:lumMod val="60000"/>
                  <a:lumOff val="40000"/>
                </a:schemeClr>
              </a:solidFill>
            </a:ln>
            <a:effectLst/>
          </p:spPr>
          <p:style>
            <a:lnRef idx="1">
              <a:schemeClr val="accent1"/>
            </a:lnRef>
            <a:fillRef idx="0">
              <a:schemeClr val="accent1"/>
            </a:fillRef>
            <a:effectRef idx="0">
              <a:schemeClr val="accent1"/>
            </a:effectRef>
            <a:fontRef idx="minor">
              <a:schemeClr val="tx1"/>
            </a:fontRef>
          </p:style>
        </p:cxnSp>
        <p:cxnSp>
          <p:nvCxnSpPr>
            <p:cNvPr id="14" name="Straight Connector 13"/>
            <p:cNvCxnSpPr/>
            <p:nvPr/>
          </p:nvCxnSpPr>
          <p:spPr>
            <a:xfrm rot="10800000">
              <a:off x="4826613" y="1927417"/>
              <a:ext cx="2468880" cy="1588"/>
            </a:xfrm>
            <a:prstGeom prst="line">
              <a:avLst/>
            </a:prstGeom>
            <a:ln>
              <a:solidFill>
                <a:schemeClr val="tx2">
                  <a:lumMod val="60000"/>
                  <a:lumOff val="40000"/>
                </a:schemeClr>
              </a:solidFill>
            </a:ln>
            <a:effectLst/>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4007933539"/>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1038" y="2886715"/>
            <a:ext cx="8543925" cy="623248"/>
          </a:xfrm>
        </p:spPr>
        <p:txBody>
          <a:bodyPr anchor="b"/>
          <a:lstStyle>
            <a:lvl1pPr algn="ctr">
              <a:defRPr sz="4500"/>
            </a:lvl1pPr>
          </a:lstStyle>
          <a:p>
            <a:r>
              <a:rPr lang="en-US"/>
              <a:t>Click to edit Master title style</a:t>
            </a:r>
          </a:p>
        </p:txBody>
      </p:sp>
      <p:sp>
        <p:nvSpPr>
          <p:cNvPr id="3" name="Subtitle 2"/>
          <p:cNvSpPr>
            <a:spLocks noGrp="1"/>
          </p:cNvSpPr>
          <p:nvPr>
            <p:ph type="subTitle" idx="1"/>
          </p:nvPr>
        </p:nvSpPr>
        <p:spPr>
          <a:xfrm>
            <a:off x="681038" y="3602038"/>
            <a:ext cx="8543925" cy="165576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p>
        </p:txBody>
      </p:sp>
      <p:sp>
        <p:nvSpPr>
          <p:cNvPr id="4" name="Date Placeholder 3"/>
          <p:cNvSpPr>
            <a:spLocks noGrp="1"/>
          </p:cNvSpPr>
          <p:nvPr>
            <p:ph type="dt" sz="half" idx="10"/>
          </p:nvPr>
        </p:nvSpPr>
        <p:spPr/>
        <p:txBody>
          <a:bodyPr/>
          <a:lstStyle/>
          <a:p>
            <a:fld id="{33CA334D-47BF-4C51-9467-739C33E87C70}" type="datetimeFigureOut">
              <a:rPr lang="en-US" smtClean="0"/>
              <a:t>12/15/2021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E591227-F9EB-4B2B-9432-842143BA1678}" type="slidenum">
              <a:rPr lang="en-US" smtClean="0"/>
              <a:t>‹#›</a:t>
            </a:fld>
            <a:endParaRPr lang="en-US"/>
          </a:p>
        </p:txBody>
      </p:sp>
    </p:spTree>
    <p:extLst>
      <p:ext uri="{BB962C8B-B14F-4D97-AF65-F5344CB8AC3E}">
        <p14:creationId xmlns:p14="http://schemas.microsoft.com/office/powerpoint/2010/main" val="1809440471"/>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33CA334D-47BF-4C51-9467-739C33E87C70}" type="datetimeFigureOut">
              <a:rPr lang="en-US" smtClean="0"/>
              <a:t>12/15/2021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E591227-F9EB-4B2B-9432-842143BA1678}" type="slidenum">
              <a:rPr lang="en-US" smtClean="0"/>
              <a:t>‹#›</a:t>
            </a:fld>
            <a:endParaRPr lang="en-US"/>
          </a:p>
        </p:txBody>
      </p:sp>
    </p:spTree>
    <p:extLst>
      <p:ext uri="{BB962C8B-B14F-4D97-AF65-F5344CB8AC3E}">
        <p14:creationId xmlns:p14="http://schemas.microsoft.com/office/powerpoint/2010/main" val="2703917654"/>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5879" y="3939228"/>
            <a:ext cx="8543925" cy="623248"/>
          </a:xfrm>
        </p:spPr>
        <p:txBody>
          <a:bodyPr anchor="b"/>
          <a:lstStyle>
            <a:lvl1pPr>
              <a:defRPr sz="4500"/>
            </a:lvl1pPr>
          </a:lstStyle>
          <a:p>
            <a:r>
              <a:rPr lang="en-US"/>
              <a:t>Click to edit Master title style</a:t>
            </a:r>
          </a:p>
        </p:txBody>
      </p:sp>
      <p:sp>
        <p:nvSpPr>
          <p:cNvPr id="3" name="Text Placeholder 2"/>
          <p:cNvSpPr>
            <a:spLocks noGrp="1"/>
          </p:cNvSpPr>
          <p:nvPr>
            <p:ph type="body" idx="1"/>
          </p:nvPr>
        </p:nvSpPr>
        <p:spPr>
          <a:xfrm>
            <a:off x="675879" y="4589465"/>
            <a:ext cx="8543925" cy="1500187"/>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33CA334D-47BF-4C51-9467-739C33E87C70}" type="datetimeFigureOut">
              <a:rPr lang="en-US" smtClean="0"/>
              <a:t>12/15/2021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E591227-F9EB-4B2B-9432-842143BA1678}" type="slidenum">
              <a:rPr lang="en-US" smtClean="0"/>
              <a:t>‹#›</a:t>
            </a:fld>
            <a:endParaRPr lang="en-US"/>
          </a:p>
        </p:txBody>
      </p:sp>
    </p:spTree>
    <p:extLst>
      <p:ext uri="{BB962C8B-B14F-4D97-AF65-F5344CB8AC3E}">
        <p14:creationId xmlns:p14="http://schemas.microsoft.com/office/powerpoint/2010/main" val="226297191"/>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681038" y="1825625"/>
            <a:ext cx="421005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5014913" y="1825625"/>
            <a:ext cx="421005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33CA334D-47BF-4C51-9467-739C33E87C70}" type="datetimeFigureOut">
              <a:rPr lang="en-US" smtClean="0"/>
              <a:t>12/15/2021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8E591227-F9EB-4B2B-9432-842143BA1678}" type="slidenum">
              <a:rPr lang="en-US" smtClean="0"/>
              <a:t>‹#›</a:t>
            </a:fld>
            <a:endParaRPr lang="en-US"/>
          </a:p>
        </p:txBody>
      </p:sp>
    </p:spTree>
    <p:extLst>
      <p:ext uri="{BB962C8B-B14F-4D97-AF65-F5344CB8AC3E}">
        <p14:creationId xmlns:p14="http://schemas.microsoft.com/office/powerpoint/2010/main" val="1521219957"/>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33CA334D-47BF-4C51-9467-739C33E87C70}" type="datetimeFigureOut">
              <a:rPr lang="en-US" smtClean="0"/>
              <a:t>12/15/2021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8E591227-F9EB-4B2B-9432-842143BA1678}" type="slidenum">
              <a:rPr lang="en-US" smtClean="0"/>
              <a:t>‹#›</a:t>
            </a:fld>
            <a:endParaRPr lang="en-US"/>
          </a:p>
        </p:txBody>
      </p:sp>
    </p:spTree>
    <p:extLst>
      <p:ext uri="{BB962C8B-B14F-4D97-AF65-F5344CB8AC3E}">
        <p14:creationId xmlns:p14="http://schemas.microsoft.com/office/powerpoint/2010/main" val="1071714007"/>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3CA334D-47BF-4C51-9467-739C33E87C70}" type="datetimeFigureOut">
              <a:rPr lang="en-US" smtClean="0"/>
              <a:t>12/15/2021</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8E591227-F9EB-4B2B-9432-842143BA1678}" type="slidenum">
              <a:rPr lang="en-US" smtClean="0"/>
              <a:t>‹#›</a:t>
            </a:fld>
            <a:endParaRPr lang="en-US"/>
          </a:p>
        </p:txBody>
      </p:sp>
    </p:spTree>
    <p:extLst>
      <p:ext uri="{BB962C8B-B14F-4D97-AF65-F5344CB8AC3E}">
        <p14:creationId xmlns:p14="http://schemas.microsoft.com/office/powerpoint/2010/main" val="2094874886"/>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titleOnly" preserve="1">
  <p:cSld name="1_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33CA334D-47BF-4C51-9467-739C33E87C70}" type="datetimeFigureOut">
              <a:rPr lang="en-US" smtClean="0"/>
              <a:t>12/15/2021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8E591227-F9EB-4B2B-9432-842143BA1678}" type="slidenum">
              <a:rPr lang="en-US" smtClean="0"/>
              <a:t>‹#›</a:t>
            </a:fld>
            <a:endParaRPr lang="en-US"/>
          </a:p>
        </p:txBody>
      </p:sp>
    </p:spTree>
    <p:extLst>
      <p:ext uri="{BB962C8B-B14F-4D97-AF65-F5344CB8AC3E}">
        <p14:creationId xmlns:p14="http://schemas.microsoft.com/office/powerpoint/2010/main" val="3512999339"/>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titleOnly" preserve="1">
  <p:cSld name="6_Title Only">
    <p:spTree>
      <p:nvGrpSpPr>
        <p:cNvPr id="1" name=""/>
        <p:cNvGrpSpPr/>
        <p:nvPr/>
      </p:nvGrpSpPr>
      <p:grpSpPr>
        <a:xfrm>
          <a:off x="0" y="0"/>
          <a:ext cx="0" cy="0"/>
          <a:chOff x="0" y="0"/>
          <a:chExt cx="0" cy="0"/>
        </a:xfrm>
      </p:grpSpPr>
      <p:sp>
        <p:nvSpPr>
          <p:cNvPr id="2" name="Title 1"/>
          <p:cNvSpPr>
            <a:spLocks noGrp="1"/>
          </p:cNvSpPr>
          <p:nvPr userDrawn="1">
            <p:ph type="title"/>
          </p:nvPr>
        </p:nvSpPr>
        <p:spPr/>
        <p:txBody>
          <a:bodyPr/>
          <a:lstStyle/>
          <a:p>
            <a:r>
              <a:rPr lang="en-US"/>
              <a:t>Click to edit Master title style</a:t>
            </a:r>
          </a:p>
        </p:txBody>
      </p:sp>
      <p:sp>
        <p:nvSpPr>
          <p:cNvPr id="3" name="Date Placeholder 2"/>
          <p:cNvSpPr>
            <a:spLocks noGrp="1"/>
          </p:cNvSpPr>
          <p:nvPr userDrawn="1">
            <p:ph type="dt" sz="half" idx="10"/>
          </p:nvPr>
        </p:nvSpPr>
        <p:spPr/>
        <p:txBody>
          <a:bodyPr/>
          <a:lstStyle/>
          <a:p>
            <a:fld id="{33CA334D-47BF-4C51-9467-739C33E87C70}" type="datetimeFigureOut">
              <a:rPr lang="en-US" smtClean="0"/>
              <a:t>12/15/2021</a:t>
            </a:fld>
            <a:endParaRPr lang="en-US"/>
          </a:p>
        </p:txBody>
      </p:sp>
      <p:sp>
        <p:nvSpPr>
          <p:cNvPr id="4" name="Footer Placeholder 3"/>
          <p:cNvSpPr>
            <a:spLocks noGrp="1"/>
          </p:cNvSpPr>
          <p:nvPr userDrawn="1">
            <p:ph type="ftr" sz="quarter" idx="11"/>
          </p:nvPr>
        </p:nvSpPr>
        <p:spPr/>
        <p:txBody>
          <a:bodyPr/>
          <a:lstStyle/>
          <a:p>
            <a:endParaRPr lang="en-US"/>
          </a:p>
        </p:txBody>
      </p:sp>
      <p:sp>
        <p:nvSpPr>
          <p:cNvPr id="5" name="Slide Number Placeholder 4"/>
          <p:cNvSpPr>
            <a:spLocks noGrp="1"/>
          </p:cNvSpPr>
          <p:nvPr userDrawn="1">
            <p:ph type="sldNum" sz="quarter" idx="12"/>
          </p:nvPr>
        </p:nvSpPr>
        <p:spPr/>
        <p:txBody>
          <a:bodyPr/>
          <a:lstStyle/>
          <a:p>
            <a:fld id="{8E591227-F9EB-4B2B-9432-842143BA1678}" type="slidenum">
              <a:rPr lang="en-US" smtClean="0"/>
              <a:t>‹#›</a:t>
            </a:fld>
            <a:endParaRPr lang="en-US"/>
          </a:p>
        </p:txBody>
      </p:sp>
    </p:spTree>
    <p:extLst>
      <p:ext uri="{BB962C8B-B14F-4D97-AF65-F5344CB8AC3E}">
        <p14:creationId xmlns:p14="http://schemas.microsoft.com/office/powerpoint/2010/main" val="3154768316"/>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titleOnly" preserve="1">
  <p:cSld name="10_Title Only">
    <p:spTree>
      <p:nvGrpSpPr>
        <p:cNvPr id="1" name=""/>
        <p:cNvGrpSpPr/>
        <p:nvPr/>
      </p:nvGrpSpPr>
      <p:grpSpPr>
        <a:xfrm>
          <a:off x="0" y="0"/>
          <a:ext cx="0" cy="0"/>
          <a:chOff x="0" y="0"/>
          <a:chExt cx="0" cy="0"/>
        </a:xfrm>
      </p:grpSpPr>
      <p:sp>
        <p:nvSpPr>
          <p:cNvPr id="2" name="Title 1"/>
          <p:cNvSpPr>
            <a:spLocks noGrp="1"/>
          </p:cNvSpPr>
          <p:nvPr userDrawn="1">
            <p:ph type="title"/>
          </p:nvPr>
        </p:nvSpPr>
        <p:spPr>
          <a:xfrm>
            <a:off x="681038" y="-1145429"/>
            <a:ext cx="8543925" cy="166199"/>
          </a:xfrm>
        </p:spPr>
        <p:txBody>
          <a:bodyPr/>
          <a:lstStyle>
            <a:lvl1pPr>
              <a:defRPr sz="1200"/>
            </a:lvl1pPr>
          </a:lstStyle>
          <a:p>
            <a:r>
              <a:rPr lang="en-US"/>
              <a:t>Click to edit Master title style</a:t>
            </a:r>
          </a:p>
        </p:txBody>
      </p:sp>
      <p:sp>
        <p:nvSpPr>
          <p:cNvPr id="3" name="Date Placeholder 2"/>
          <p:cNvSpPr>
            <a:spLocks noGrp="1"/>
          </p:cNvSpPr>
          <p:nvPr userDrawn="1">
            <p:ph type="dt" sz="half" idx="10"/>
          </p:nvPr>
        </p:nvSpPr>
        <p:spPr/>
        <p:txBody>
          <a:bodyPr/>
          <a:lstStyle/>
          <a:p>
            <a:fld id="{33CA334D-47BF-4C51-9467-739C33E87C70}" type="datetimeFigureOut">
              <a:rPr lang="en-US" smtClean="0"/>
              <a:t>12/15/2021</a:t>
            </a:fld>
            <a:endParaRPr lang="en-US"/>
          </a:p>
        </p:txBody>
      </p:sp>
      <p:sp>
        <p:nvSpPr>
          <p:cNvPr id="4" name="Footer Placeholder 3"/>
          <p:cNvSpPr>
            <a:spLocks noGrp="1"/>
          </p:cNvSpPr>
          <p:nvPr userDrawn="1">
            <p:ph type="ftr" sz="quarter" idx="11"/>
          </p:nvPr>
        </p:nvSpPr>
        <p:spPr/>
        <p:txBody>
          <a:bodyPr/>
          <a:lstStyle/>
          <a:p>
            <a:endParaRPr lang="en-US"/>
          </a:p>
        </p:txBody>
      </p:sp>
      <p:sp>
        <p:nvSpPr>
          <p:cNvPr id="5" name="Slide Number Placeholder 4"/>
          <p:cNvSpPr>
            <a:spLocks noGrp="1"/>
          </p:cNvSpPr>
          <p:nvPr userDrawn="1">
            <p:ph type="sldNum" sz="quarter" idx="12"/>
          </p:nvPr>
        </p:nvSpPr>
        <p:spPr/>
        <p:txBody>
          <a:bodyPr/>
          <a:lstStyle/>
          <a:p>
            <a:fld id="{8E591227-F9EB-4B2B-9432-842143BA1678}" type="slidenum">
              <a:rPr lang="en-US" smtClean="0"/>
              <a:t>‹#›</a:t>
            </a:fld>
            <a:endParaRPr lang="en-US"/>
          </a:p>
        </p:txBody>
      </p:sp>
    </p:spTree>
    <p:extLst>
      <p:ext uri="{BB962C8B-B14F-4D97-AF65-F5344CB8AC3E}">
        <p14:creationId xmlns:p14="http://schemas.microsoft.com/office/powerpoint/2010/main" val="2155913343"/>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titleOnly" preserve="1">
  <p:cSld name="9_Title Only">
    <p:spTree>
      <p:nvGrpSpPr>
        <p:cNvPr id="1" name=""/>
        <p:cNvGrpSpPr/>
        <p:nvPr/>
      </p:nvGrpSpPr>
      <p:grpSpPr>
        <a:xfrm>
          <a:off x="0" y="0"/>
          <a:ext cx="0" cy="0"/>
          <a:chOff x="0" y="0"/>
          <a:chExt cx="0" cy="0"/>
        </a:xfrm>
      </p:grpSpPr>
      <p:sp>
        <p:nvSpPr>
          <p:cNvPr id="2" name="Title 1"/>
          <p:cNvSpPr>
            <a:spLocks noGrp="1"/>
          </p:cNvSpPr>
          <p:nvPr userDrawn="1">
            <p:ph type="title"/>
          </p:nvPr>
        </p:nvSpPr>
        <p:spPr/>
        <p:txBody>
          <a:bodyPr/>
          <a:lstStyle/>
          <a:p>
            <a:r>
              <a:rPr lang="en-US"/>
              <a:t>Click to edit Master title style</a:t>
            </a:r>
          </a:p>
        </p:txBody>
      </p:sp>
      <p:sp>
        <p:nvSpPr>
          <p:cNvPr id="3" name="Date Placeholder 2"/>
          <p:cNvSpPr>
            <a:spLocks noGrp="1"/>
          </p:cNvSpPr>
          <p:nvPr userDrawn="1">
            <p:ph type="dt" sz="half" idx="10"/>
          </p:nvPr>
        </p:nvSpPr>
        <p:spPr/>
        <p:txBody>
          <a:bodyPr/>
          <a:lstStyle/>
          <a:p>
            <a:fld id="{33CA334D-47BF-4C51-9467-739C33E87C70}" type="datetimeFigureOut">
              <a:rPr lang="en-US" smtClean="0"/>
              <a:t>12/15/2021</a:t>
            </a:fld>
            <a:endParaRPr lang="en-US"/>
          </a:p>
        </p:txBody>
      </p:sp>
      <p:sp>
        <p:nvSpPr>
          <p:cNvPr id="4" name="Footer Placeholder 3"/>
          <p:cNvSpPr>
            <a:spLocks noGrp="1"/>
          </p:cNvSpPr>
          <p:nvPr userDrawn="1">
            <p:ph type="ftr" sz="quarter" idx="11"/>
          </p:nvPr>
        </p:nvSpPr>
        <p:spPr/>
        <p:txBody>
          <a:bodyPr/>
          <a:lstStyle/>
          <a:p>
            <a:endParaRPr lang="en-US"/>
          </a:p>
        </p:txBody>
      </p:sp>
      <p:sp>
        <p:nvSpPr>
          <p:cNvPr id="5" name="Slide Number Placeholder 4"/>
          <p:cNvSpPr>
            <a:spLocks noGrp="1"/>
          </p:cNvSpPr>
          <p:nvPr userDrawn="1">
            <p:ph type="sldNum" sz="quarter" idx="12"/>
          </p:nvPr>
        </p:nvSpPr>
        <p:spPr/>
        <p:txBody>
          <a:bodyPr/>
          <a:lstStyle/>
          <a:p>
            <a:fld id="{8E591227-F9EB-4B2B-9432-842143BA1678}" type="slidenum">
              <a:rPr lang="en-US" smtClean="0"/>
              <a:t>‹#›</a:t>
            </a:fld>
            <a:endParaRPr lang="en-US"/>
          </a:p>
        </p:txBody>
      </p:sp>
    </p:spTree>
    <p:extLst>
      <p:ext uri="{BB962C8B-B14F-4D97-AF65-F5344CB8AC3E}">
        <p14:creationId xmlns:p14="http://schemas.microsoft.com/office/powerpoint/2010/main" val="3221438533"/>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titleOnly" preserve="1">
  <p:cSld name="2_Title Only">
    <p:spTree>
      <p:nvGrpSpPr>
        <p:cNvPr id="1" name=""/>
        <p:cNvGrpSpPr/>
        <p:nvPr/>
      </p:nvGrpSpPr>
      <p:grpSpPr>
        <a:xfrm>
          <a:off x="0" y="0"/>
          <a:ext cx="0" cy="0"/>
          <a:chOff x="0" y="0"/>
          <a:chExt cx="0" cy="0"/>
        </a:xfrm>
      </p:grpSpPr>
      <p:sp>
        <p:nvSpPr>
          <p:cNvPr id="3" name="Date Placeholder 2"/>
          <p:cNvSpPr>
            <a:spLocks noGrp="1"/>
          </p:cNvSpPr>
          <p:nvPr>
            <p:ph type="dt" sz="half" idx="10"/>
          </p:nvPr>
        </p:nvSpPr>
        <p:spPr/>
        <p:txBody>
          <a:bodyPr/>
          <a:lstStyle/>
          <a:p>
            <a:fld id="{33CA334D-47BF-4C51-9467-739C33E87C70}" type="datetimeFigureOut">
              <a:rPr lang="en-US" smtClean="0"/>
              <a:t>12/15/2021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8E591227-F9EB-4B2B-9432-842143BA1678}" type="slidenum">
              <a:rPr lang="en-US" smtClean="0"/>
              <a:t>‹#›</a:t>
            </a:fld>
            <a:endParaRPr lang="en-US"/>
          </a:p>
        </p:txBody>
      </p:sp>
      <p:sp>
        <p:nvSpPr>
          <p:cNvPr id="2" name="Title 1"/>
          <p:cNvSpPr>
            <a:spLocks noGrp="1"/>
          </p:cNvSpPr>
          <p:nvPr>
            <p:ph type="title"/>
          </p:nvPr>
        </p:nvSpPr>
        <p:spPr/>
        <p:txBody>
          <a:bodyPr/>
          <a:lstStyle>
            <a:lvl1pPr>
              <a:defRPr>
                <a:solidFill>
                  <a:schemeClr val="bg1"/>
                </a:solidFill>
              </a:defRPr>
            </a:lvl1pPr>
          </a:lstStyle>
          <a:p>
            <a:r>
              <a:rPr lang="en-US"/>
              <a:t>Click to edit Master title style</a:t>
            </a:r>
          </a:p>
        </p:txBody>
      </p:sp>
    </p:spTree>
    <p:extLst>
      <p:ext uri="{BB962C8B-B14F-4D97-AF65-F5344CB8AC3E}">
        <p14:creationId xmlns:p14="http://schemas.microsoft.com/office/powerpoint/2010/main" val="1554717933"/>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type="titleOnly" preserve="1">
  <p:cSld name="5_Title Only">
    <p:spTree>
      <p:nvGrpSpPr>
        <p:cNvPr id="1" name=""/>
        <p:cNvGrpSpPr/>
        <p:nvPr/>
      </p:nvGrpSpPr>
      <p:grpSpPr>
        <a:xfrm>
          <a:off x="0" y="0"/>
          <a:ext cx="0" cy="0"/>
          <a:chOff x="0" y="0"/>
          <a:chExt cx="0" cy="0"/>
        </a:xfrm>
      </p:grpSpPr>
      <p:sp>
        <p:nvSpPr>
          <p:cNvPr id="3" name="Date Placeholder 2"/>
          <p:cNvSpPr>
            <a:spLocks noGrp="1"/>
          </p:cNvSpPr>
          <p:nvPr>
            <p:ph type="dt" sz="half" idx="10"/>
          </p:nvPr>
        </p:nvSpPr>
        <p:spPr/>
        <p:txBody>
          <a:bodyPr/>
          <a:lstStyle/>
          <a:p>
            <a:fld id="{33CA334D-47BF-4C51-9467-739C33E87C70}" type="datetimeFigureOut">
              <a:rPr lang="en-US" smtClean="0"/>
              <a:t>12/15/2021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8E591227-F9EB-4B2B-9432-842143BA1678}" type="slidenum">
              <a:rPr lang="en-US" smtClean="0"/>
              <a:t>‹#›</a:t>
            </a:fld>
            <a:endParaRPr lang="en-US"/>
          </a:p>
        </p:txBody>
      </p:sp>
      <p:sp>
        <p:nvSpPr>
          <p:cNvPr id="2" name="Title 1"/>
          <p:cNvSpPr>
            <a:spLocks noGrp="1"/>
          </p:cNvSpPr>
          <p:nvPr userDrawn="1">
            <p:ph type="title"/>
          </p:nvPr>
        </p:nvSpPr>
        <p:spPr/>
        <p:txBody>
          <a:bodyPr/>
          <a:lstStyle>
            <a:lvl1pPr>
              <a:defRPr>
                <a:solidFill>
                  <a:schemeClr val="bg1"/>
                </a:solidFill>
              </a:defRPr>
            </a:lvl1pPr>
          </a:lstStyle>
          <a:p>
            <a:r>
              <a:rPr lang="en-US"/>
              <a:t>Click to edit Master title style</a:t>
            </a:r>
          </a:p>
        </p:txBody>
      </p:sp>
    </p:spTree>
    <p:extLst>
      <p:ext uri="{BB962C8B-B14F-4D97-AF65-F5344CB8AC3E}">
        <p14:creationId xmlns:p14="http://schemas.microsoft.com/office/powerpoint/2010/main" val="2102457858"/>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type="titleOnly" preserve="1">
  <p:cSld name="7_Title Only">
    <p:spTree>
      <p:nvGrpSpPr>
        <p:cNvPr id="1" name=""/>
        <p:cNvGrpSpPr/>
        <p:nvPr/>
      </p:nvGrpSpPr>
      <p:grpSpPr>
        <a:xfrm>
          <a:off x="0" y="0"/>
          <a:ext cx="0" cy="0"/>
          <a:chOff x="0" y="0"/>
          <a:chExt cx="0" cy="0"/>
        </a:xfrm>
      </p:grpSpPr>
      <p:sp>
        <p:nvSpPr>
          <p:cNvPr id="3" name="Date Placeholder 2"/>
          <p:cNvSpPr>
            <a:spLocks noGrp="1"/>
          </p:cNvSpPr>
          <p:nvPr>
            <p:ph type="dt" sz="half" idx="10"/>
          </p:nvPr>
        </p:nvSpPr>
        <p:spPr/>
        <p:txBody>
          <a:bodyPr/>
          <a:lstStyle/>
          <a:p>
            <a:fld id="{33CA334D-47BF-4C51-9467-739C33E87C70}" type="datetimeFigureOut">
              <a:rPr lang="en-US" smtClean="0"/>
              <a:t>12/15/2021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8E591227-F9EB-4B2B-9432-842143BA1678}" type="slidenum">
              <a:rPr lang="en-US" smtClean="0"/>
              <a:t>‹#›</a:t>
            </a:fld>
            <a:endParaRPr lang="en-US"/>
          </a:p>
        </p:txBody>
      </p:sp>
      <p:sp>
        <p:nvSpPr>
          <p:cNvPr id="2" name="Title 1"/>
          <p:cNvSpPr>
            <a:spLocks noGrp="1"/>
          </p:cNvSpPr>
          <p:nvPr userDrawn="1">
            <p:ph type="title"/>
          </p:nvPr>
        </p:nvSpPr>
        <p:spPr/>
        <p:txBody>
          <a:bodyPr/>
          <a:lstStyle>
            <a:lvl1pPr>
              <a:defRPr>
                <a:solidFill>
                  <a:schemeClr val="bg1"/>
                </a:solidFill>
              </a:defRPr>
            </a:lvl1pPr>
          </a:lstStyle>
          <a:p>
            <a:r>
              <a:rPr lang="en-US"/>
              <a:t>Click to edit Master title style</a:t>
            </a:r>
          </a:p>
        </p:txBody>
      </p:sp>
    </p:spTree>
    <p:extLst>
      <p:ext uri="{BB962C8B-B14F-4D97-AF65-F5344CB8AC3E}">
        <p14:creationId xmlns:p14="http://schemas.microsoft.com/office/powerpoint/2010/main" val="4022451646"/>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type="titleOnly" preserve="1">
  <p:cSld name="8_Title Only">
    <p:spTree>
      <p:nvGrpSpPr>
        <p:cNvPr id="1" name=""/>
        <p:cNvGrpSpPr/>
        <p:nvPr/>
      </p:nvGrpSpPr>
      <p:grpSpPr>
        <a:xfrm>
          <a:off x="0" y="0"/>
          <a:ext cx="0" cy="0"/>
          <a:chOff x="0" y="0"/>
          <a:chExt cx="0" cy="0"/>
        </a:xfrm>
      </p:grpSpPr>
      <p:sp>
        <p:nvSpPr>
          <p:cNvPr id="3" name="Date Placeholder 2"/>
          <p:cNvSpPr>
            <a:spLocks noGrp="1"/>
          </p:cNvSpPr>
          <p:nvPr>
            <p:ph type="dt" sz="half" idx="10"/>
          </p:nvPr>
        </p:nvSpPr>
        <p:spPr/>
        <p:txBody>
          <a:bodyPr/>
          <a:lstStyle/>
          <a:p>
            <a:fld id="{33CA334D-47BF-4C51-9467-739C33E87C70}" type="datetimeFigureOut">
              <a:rPr lang="en-US" smtClean="0"/>
              <a:t>12/15/2021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8E591227-F9EB-4B2B-9432-842143BA1678}" type="slidenum">
              <a:rPr lang="en-US" smtClean="0"/>
              <a:t>‹#›</a:t>
            </a:fld>
            <a:endParaRPr lang="en-US"/>
          </a:p>
        </p:txBody>
      </p:sp>
      <p:sp>
        <p:nvSpPr>
          <p:cNvPr id="2" name="Title 1"/>
          <p:cNvSpPr>
            <a:spLocks noGrp="1"/>
          </p:cNvSpPr>
          <p:nvPr userDrawn="1">
            <p:ph type="title"/>
          </p:nvPr>
        </p:nvSpPr>
        <p:spPr/>
        <p:txBody>
          <a:bodyPr/>
          <a:lstStyle>
            <a:lvl1pPr>
              <a:defRPr>
                <a:solidFill>
                  <a:schemeClr val="bg1"/>
                </a:solidFill>
              </a:defRPr>
            </a:lvl1pPr>
          </a:lstStyle>
          <a:p>
            <a:r>
              <a:rPr lang="en-US"/>
              <a:t>Click to edit Master title style</a:t>
            </a:r>
          </a:p>
        </p:txBody>
      </p:sp>
    </p:spTree>
    <p:extLst>
      <p:ext uri="{BB962C8B-B14F-4D97-AF65-F5344CB8AC3E}">
        <p14:creationId xmlns:p14="http://schemas.microsoft.com/office/powerpoint/2010/main" val="4194843673"/>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type="titleOnly" preserve="1">
  <p:cSld name="3_Title Only">
    <p:spTree>
      <p:nvGrpSpPr>
        <p:cNvPr id="1" name=""/>
        <p:cNvGrpSpPr/>
        <p:nvPr/>
      </p:nvGrpSpPr>
      <p:grpSpPr>
        <a:xfrm>
          <a:off x="0" y="0"/>
          <a:ext cx="0" cy="0"/>
          <a:chOff x="0" y="0"/>
          <a:chExt cx="0" cy="0"/>
        </a:xfrm>
      </p:grpSpPr>
      <p:sp>
        <p:nvSpPr>
          <p:cNvPr id="3" name="Date Placeholder 2"/>
          <p:cNvSpPr>
            <a:spLocks noGrp="1"/>
          </p:cNvSpPr>
          <p:nvPr>
            <p:ph type="dt" sz="half" idx="10"/>
          </p:nvPr>
        </p:nvSpPr>
        <p:spPr/>
        <p:txBody>
          <a:bodyPr/>
          <a:lstStyle/>
          <a:p>
            <a:fld id="{33CA334D-47BF-4C51-9467-739C33E87C70}" type="datetimeFigureOut">
              <a:rPr lang="en-US" smtClean="0"/>
              <a:t>12/15/2021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8E591227-F9EB-4B2B-9432-842143BA1678}" type="slidenum">
              <a:rPr lang="en-US" smtClean="0"/>
              <a:t>‹#›</a:t>
            </a:fld>
            <a:endParaRPr lang="en-US"/>
          </a:p>
        </p:txBody>
      </p:sp>
      <p:sp>
        <p:nvSpPr>
          <p:cNvPr id="2" name="Title 1"/>
          <p:cNvSpPr>
            <a:spLocks noGrp="1"/>
          </p:cNvSpPr>
          <p:nvPr userDrawn="1">
            <p:ph type="title"/>
          </p:nvPr>
        </p:nvSpPr>
        <p:spPr/>
        <p:txBody>
          <a:bodyPr/>
          <a:lstStyle>
            <a:lvl1pPr>
              <a:defRPr>
                <a:solidFill>
                  <a:schemeClr val="bg1"/>
                </a:solidFill>
              </a:defRPr>
            </a:lvl1pPr>
          </a:lstStyle>
          <a:p>
            <a:r>
              <a:rPr lang="en-US"/>
              <a:t>Click to edit Master title style</a:t>
            </a:r>
          </a:p>
        </p:txBody>
      </p:sp>
    </p:spTree>
    <p:extLst>
      <p:ext uri="{BB962C8B-B14F-4D97-AF65-F5344CB8AC3E}">
        <p14:creationId xmlns:p14="http://schemas.microsoft.com/office/powerpoint/2010/main" val="1123906188"/>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type="titleOnly" preserve="1">
  <p:cSld name="4_Title Only">
    <p:spTree>
      <p:nvGrpSpPr>
        <p:cNvPr id="1" name=""/>
        <p:cNvGrpSpPr/>
        <p:nvPr/>
      </p:nvGrpSpPr>
      <p:grpSpPr>
        <a:xfrm>
          <a:off x="0" y="0"/>
          <a:ext cx="0" cy="0"/>
          <a:chOff x="0" y="0"/>
          <a:chExt cx="0" cy="0"/>
        </a:xfrm>
      </p:grpSpPr>
      <p:pic>
        <p:nvPicPr>
          <p:cNvPr id="2859" name="Picture 2858">
            <a:extLst>
              <a:ext uri="{FF2B5EF4-FFF2-40B4-BE49-F238E27FC236}">
                <a16:creationId xmlns:a16="http://schemas.microsoft.com/office/drawing/2014/main" id="{2963DCFA-4399-4404-B551-BEBF22BE546E}"/>
              </a:ext>
            </a:extLst>
          </p:cNvPr>
          <p:cNvPicPr>
            <a:picLocks noChangeAspect="1"/>
          </p:cNvPicPr>
          <p:nvPr userDrawn="1"/>
        </p:nvPicPr>
        <p:blipFill>
          <a:blip r:embed="rId2">
            <a:duotone>
              <a:prstClr val="black"/>
              <a:schemeClr val="tx2">
                <a:tint val="45000"/>
                <a:satMod val="400000"/>
              </a:schemeClr>
            </a:duotone>
          </a:blip>
          <a:stretch>
            <a:fillRect/>
          </a:stretch>
        </p:blipFill>
        <p:spPr>
          <a:xfrm>
            <a:off x="2" y="0"/>
            <a:ext cx="9905999" cy="6858000"/>
          </a:xfrm>
          <a:prstGeom prst="rect">
            <a:avLst/>
          </a:prstGeom>
        </p:spPr>
      </p:pic>
      <p:sp>
        <p:nvSpPr>
          <p:cNvPr id="3" name="Date Placeholder 2"/>
          <p:cNvSpPr>
            <a:spLocks noGrp="1"/>
          </p:cNvSpPr>
          <p:nvPr>
            <p:ph type="dt" sz="half" idx="10"/>
          </p:nvPr>
        </p:nvSpPr>
        <p:spPr/>
        <p:txBody>
          <a:bodyPr/>
          <a:lstStyle/>
          <a:p>
            <a:fld id="{33CA334D-47BF-4C51-9467-739C33E87C70}" type="datetimeFigureOut">
              <a:rPr lang="en-US" smtClean="0"/>
              <a:t>12/15/2021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8E591227-F9EB-4B2B-9432-842143BA1678}" type="slidenum">
              <a:rPr lang="en-US" smtClean="0"/>
              <a:t>‹#›</a:t>
            </a:fld>
            <a:endParaRPr lang="en-US"/>
          </a:p>
        </p:txBody>
      </p:sp>
      <p:sp>
        <p:nvSpPr>
          <p:cNvPr id="11" name="Rectangle 10">
            <a:extLst>
              <a:ext uri="{FF2B5EF4-FFF2-40B4-BE49-F238E27FC236}">
                <a16:creationId xmlns:a16="http://schemas.microsoft.com/office/drawing/2014/main" id="{72008D15-E050-48D1-B339-E5E2E07EB71A}"/>
              </a:ext>
            </a:extLst>
          </p:cNvPr>
          <p:cNvSpPr/>
          <p:nvPr/>
        </p:nvSpPr>
        <p:spPr>
          <a:xfrm>
            <a:off x="0" y="0"/>
            <a:ext cx="9906000" cy="6858000"/>
          </a:xfrm>
          <a:prstGeom prst="rect">
            <a:avLst/>
          </a:prstGeom>
          <a:solidFill>
            <a:schemeClr val="bg1">
              <a:alpha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sz="1350"/>
          </a:p>
        </p:txBody>
      </p:sp>
      <p:sp>
        <p:nvSpPr>
          <p:cNvPr id="2" name="Title 1"/>
          <p:cNvSpPr>
            <a:spLocks noGrp="1"/>
          </p:cNvSpPr>
          <p:nvPr userDrawn="1">
            <p:ph type="title"/>
          </p:nvPr>
        </p:nvSpPr>
        <p:spPr/>
        <p:txBody>
          <a:bodyPr/>
          <a:lstStyle>
            <a:lvl1pPr>
              <a:defRPr>
                <a:solidFill>
                  <a:schemeClr val="bg1"/>
                </a:solidFill>
              </a:defRPr>
            </a:lvl1pPr>
          </a:lstStyle>
          <a:p>
            <a:r>
              <a:rPr lang="en-US"/>
              <a:t>Click to edit Master title style</a:t>
            </a:r>
          </a:p>
        </p:txBody>
      </p:sp>
    </p:spTree>
    <p:extLst>
      <p:ext uri="{BB962C8B-B14F-4D97-AF65-F5344CB8AC3E}">
        <p14:creationId xmlns:p14="http://schemas.microsoft.com/office/powerpoint/2010/main" val="2575684272"/>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238250" y="1122363"/>
            <a:ext cx="7429500" cy="2387600"/>
          </a:xfrm>
        </p:spPr>
        <p:txBody>
          <a:bodyPr anchor="b"/>
          <a:lstStyle>
            <a:lvl1pPr algn="ctr">
              <a:defRPr sz="4875"/>
            </a:lvl1pPr>
          </a:lstStyle>
          <a:p>
            <a:r>
              <a:rPr lang="en-US"/>
              <a:t>Click to edit Master title style</a:t>
            </a:r>
          </a:p>
        </p:txBody>
      </p:sp>
      <p:sp>
        <p:nvSpPr>
          <p:cNvPr id="3" name="Subtitle 2"/>
          <p:cNvSpPr>
            <a:spLocks noGrp="1"/>
          </p:cNvSpPr>
          <p:nvPr>
            <p:ph type="subTitle" idx="1"/>
          </p:nvPr>
        </p:nvSpPr>
        <p:spPr>
          <a:xfrm>
            <a:off x="1238250" y="3602037"/>
            <a:ext cx="7429500" cy="1655763"/>
          </a:xfrm>
        </p:spPr>
        <p:txBody>
          <a:bodyPr/>
          <a:lstStyle>
            <a:lvl1pPr marL="0" indent="0" algn="ctr">
              <a:buNone/>
              <a:defRPr sz="1950"/>
            </a:lvl1pPr>
            <a:lvl2pPr marL="371455" indent="0" algn="ctr">
              <a:buNone/>
              <a:defRPr sz="1625"/>
            </a:lvl2pPr>
            <a:lvl3pPr marL="742909" indent="0" algn="ctr">
              <a:buNone/>
              <a:defRPr sz="1517"/>
            </a:lvl3pPr>
            <a:lvl4pPr marL="1114364" indent="0" algn="ctr">
              <a:buNone/>
              <a:defRPr sz="1300"/>
            </a:lvl4pPr>
            <a:lvl5pPr marL="1485817" indent="0" algn="ctr">
              <a:buNone/>
              <a:defRPr sz="1300"/>
            </a:lvl5pPr>
            <a:lvl6pPr marL="1857271" indent="0" algn="ctr">
              <a:buNone/>
              <a:defRPr sz="1300"/>
            </a:lvl6pPr>
            <a:lvl7pPr marL="2228725" indent="0" algn="ctr">
              <a:buNone/>
              <a:defRPr sz="1300"/>
            </a:lvl7pPr>
            <a:lvl8pPr marL="2600180" indent="0" algn="ctr">
              <a:buNone/>
              <a:defRPr sz="1300"/>
            </a:lvl8pPr>
            <a:lvl9pPr marL="2971635" indent="0" algn="ctr">
              <a:buNone/>
              <a:defRPr sz="1300"/>
            </a:lvl9pPr>
          </a:lstStyle>
          <a:p>
            <a:r>
              <a:rPr lang="en-US"/>
              <a:t>Click to edit Master subtitle style</a:t>
            </a:r>
          </a:p>
        </p:txBody>
      </p:sp>
      <p:sp>
        <p:nvSpPr>
          <p:cNvPr id="4" name="Date Placeholder 3"/>
          <p:cNvSpPr>
            <a:spLocks noGrp="1"/>
          </p:cNvSpPr>
          <p:nvPr>
            <p:ph type="dt" sz="half" idx="10"/>
          </p:nvPr>
        </p:nvSpPr>
        <p:spPr/>
        <p:txBody>
          <a:bodyPr/>
          <a:lstStyle/>
          <a:p>
            <a:fld id="{7F9A2380-F9B6-425C-822C-E4CAB77B2D3C}" type="datetimeFigureOut">
              <a:rPr lang="en-US" smtClean="0"/>
              <a:t>12/15/2021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0FCDE4D-6222-477E-B3D0-F7364B377F43}" type="slidenum">
              <a:rPr lang="en-US" smtClean="0"/>
              <a:t>‹#›</a:t>
            </a:fld>
            <a:endParaRPr lang="en-US"/>
          </a:p>
        </p:txBody>
      </p:sp>
    </p:spTree>
    <p:extLst>
      <p:ext uri="{BB962C8B-B14F-4D97-AF65-F5344CB8AC3E}">
        <p14:creationId xmlns:p14="http://schemas.microsoft.com/office/powerpoint/2010/main" val="4131462844"/>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F9A2380-F9B6-425C-822C-E4CAB77B2D3C}" type="datetimeFigureOut">
              <a:rPr lang="en-US" smtClean="0"/>
              <a:t>12/15/2021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0FCDE4D-6222-477E-B3D0-F7364B377F43}" type="slidenum">
              <a:rPr lang="en-US" smtClean="0"/>
              <a:t>‹#›</a:t>
            </a:fld>
            <a:endParaRPr lang="en-US"/>
          </a:p>
        </p:txBody>
      </p:sp>
    </p:spTree>
    <p:extLst>
      <p:ext uri="{BB962C8B-B14F-4D97-AF65-F5344CB8AC3E}">
        <p14:creationId xmlns:p14="http://schemas.microsoft.com/office/powerpoint/2010/main" val="3925007887"/>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5879" y="1709741"/>
            <a:ext cx="8543925" cy="2852737"/>
          </a:xfrm>
        </p:spPr>
        <p:txBody>
          <a:bodyPr anchor="b"/>
          <a:lstStyle>
            <a:lvl1pPr>
              <a:defRPr sz="4875"/>
            </a:lvl1pPr>
          </a:lstStyle>
          <a:p>
            <a:r>
              <a:rPr lang="en-US"/>
              <a:t>Click to edit Master title style</a:t>
            </a:r>
          </a:p>
        </p:txBody>
      </p:sp>
      <p:sp>
        <p:nvSpPr>
          <p:cNvPr id="3" name="Text Placeholder 2"/>
          <p:cNvSpPr>
            <a:spLocks noGrp="1"/>
          </p:cNvSpPr>
          <p:nvPr>
            <p:ph type="body" idx="1"/>
          </p:nvPr>
        </p:nvSpPr>
        <p:spPr>
          <a:xfrm>
            <a:off x="675879" y="4589465"/>
            <a:ext cx="8543925" cy="1500187"/>
          </a:xfrm>
        </p:spPr>
        <p:txBody>
          <a:bodyPr/>
          <a:lstStyle>
            <a:lvl1pPr marL="0" indent="0">
              <a:buNone/>
              <a:defRPr sz="1950">
                <a:solidFill>
                  <a:schemeClr val="tx1">
                    <a:tint val="75000"/>
                  </a:schemeClr>
                </a:solidFill>
              </a:defRPr>
            </a:lvl1pPr>
            <a:lvl2pPr marL="371455" indent="0">
              <a:buNone/>
              <a:defRPr sz="1625">
                <a:solidFill>
                  <a:schemeClr val="tx1">
                    <a:tint val="75000"/>
                  </a:schemeClr>
                </a:solidFill>
              </a:defRPr>
            </a:lvl2pPr>
            <a:lvl3pPr marL="742909" indent="0">
              <a:buNone/>
              <a:defRPr sz="1517">
                <a:solidFill>
                  <a:schemeClr val="tx1">
                    <a:tint val="75000"/>
                  </a:schemeClr>
                </a:solidFill>
              </a:defRPr>
            </a:lvl3pPr>
            <a:lvl4pPr marL="1114364" indent="0">
              <a:buNone/>
              <a:defRPr sz="1300">
                <a:solidFill>
                  <a:schemeClr val="tx1">
                    <a:tint val="75000"/>
                  </a:schemeClr>
                </a:solidFill>
              </a:defRPr>
            </a:lvl4pPr>
            <a:lvl5pPr marL="1485817" indent="0">
              <a:buNone/>
              <a:defRPr sz="1300">
                <a:solidFill>
                  <a:schemeClr val="tx1">
                    <a:tint val="75000"/>
                  </a:schemeClr>
                </a:solidFill>
              </a:defRPr>
            </a:lvl5pPr>
            <a:lvl6pPr marL="1857271" indent="0">
              <a:buNone/>
              <a:defRPr sz="1300">
                <a:solidFill>
                  <a:schemeClr val="tx1">
                    <a:tint val="75000"/>
                  </a:schemeClr>
                </a:solidFill>
              </a:defRPr>
            </a:lvl6pPr>
            <a:lvl7pPr marL="2228725" indent="0">
              <a:buNone/>
              <a:defRPr sz="1300">
                <a:solidFill>
                  <a:schemeClr val="tx1">
                    <a:tint val="75000"/>
                  </a:schemeClr>
                </a:solidFill>
              </a:defRPr>
            </a:lvl7pPr>
            <a:lvl8pPr marL="2600180" indent="0">
              <a:buNone/>
              <a:defRPr sz="1300">
                <a:solidFill>
                  <a:schemeClr val="tx1">
                    <a:tint val="75000"/>
                  </a:schemeClr>
                </a:solidFill>
              </a:defRPr>
            </a:lvl8pPr>
            <a:lvl9pPr marL="2971635" indent="0">
              <a:buNone/>
              <a:defRPr sz="13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7F9A2380-F9B6-425C-822C-E4CAB77B2D3C}" type="datetimeFigureOut">
              <a:rPr lang="en-US" smtClean="0"/>
              <a:t>12/15/2021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0FCDE4D-6222-477E-B3D0-F7364B377F43}" type="slidenum">
              <a:rPr lang="en-US" smtClean="0"/>
              <a:t>‹#›</a:t>
            </a:fld>
            <a:endParaRPr lang="en-US"/>
          </a:p>
        </p:txBody>
      </p:sp>
    </p:spTree>
    <p:extLst>
      <p:ext uri="{BB962C8B-B14F-4D97-AF65-F5344CB8AC3E}">
        <p14:creationId xmlns:p14="http://schemas.microsoft.com/office/powerpoint/2010/main" val="2148983556"/>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681038" y="1825625"/>
            <a:ext cx="4210050" cy="4351339"/>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5014913" y="1825625"/>
            <a:ext cx="4210050" cy="4351339"/>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F9A2380-F9B6-425C-822C-E4CAB77B2D3C}" type="datetimeFigureOut">
              <a:rPr lang="en-US" smtClean="0"/>
              <a:t>12/15/2021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0FCDE4D-6222-477E-B3D0-F7364B377F43}" type="slidenum">
              <a:rPr lang="en-US" smtClean="0"/>
              <a:t>‹#›</a:t>
            </a:fld>
            <a:endParaRPr lang="en-US"/>
          </a:p>
        </p:txBody>
      </p:sp>
    </p:spTree>
    <p:extLst>
      <p:ext uri="{BB962C8B-B14F-4D97-AF65-F5344CB8AC3E}">
        <p14:creationId xmlns:p14="http://schemas.microsoft.com/office/powerpoint/2010/main" val="851515647"/>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82328" y="365125"/>
            <a:ext cx="8543925" cy="1325563"/>
          </a:xfrm>
        </p:spPr>
        <p:txBody>
          <a:bodyPr/>
          <a:lstStyle/>
          <a:p>
            <a:r>
              <a:rPr lang="en-US"/>
              <a:t>Click to edit Master title style</a:t>
            </a:r>
          </a:p>
        </p:txBody>
      </p:sp>
      <p:sp>
        <p:nvSpPr>
          <p:cNvPr id="3" name="Text Placeholder 2"/>
          <p:cNvSpPr>
            <a:spLocks noGrp="1"/>
          </p:cNvSpPr>
          <p:nvPr>
            <p:ph type="body" idx="1"/>
          </p:nvPr>
        </p:nvSpPr>
        <p:spPr>
          <a:xfrm>
            <a:off x="682329" y="1681163"/>
            <a:ext cx="4190702" cy="823912"/>
          </a:xfrm>
        </p:spPr>
        <p:txBody>
          <a:bodyPr anchor="b"/>
          <a:lstStyle>
            <a:lvl1pPr marL="0" indent="0">
              <a:buNone/>
              <a:defRPr sz="1950" b="1"/>
            </a:lvl1pPr>
            <a:lvl2pPr marL="371455" indent="0">
              <a:buNone/>
              <a:defRPr sz="1625" b="1"/>
            </a:lvl2pPr>
            <a:lvl3pPr marL="742909" indent="0">
              <a:buNone/>
              <a:defRPr sz="1517" b="1"/>
            </a:lvl3pPr>
            <a:lvl4pPr marL="1114364" indent="0">
              <a:buNone/>
              <a:defRPr sz="1300" b="1"/>
            </a:lvl4pPr>
            <a:lvl5pPr marL="1485817" indent="0">
              <a:buNone/>
              <a:defRPr sz="1300" b="1"/>
            </a:lvl5pPr>
            <a:lvl6pPr marL="1857271" indent="0">
              <a:buNone/>
              <a:defRPr sz="1300" b="1"/>
            </a:lvl6pPr>
            <a:lvl7pPr marL="2228725" indent="0">
              <a:buNone/>
              <a:defRPr sz="1300" b="1"/>
            </a:lvl7pPr>
            <a:lvl8pPr marL="2600180" indent="0">
              <a:buNone/>
              <a:defRPr sz="1300" b="1"/>
            </a:lvl8pPr>
            <a:lvl9pPr marL="2971635" indent="0">
              <a:buNone/>
              <a:defRPr sz="1300" b="1"/>
            </a:lvl9pPr>
          </a:lstStyle>
          <a:p>
            <a:pPr lvl="0"/>
            <a:r>
              <a:rPr lang="en-US"/>
              <a:t>Edit Master text styles</a:t>
            </a:r>
          </a:p>
        </p:txBody>
      </p:sp>
      <p:sp>
        <p:nvSpPr>
          <p:cNvPr id="4" name="Content Placeholder 3"/>
          <p:cNvSpPr>
            <a:spLocks noGrp="1"/>
          </p:cNvSpPr>
          <p:nvPr>
            <p:ph sz="half" idx="2"/>
          </p:nvPr>
        </p:nvSpPr>
        <p:spPr>
          <a:xfrm>
            <a:off x="682329" y="2505075"/>
            <a:ext cx="4190702"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5014914" y="1681163"/>
            <a:ext cx="4211340" cy="823912"/>
          </a:xfrm>
        </p:spPr>
        <p:txBody>
          <a:bodyPr anchor="b"/>
          <a:lstStyle>
            <a:lvl1pPr marL="0" indent="0">
              <a:buNone/>
              <a:defRPr sz="1950" b="1"/>
            </a:lvl1pPr>
            <a:lvl2pPr marL="371455" indent="0">
              <a:buNone/>
              <a:defRPr sz="1625" b="1"/>
            </a:lvl2pPr>
            <a:lvl3pPr marL="742909" indent="0">
              <a:buNone/>
              <a:defRPr sz="1517" b="1"/>
            </a:lvl3pPr>
            <a:lvl4pPr marL="1114364" indent="0">
              <a:buNone/>
              <a:defRPr sz="1300" b="1"/>
            </a:lvl4pPr>
            <a:lvl5pPr marL="1485817" indent="0">
              <a:buNone/>
              <a:defRPr sz="1300" b="1"/>
            </a:lvl5pPr>
            <a:lvl6pPr marL="1857271" indent="0">
              <a:buNone/>
              <a:defRPr sz="1300" b="1"/>
            </a:lvl6pPr>
            <a:lvl7pPr marL="2228725" indent="0">
              <a:buNone/>
              <a:defRPr sz="1300" b="1"/>
            </a:lvl7pPr>
            <a:lvl8pPr marL="2600180" indent="0">
              <a:buNone/>
              <a:defRPr sz="1300" b="1"/>
            </a:lvl8pPr>
            <a:lvl9pPr marL="2971635" indent="0">
              <a:buNone/>
              <a:defRPr sz="1300" b="1"/>
            </a:lvl9pPr>
          </a:lstStyle>
          <a:p>
            <a:pPr lvl="0"/>
            <a:r>
              <a:rPr lang="en-US"/>
              <a:t>Edit Master text styles</a:t>
            </a:r>
          </a:p>
        </p:txBody>
      </p:sp>
      <p:sp>
        <p:nvSpPr>
          <p:cNvPr id="6" name="Content Placeholder 5"/>
          <p:cNvSpPr>
            <a:spLocks noGrp="1"/>
          </p:cNvSpPr>
          <p:nvPr>
            <p:ph sz="quarter" idx="4"/>
          </p:nvPr>
        </p:nvSpPr>
        <p:spPr>
          <a:xfrm>
            <a:off x="5014914" y="2505075"/>
            <a:ext cx="4211340"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F9A2380-F9B6-425C-822C-E4CAB77B2D3C}" type="datetimeFigureOut">
              <a:rPr lang="en-US" smtClean="0"/>
              <a:t>12/15/2021</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0FCDE4D-6222-477E-B3D0-F7364B377F43}" type="slidenum">
              <a:rPr lang="en-US" smtClean="0"/>
              <a:t>‹#›</a:t>
            </a:fld>
            <a:endParaRPr lang="en-US"/>
          </a:p>
        </p:txBody>
      </p:sp>
    </p:spTree>
    <p:extLst>
      <p:ext uri="{BB962C8B-B14F-4D97-AF65-F5344CB8AC3E}">
        <p14:creationId xmlns:p14="http://schemas.microsoft.com/office/powerpoint/2010/main" val="630377876"/>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F9A2380-F9B6-425C-822C-E4CAB77B2D3C}" type="datetimeFigureOut">
              <a:rPr lang="en-US" smtClean="0"/>
              <a:t>12/15/2021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0FCDE4D-6222-477E-B3D0-F7364B377F43}" type="slidenum">
              <a:rPr lang="en-US" smtClean="0"/>
              <a:t>‹#›</a:t>
            </a:fld>
            <a:endParaRPr lang="en-US"/>
          </a:p>
        </p:txBody>
      </p:sp>
    </p:spTree>
    <p:extLst>
      <p:ext uri="{BB962C8B-B14F-4D97-AF65-F5344CB8AC3E}">
        <p14:creationId xmlns:p14="http://schemas.microsoft.com/office/powerpoint/2010/main" val="2960443661"/>
      </p:ext>
    </p:extLst>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F9A2380-F9B6-425C-822C-E4CAB77B2D3C}" type="datetimeFigureOut">
              <a:rPr lang="en-US" smtClean="0"/>
              <a:t>12/15/2021</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0FCDE4D-6222-477E-B3D0-F7364B377F43}" type="slidenum">
              <a:rPr lang="en-US" smtClean="0"/>
              <a:t>‹#›</a:t>
            </a:fld>
            <a:endParaRPr lang="en-US"/>
          </a:p>
        </p:txBody>
      </p:sp>
    </p:spTree>
    <p:extLst>
      <p:ext uri="{BB962C8B-B14F-4D97-AF65-F5344CB8AC3E}">
        <p14:creationId xmlns:p14="http://schemas.microsoft.com/office/powerpoint/2010/main" val="3644702902"/>
      </p:ext>
    </p:extLst>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2328" y="457200"/>
            <a:ext cx="3194943" cy="1600200"/>
          </a:xfrm>
        </p:spPr>
        <p:txBody>
          <a:bodyPr anchor="b"/>
          <a:lstStyle>
            <a:lvl1pPr>
              <a:defRPr sz="2600"/>
            </a:lvl1pPr>
          </a:lstStyle>
          <a:p>
            <a:r>
              <a:rPr lang="en-US"/>
              <a:t>Click to edit Master title style</a:t>
            </a:r>
          </a:p>
        </p:txBody>
      </p:sp>
      <p:sp>
        <p:nvSpPr>
          <p:cNvPr id="3" name="Content Placeholder 2"/>
          <p:cNvSpPr>
            <a:spLocks noGrp="1"/>
          </p:cNvSpPr>
          <p:nvPr>
            <p:ph idx="1"/>
          </p:nvPr>
        </p:nvSpPr>
        <p:spPr>
          <a:xfrm>
            <a:off x="4211340" y="987428"/>
            <a:ext cx="5014913" cy="4873625"/>
          </a:xfrm>
        </p:spPr>
        <p:txBody>
          <a:bodyPr/>
          <a:lstStyle>
            <a:lvl1pPr>
              <a:defRPr sz="2600"/>
            </a:lvl1pPr>
            <a:lvl2pPr>
              <a:defRPr sz="2275"/>
            </a:lvl2pPr>
            <a:lvl3pPr>
              <a:defRPr sz="1950"/>
            </a:lvl3pPr>
            <a:lvl4pPr>
              <a:defRPr sz="1625"/>
            </a:lvl4pPr>
            <a:lvl5pPr>
              <a:defRPr sz="1625"/>
            </a:lvl5pPr>
            <a:lvl6pPr>
              <a:defRPr sz="1625"/>
            </a:lvl6pPr>
            <a:lvl7pPr>
              <a:defRPr sz="1625"/>
            </a:lvl7pPr>
            <a:lvl8pPr>
              <a:defRPr sz="1625"/>
            </a:lvl8pPr>
            <a:lvl9pPr>
              <a:defRPr sz="1625"/>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82328" y="2057402"/>
            <a:ext cx="3194943" cy="3811588"/>
          </a:xfrm>
        </p:spPr>
        <p:txBody>
          <a:bodyPr/>
          <a:lstStyle>
            <a:lvl1pPr marL="0" indent="0">
              <a:buNone/>
              <a:defRPr sz="1300"/>
            </a:lvl1pPr>
            <a:lvl2pPr marL="371455" indent="0">
              <a:buNone/>
              <a:defRPr sz="1192"/>
            </a:lvl2pPr>
            <a:lvl3pPr marL="742909" indent="0">
              <a:buNone/>
              <a:defRPr sz="975"/>
            </a:lvl3pPr>
            <a:lvl4pPr marL="1114364" indent="0">
              <a:buNone/>
              <a:defRPr sz="867"/>
            </a:lvl4pPr>
            <a:lvl5pPr marL="1485817" indent="0">
              <a:buNone/>
              <a:defRPr sz="867"/>
            </a:lvl5pPr>
            <a:lvl6pPr marL="1857271" indent="0">
              <a:buNone/>
              <a:defRPr sz="867"/>
            </a:lvl6pPr>
            <a:lvl7pPr marL="2228725" indent="0">
              <a:buNone/>
              <a:defRPr sz="867"/>
            </a:lvl7pPr>
            <a:lvl8pPr marL="2600180" indent="0">
              <a:buNone/>
              <a:defRPr sz="867"/>
            </a:lvl8pPr>
            <a:lvl9pPr marL="2971635" indent="0">
              <a:buNone/>
              <a:defRPr sz="867"/>
            </a:lvl9pPr>
          </a:lstStyle>
          <a:p>
            <a:pPr lvl="0"/>
            <a:r>
              <a:rPr lang="en-US"/>
              <a:t>Edit Master text styles</a:t>
            </a:r>
          </a:p>
        </p:txBody>
      </p:sp>
      <p:sp>
        <p:nvSpPr>
          <p:cNvPr id="5" name="Date Placeholder 4"/>
          <p:cNvSpPr>
            <a:spLocks noGrp="1"/>
          </p:cNvSpPr>
          <p:nvPr>
            <p:ph type="dt" sz="half" idx="10"/>
          </p:nvPr>
        </p:nvSpPr>
        <p:spPr/>
        <p:txBody>
          <a:bodyPr/>
          <a:lstStyle/>
          <a:p>
            <a:fld id="{7F9A2380-F9B6-425C-822C-E4CAB77B2D3C}" type="datetimeFigureOut">
              <a:rPr lang="en-US" smtClean="0"/>
              <a:t>12/15/2021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0FCDE4D-6222-477E-B3D0-F7364B377F43}" type="slidenum">
              <a:rPr lang="en-US" smtClean="0"/>
              <a:t>‹#›</a:t>
            </a:fld>
            <a:endParaRPr lang="en-US"/>
          </a:p>
        </p:txBody>
      </p:sp>
    </p:spTree>
    <p:extLst>
      <p:ext uri="{BB962C8B-B14F-4D97-AF65-F5344CB8AC3E}">
        <p14:creationId xmlns:p14="http://schemas.microsoft.com/office/powerpoint/2010/main" val="3122029467"/>
      </p:ext>
    </p:extLst>
  </p:cSld>
  <p:clrMapOvr>
    <a:masterClrMapping/>
  </p:clrMapOvr>
</p:sldLayout>
</file>

<file path=ppt/slideLayouts/slideLayout58.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2328" y="457200"/>
            <a:ext cx="3194943" cy="1600200"/>
          </a:xfrm>
        </p:spPr>
        <p:txBody>
          <a:bodyPr anchor="b"/>
          <a:lstStyle>
            <a:lvl1pPr>
              <a:defRPr sz="2600"/>
            </a:lvl1pPr>
          </a:lstStyle>
          <a:p>
            <a:r>
              <a:rPr lang="en-US"/>
              <a:t>Click to edit Master title style</a:t>
            </a:r>
          </a:p>
        </p:txBody>
      </p:sp>
      <p:sp>
        <p:nvSpPr>
          <p:cNvPr id="3" name="Picture Placeholder 2"/>
          <p:cNvSpPr>
            <a:spLocks noGrp="1"/>
          </p:cNvSpPr>
          <p:nvPr>
            <p:ph type="pic" idx="1"/>
          </p:nvPr>
        </p:nvSpPr>
        <p:spPr>
          <a:xfrm>
            <a:off x="4211340" y="987428"/>
            <a:ext cx="5014913" cy="4873625"/>
          </a:xfrm>
        </p:spPr>
        <p:txBody>
          <a:bodyPr/>
          <a:lstStyle>
            <a:lvl1pPr marL="0" indent="0">
              <a:buNone/>
              <a:defRPr sz="2600"/>
            </a:lvl1pPr>
            <a:lvl2pPr marL="371455" indent="0">
              <a:buNone/>
              <a:defRPr sz="2275"/>
            </a:lvl2pPr>
            <a:lvl3pPr marL="742909" indent="0">
              <a:buNone/>
              <a:defRPr sz="1950"/>
            </a:lvl3pPr>
            <a:lvl4pPr marL="1114364" indent="0">
              <a:buNone/>
              <a:defRPr sz="1625"/>
            </a:lvl4pPr>
            <a:lvl5pPr marL="1485817" indent="0">
              <a:buNone/>
              <a:defRPr sz="1625"/>
            </a:lvl5pPr>
            <a:lvl6pPr marL="1857271" indent="0">
              <a:buNone/>
              <a:defRPr sz="1625"/>
            </a:lvl6pPr>
            <a:lvl7pPr marL="2228725" indent="0">
              <a:buNone/>
              <a:defRPr sz="1625"/>
            </a:lvl7pPr>
            <a:lvl8pPr marL="2600180" indent="0">
              <a:buNone/>
              <a:defRPr sz="1625"/>
            </a:lvl8pPr>
            <a:lvl9pPr marL="2971635" indent="0">
              <a:buNone/>
              <a:defRPr sz="1625"/>
            </a:lvl9pPr>
          </a:lstStyle>
          <a:p>
            <a:endParaRPr lang="en-US"/>
          </a:p>
        </p:txBody>
      </p:sp>
      <p:sp>
        <p:nvSpPr>
          <p:cNvPr id="4" name="Text Placeholder 3"/>
          <p:cNvSpPr>
            <a:spLocks noGrp="1"/>
          </p:cNvSpPr>
          <p:nvPr>
            <p:ph type="body" sz="half" idx="2"/>
          </p:nvPr>
        </p:nvSpPr>
        <p:spPr>
          <a:xfrm>
            <a:off x="682328" y="2057402"/>
            <a:ext cx="3194943" cy="3811588"/>
          </a:xfrm>
        </p:spPr>
        <p:txBody>
          <a:bodyPr/>
          <a:lstStyle>
            <a:lvl1pPr marL="0" indent="0">
              <a:buNone/>
              <a:defRPr sz="1300"/>
            </a:lvl1pPr>
            <a:lvl2pPr marL="371455" indent="0">
              <a:buNone/>
              <a:defRPr sz="1192"/>
            </a:lvl2pPr>
            <a:lvl3pPr marL="742909" indent="0">
              <a:buNone/>
              <a:defRPr sz="975"/>
            </a:lvl3pPr>
            <a:lvl4pPr marL="1114364" indent="0">
              <a:buNone/>
              <a:defRPr sz="867"/>
            </a:lvl4pPr>
            <a:lvl5pPr marL="1485817" indent="0">
              <a:buNone/>
              <a:defRPr sz="867"/>
            </a:lvl5pPr>
            <a:lvl6pPr marL="1857271" indent="0">
              <a:buNone/>
              <a:defRPr sz="867"/>
            </a:lvl6pPr>
            <a:lvl7pPr marL="2228725" indent="0">
              <a:buNone/>
              <a:defRPr sz="867"/>
            </a:lvl7pPr>
            <a:lvl8pPr marL="2600180" indent="0">
              <a:buNone/>
              <a:defRPr sz="867"/>
            </a:lvl8pPr>
            <a:lvl9pPr marL="2971635" indent="0">
              <a:buNone/>
              <a:defRPr sz="867"/>
            </a:lvl9pPr>
          </a:lstStyle>
          <a:p>
            <a:pPr lvl="0"/>
            <a:r>
              <a:rPr lang="en-US"/>
              <a:t>Edit Master text styles</a:t>
            </a:r>
          </a:p>
        </p:txBody>
      </p:sp>
      <p:sp>
        <p:nvSpPr>
          <p:cNvPr id="5" name="Date Placeholder 4"/>
          <p:cNvSpPr>
            <a:spLocks noGrp="1"/>
          </p:cNvSpPr>
          <p:nvPr>
            <p:ph type="dt" sz="half" idx="10"/>
          </p:nvPr>
        </p:nvSpPr>
        <p:spPr/>
        <p:txBody>
          <a:bodyPr/>
          <a:lstStyle/>
          <a:p>
            <a:fld id="{7F9A2380-F9B6-425C-822C-E4CAB77B2D3C}" type="datetimeFigureOut">
              <a:rPr lang="en-US" smtClean="0"/>
              <a:t>12/15/2021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0FCDE4D-6222-477E-B3D0-F7364B377F43}" type="slidenum">
              <a:rPr lang="en-US" smtClean="0"/>
              <a:t>‹#›</a:t>
            </a:fld>
            <a:endParaRPr lang="en-US"/>
          </a:p>
        </p:txBody>
      </p:sp>
    </p:spTree>
    <p:extLst>
      <p:ext uri="{BB962C8B-B14F-4D97-AF65-F5344CB8AC3E}">
        <p14:creationId xmlns:p14="http://schemas.microsoft.com/office/powerpoint/2010/main" val="2856533803"/>
      </p:ext>
    </p:extLst>
  </p:cSld>
  <p:clrMapOvr>
    <a:masterClrMapping/>
  </p:clrMapOvr>
</p:sldLayout>
</file>

<file path=ppt/slideLayouts/slideLayout59.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F9A2380-F9B6-425C-822C-E4CAB77B2D3C}" type="datetimeFigureOut">
              <a:rPr lang="en-US" smtClean="0"/>
              <a:t>12/15/2021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0FCDE4D-6222-477E-B3D0-F7364B377F43}" type="slidenum">
              <a:rPr lang="en-US" smtClean="0"/>
              <a:t>‹#›</a:t>
            </a:fld>
            <a:endParaRPr lang="en-US"/>
          </a:p>
        </p:txBody>
      </p:sp>
    </p:spTree>
    <p:extLst>
      <p:ext uri="{BB962C8B-B14F-4D97-AF65-F5344CB8AC3E}">
        <p14:creationId xmlns:p14="http://schemas.microsoft.com/office/powerpoint/2010/main" val="1040940866"/>
      </p:ext>
    </p:extLst>
  </p:cSld>
  <p:clrMapOvr>
    <a:masterClrMapping/>
  </p:clrMapOvr>
</p:sldLayout>
</file>

<file path=ppt/slideLayouts/slideLayout60.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088983" y="365127"/>
            <a:ext cx="2135981" cy="5811839"/>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681039" y="365127"/>
            <a:ext cx="6284119" cy="5811839"/>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F9A2380-F9B6-425C-822C-E4CAB77B2D3C}" type="datetimeFigureOut">
              <a:rPr lang="en-US" smtClean="0"/>
              <a:t>12/15/2021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0FCDE4D-6222-477E-B3D0-F7364B377F43}" type="slidenum">
              <a:rPr lang="en-US" smtClean="0"/>
              <a:t>‹#›</a:t>
            </a:fld>
            <a:endParaRPr lang="en-US"/>
          </a:p>
        </p:txBody>
      </p:sp>
    </p:spTree>
    <p:extLst>
      <p:ext uri="{BB962C8B-B14F-4D97-AF65-F5344CB8AC3E}">
        <p14:creationId xmlns:p14="http://schemas.microsoft.com/office/powerpoint/2010/main" val="39303833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1.xml"/><Relationship Id="rId13" Type="http://schemas.openxmlformats.org/officeDocument/2006/relationships/slideLayout" Target="../slideLayouts/slideLayout46.xml"/><Relationship Id="rId3" Type="http://schemas.openxmlformats.org/officeDocument/2006/relationships/slideLayout" Target="../slideLayouts/slideLayout36.xml"/><Relationship Id="rId7" Type="http://schemas.openxmlformats.org/officeDocument/2006/relationships/slideLayout" Target="../slideLayouts/slideLayout40.xml"/><Relationship Id="rId12" Type="http://schemas.openxmlformats.org/officeDocument/2006/relationships/slideLayout" Target="../slideLayouts/slideLayout45.xml"/><Relationship Id="rId17" Type="http://schemas.openxmlformats.org/officeDocument/2006/relationships/theme" Target="../theme/theme4.xml"/><Relationship Id="rId2" Type="http://schemas.openxmlformats.org/officeDocument/2006/relationships/slideLayout" Target="../slideLayouts/slideLayout35.xml"/><Relationship Id="rId16" Type="http://schemas.openxmlformats.org/officeDocument/2006/relationships/slideLayout" Target="../slideLayouts/slideLayout49.xml"/><Relationship Id="rId1" Type="http://schemas.openxmlformats.org/officeDocument/2006/relationships/slideLayout" Target="../slideLayouts/slideLayout34.xml"/><Relationship Id="rId6" Type="http://schemas.openxmlformats.org/officeDocument/2006/relationships/slideLayout" Target="../slideLayouts/slideLayout39.xml"/><Relationship Id="rId11" Type="http://schemas.openxmlformats.org/officeDocument/2006/relationships/slideLayout" Target="../slideLayouts/slideLayout44.xml"/><Relationship Id="rId5" Type="http://schemas.openxmlformats.org/officeDocument/2006/relationships/slideLayout" Target="../slideLayouts/slideLayout38.xml"/><Relationship Id="rId15" Type="http://schemas.openxmlformats.org/officeDocument/2006/relationships/slideLayout" Target="../slideLayouts/slideLayout48.xml"/><Relationship Id="rId10" Type="http://schemas.openxmlformats.org/officeDocument/2006/relationships/slideLayout" Target="../slideLayouts/slideLayout43.xml"/><Relationship Id="rId4" Type="http://schemas.openxmlformats.org/officeDocument/2006/relationships/slideLayout" Target="../slideLayouts/slideLayout37.xml"/><Relationship Id="rId9" Type="http://schemas.openxmlformats.org/officeDocument/2006/relationships/slideLayout" Target="../slideLayouts/slideLayout42.xml"/><Relationship Id="rId14" Type="http://schemas.openxmlformats.org/officeDocument/2006/relationships/slideLayout" Target="../slideLayouts/slideLayout47.xml"/></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57.xml"/><Relationship Id="rId3" Type="http://schemas.openxmlformats.org/officeDocument/2006/relationships/slideLayout" Target="../slideLayouts/slideLayout52.xml"/><Relationship Id="rId7" Type="http://schemas.openxmlformats.org/officeDocument/2006/relationships/slideLayout" Target="../slideLayouts/slideLayout56.xml"/><Relationship Id="rId12" Type="http://schemas.openxmlformats.org/officeDocument/2006/relationships/theme" Target="../theme/theme5.xml"/><Relationship Id="rId2" Type="http://schemas.openxmlformats.org/officeDocument/2006/relationships/slideLayout" Target="../slideLayouts/slideLayout51.xml"/><Relationship Id="rId1" Type="http://schemas.openxmlformats.org/officeDocument/2006/relationships/slideLayout" Target="../slideLayouts/slideLayout50.xml"/><Relationship Id="rId6" Type="http://schemas.openxmlformats.org/officeDocument/2006/relationships/slideLayout" Target="../slideLayouts/slideLayout55.xml"/><Relationship Id="rId11" Type="http://schemas.openxmlformats.org/officeDocument/2006/relationships/slideLayout" Target="../slideLayouts/slideLayout60.xml"/><Relationship Id="rId5" Type="http://schemas.openxmlformats.org/officeDocument/2006/relationships/slideLayout" Target="../slideLayouts/slideLayout54.xml"/><Relationship Id="rId10" Type="http://schemas.openxmlformats.org/officeDocument/2006/relationships/slideLayout" Target="../slideLayouts/slideLayout59.xml"/><Relationship Id="rId4" Type="http://schemas.openxmlformats.org/officeDocument/2006/relationships/slideLayout" Target="../slideLayouts/slideLayout53.xml"/><Relationship Id="rId9" Type="http://schemas.openxmlformats.org/officeDocument/2006/relationships/slideLayout" Target="../slideLayouts/slideLayout58.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95300" y="274638"/>
            <a:ext cx="89154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495300" y="1600201"/>
            <a:ext cx="89154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495300" y="6356351"/>
            <a:ext cx="2311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a:defRPr/>
            </a:pPr>
            <a:fld id="{85892155-C4F4-497E-BCE0-8F37BCD2FA01}" type="datetimeFigureOut">
              <a:rPr lang="en-GB" smtClean="0"/>
              <a:pPr>
                <a:defRPr/>
              </a:pPr>
              <a:t>15/12/2021</a:t>
            </a:fld>
            <a:endParaRPr lang="en-GB"/>
          </a:p>
        </p:txBody>
      </p:sp>
      <p:sp>
        <p:nvSpPr>
          <p:cNvPr id="5" name="Footer Placeholder 4"/>
          <p:cNvSpPr>
            <a:spLocks noGrp="1"/>
          </p:cNvSpPr>
          <p:nvPr>
            <p:ph type="ftr" sz="quarter" idx="3"/>
          </p:nvPr>
        </p:nvSpPr>
        <p:spPr>
          <a:xfrm>
            <a:off x="3384550" y="6356351"/>
            <a:ext cx="31369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a:defRPr/>
            </a:pPr>
            <a:endParaRPr lang="en-GB"/>
          </a:p>
        </p:txBody>
      </p:sp>
      <p:sp>
        <p:nvSpPr>
          <p:cNvPr id="6" name="Slide Number Placeholder 5"/>
          <p:cNvSpPr>
            <a:spLocks noGrp="1"/>
          </p:cNvSpPr>
          <p:nvPr>
            <p:ph type="sldNum" sz="quarter" idx="4"/>
          </p:nvPr>
        </p:nvSpPr>
        <p:spPr>
          <a:xfrm>
            <a:off x="7099300" y="6356351"/>
            <a:ext cx="2311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a:defRPr/>
            </a:pPr>
            <a:fld id="{288254D5-7827-4C29-8531-0593A3E15C3B}" type="slidenum">
              <a:rPr lang="en-GB" smtClean="0"/>
              <a:pPr>
                <a:defRPr/>
              </a:pPr>
              <a:t>‹#›</a:t>
            </a:fld>
            <a:endParaRPr lang="en-GB"/>
          </a:p>
        </p:txBody>
      </p:sp>
    </p:spTree>
    <p:extLst>
      <p:ext uri="{BB962C8B-B14F-4D97-AF65-F5344CB8AC3E}">
        <p14:creationId xmlns:p14="http://schemas.microsoft.com/office/powerpoint/2010/main" val="4093046145"/>
      </p:ext>
    </p:extLst>
  </p:cSld>
  <p:clrMap bg1="lt1" tx1="dk1" bg2="lt2" tx2="dk2" accent1="accent1" accent2="accent2" accent3="accent3" accent4="accent4" accent5="accent5" accent6="accent6" hlink="hlink" folHlink="folHlink"/>
  <p:sldLayoutIdLst>
    <p:sldLayoutId id="2147483690" r:id="rId1"/>
    <p:sldLayoutId id="2147483691" r:id="rId2"/>
    <p:sldLayoutId id="2147483692" r:id="rId3"/>
    <p:sldLayoutId id="2147483693" r:id="rId4"/>
    <p:sldLayoutId id="2147483694" r:id="rId5"/>
    <p:sldLayoutId id="2147483695" r:id="rId6"/>
    <p:sldLayoutId id="2147483696" r:id="rId7"/>
    <p:sldLayoutId id="2147483697" r:id="rId8"/>
    <p:sldLayoutId id="2147483698" r:id="rId9"/>
    <p:sldLayoutId id="2147483699" r:id="rId10"/>
    <p:sldLayoutId id="2147483700"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angle 6"/>
          <p:cNvSpPr/>
          <p:nvPr/>
        </p:nvSpPr>
        <p:spPr>
          <a:xfrm>
            <a:off x="0" y="0"/>
            <a:ext cx="9906000" cy="6858000"/>
          </a:xfrm>
          <a:prstGeom prst="rect">
            <a:avLst/>
          </a:prstGeom>
          <a:gradFill flip="none" rotWithShape="1">
            <a:gsLst>
              <a:gs pos="83000">
                <a:schemeClr val="bg1">
                  <a:alpha val="11000"/>
                </a:schemeClr>
              </a:gs>
              <a:gs pos="100000">
                <a:schemeClr val="bg2">
                  <a:lumMod val="75000"/>
                  <a:alpha val="23000"/>
                </a:schemeClr>
              </a:gs>
            </a:gsLst>
            <a:path path="rect">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auto">
              <a:spcBef>
                <a:spcPts val="0"/>
              </a:spcBef>
              <a:spcAft>
                <a:spcPts val="0"/>
              </a:spcAft>
            </a:pPr>
            <a:endParaRPr lang="en-US">
              <a:solidFill>
                <a:prstClr val="white"/>
              </a:solidFill>
            </a:endParaRPr>
          </a:p>
        </p:txBody>
      </p:sp>
      <p:sp>
        <p:nvSpPr>
          <p:cNvPr id="2" name="Title Placeholder 1"/>
          <p:cNvSpPr>
            <a:spLocks noGrp="1"/>
          </p:cNvSpPr>
          <p:nvPr>
            <p:ph type="title"/>
          </p:nvPr>
        </p:nvSpPr>
        <p:spPr>
          <a:xfrm>
            <a:off x="745865" y="570156"/>
            <a:ext cx="8402618" cy="1054250"/>
          </a:xfrm>
          <a:prstGeom prst="rect">
            <a:avLst/>
          </a:prstGeom>
        </p:spPr>
        <p:txBody>
          <a:bodyPr vert="horz" lIns="91440" tIns="45720" rIns="91440" bIns="45720" rtlCol="0" anchor="ctr">
            <a:noAutofit/>
          </a:bodyPr>
          <a:lstStyle/>
          <a:p>
            <a:r>
              <a:rPr lang="en-US"/>
              <a:t>Click to edit Master title style</a:t>
            </a:r>
          </a:p>
        </p:txBody>
      </p:sp>
      <p:sp>
        <p:nvSpPr>
          <p:cNvPr id="3" name="Text Placeholder 2"/>
          <p:cNvSpPr>
            <a:spLocks noGrp="1"/>
          </p:cNvSpPr>
          <p:nvPr>
            <p:ph type="body" idx="1"/>
          </p:nvPr>
        </p:nvSpPr>
        <p:spPr>
          <a:xfrm>
            <a:off x="757518" y="2248348"/>
            <a:ext cx="8390964" cy="3877815"/>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390410" y="6161443"/>
            <a:ext cx="2311400" cy="365125"/>
          </a:xfrm>
          <a:prstGeom prst="rect">
            <a:avLst/>
          </a:prstGeom>
        </p:spPr>
        <p:txBody>
          <a:bodyPr vert="horz" lIns="91440" tIns="45720" rIns="91440" bIns="45720" rtlCol="0" anchor="ctr"/>
          <a:lstStyle>
            <a:lvl1pPr algn="l">
              <a:defRPr sz="1200">
                <a:solidFill>
                  <a:schemeClr val="tx2"/>
                </a:solidFill>
              </a:defRPr>
            </a:lvl1pPr>
          </a:lstStyle>
          <a:p>
            <a:pPr fontAlgn="auto">
              <a:spcBef>
                <a:spcPts val="0"/>
              </a:spcBef>
              <a:spcAft>
                <a:spcPts val="0"/>
              </a:spcAft>
            </a:pPr>
            <a:fld id="{4B3F69F4-401F-491C-A141-B11F92CE1BCD}" type="datetimeFigureOut">
              <a:rPr lang="en-GB" smtClean="0">
                <a:solidFill>
                  <a:srgbClr val="1F497D"/>
                </a:solidFill>
                <a:latin typeface="Calibri"/>
                <a:cs typeface="+mn-cs"/>
              </a:rPr>
              <a:pPr fontAlgn="auto">
                <a:spcBef>
                  <a:spcPts val="0"/>
                </a:spcBef>
                <a:spcAft>
                  <a:spcPts val="0"/>
                </a:spcAft>
              </a:pPr>
              <a:t>15/12/2021</a:t>
            </a:fld>
            <a:endParaRPr lang="en-GB">
              <a:solidFill>
                <a:srgbClr val="1F497D"/>
              </a:solidFill>
              <a:latin typeface="Calibri"/>
              <a:cs typeface="+mn-cs"/>
            </a:endParaRPr>
          </a:p>
        </p:txBody>
      </p:sp>
      <p:sp>
        <p:nvSpPr>
          <p:cNvPr id="5" name="Footer Placeholder 4"/>
          <p:cNvSpPr>
            <a:spLocks noGrp="1"/>
          </p:cNvSpPr>
          <p:nvPr>
            <p:ph type="ftr" sz="quarter" idx="3"/>
          </p:nvPr>
        </p:nvSpPr>
        <p:spPr>
          <a:xfrm>
            <a:off x="3384550" y="6161443"/>
            <a:ext cx="3136900" cy="365125"/>
          </a:xfrm>
          <a:prstGeom prst="rect">
            <a:avLst/>
          </a:prstGeom>
        </p:spPr>
        <p:txBody>
          <a:bodyPr vert="horz" lIns="91440" tIns="45720" rIns="91440" bIns="45720" rtlCol="0" anchor="ctr"/>
          <a:lstStyle>
            <a:lvl1pPr algn="ctr">
              <a:defRPr sz="1200">
                <a:solidFill>
                  <a:schemeClr val="tx2"/>
                </a:solidFill>
              </a:defRPr>
            </a:lvl1pPr>
          </a:lstStyle>
          <a:p>
            <a:pPr fontAlgn="auto">
              <a:spcBef>
                <a:spcPts val="0"/>
              </a:spcBef>
              <a:spcAft>
                <a:spcPts val="0"/>
              </a:spcAft>
            </a:pPr>
            <a:endParaRPr lang="en-GB">
              <a:solidFill>
                <a:srgbClr val="1F497D"/>
              </a:solidFill>
              <a:latin typeface="Calibri"/>
              <a:cs typeface="+mn-cs"/>
            </a:endParaRPr>
          </a:p>
        </p:txBody>
      </p:sp>
      <p:sp>
        <p:nvSpPr>
          <p:cNvPr id="6" name="Slide Number Placeholder 5"/>
          <p:cNvSpPr>
            <a:spLocks noGrp="1"/>
          </p:cNvSpPr>
          <p:nvPr>
            <p:ph type="sldNum" sz="quarter" idx="4"/>
          </p:nvPr>
        </p:nvSpPr>
        <p:spPr>
          <a:xfrm>
            <a:off x="7192536" y="6161443"/>
            <a:ext cx="2311400" cy="365125"/>
          </a:xfrm>
          <a:prstGeom prst="rect">
            <a:avLst/>
          </a:prstGeom>
        </p:spPr>
        <p:txBody>
          <a:bodyPr vert="horz" lIns="91440" tIns="45720" rIns="91440" bIns="45720" rtlCol="0" anchor="ctr"/>
          <a:lstStyle>
            <a:lvl1pPr algn="r">
              <a:defRPr sz="1200">
                <a:solidFill>
                  <a:schemeClr val="tx2"/>
                </a:solidFill>
              </a:defRPr>
            </a:lvl1pPr>
          </a:lstStyle>
          <a:p>
            <a:pPr fontAlgn="auto">
              <a:spcBef>
                <a:spcPts val="0"/>
              </a:spcBef>
              <a:spcAft>
                <a:spcPts val="0"/>
              </a:spcAft>
            </a:pPr>
            <a:fld id="{86DA3267-21BA-4D68-B2C6-26FBC64956BD}" type="slidenum">
              <a:rPr lang="en-GB" smtClean="0">
                <a:solidFill>
                  <a:srgbClr val="1F497D"/>
                </a:solidFill>
                <a:latin typeface="Calibri"/>
                <a:cs typeface="+mn-cs"/>
              </a:rPr>
              <a:pPr fontAlgn="auto">
                <a:spcBef>
                  <a:spcPts val="0"/>
                </a:spcBef>
                <a:spcAft>
                  <a:spcPts val="0"/>
                </a:spcAft>
              </a:pPr>
              <a:t>‹#›</a:t>
            </a:fld>
            <a:endParaRPr lang="en-GB">
              <a:solidFill>
                <a:srgbClr val="1F497D"/>
              </a:solidFill>
              <a:latin typeface="Calibri"/>
              <a:cs typeface="+mn-cs"/>
            </a:endParaRPr>
          </a:p>
        </p:txBody>
      </p:sp>
    </p:spTree>
    <p:extLst>
      <p:ext uri="{BB962C8B-B14F-4D97-AF65-F5344CB8AC3E}">
        <p14:creationId xmlns:p14="http://schemas.microsoft.com/office/powerpoint/2010/main" val="465438003"/>
      </p:ext>
    </p:extLst>
  </p:cSld>
  <p:clrMap bg1="lt1" tx1="dk1" bg2="lt2" tx2="dk2" accent1="accent1" accent2="accent2" accent3="accent3" accent4="accent4" accent5="accent5" accent6="accent6" hlink="hlink" folHlink="folHlink"/>
  <p:sldLayoutIdLst>
    <p:sldLayoutId id="2147483702" r:id="rId1"/>
    <p:sldLayoutId id="2147483703" r:id="rId2"/>
    <p:sldLayoutId id="2147483704" r:id="rId3"/>
    <p:sldLayoutId id="2147483705" r:id="rId4"/>
    <p:sldLayoutId id="2147483706" r:id="rId5"/>
    <p:sldLayoutId id="2147483707" r:id="rId6"/>
    <p:sldLayoutId id="2147483708" r:id="rId7"/>
    <p:sldLayoutId id="2147483709" r:id="rId8"/>
    <p:sldLayoutId id="2147483710" r:id="rId9"/>
    <p:sldLayoutId id="2147483711" r:id="rId10"/>
    <p:sldLayoutId id="2147483712" r:id="rId11"/>
  </p:sldLayoutIdLst>
  <p:txStyles>
    <p:titleStyle>
      <a:lvl1pPr algn="ctr" defTabSz="914400" rtl="0" eaLnBrk="1" latinLnBrk="0" hangingPunct="1">
        <a:spcBef>
          <a:spcPct val="0"/>
        </a:spcBef>
        <a:buNone/>
        <a:defRPr sz="540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65760" indent="-365760" algn="l" defTabSz="914400" rtl="0" eaLnBrk="1" latinLnBrk="0" hangingPunct="1">
        <a:spcBef>
          <a:spcPct val="20000"/>
        </a:spcBef>
        <a:buClr>
          <a:schemeClr val="accent1"/>
        </a:buClr>
        <a:buFont typeface="Wingdings" pitchFamily="2" charset="2"/>
        <a:buChar char=""/>
        <a:defRPr sz="2400" kern="1200">
          <a:solidFill>
            <a:schemeClr val="tx1">
              <a:lumMod val="85000"/>
              <a:lumOff val="15000"/>
            </a:schemeClr>
          </a:solidFill>
          <a:latin typeface="+mn-lt"/>
          <a:ea typeface="+mn-ea"/>
          <a:cs typeface="+mn-cs"/>
        </a:defRPr>
      </a:lvl1pPr>
      <a:lvl2pPr marL="777240" indent="-365760" algn="l" defTabSz="914400" rtl="0" eaLnBrk="1" latinLnBrk="0" hangingPunct="1">
        <a:spcBef>
          <a:spcPct val="20000"/>
        </a:spcBef>
        <a:buClr>
          <a:schemeClr val="accent1"/>
        </a:buClr>
        <a:buFont typeface="Wingdings" pitchFamily="2" charset="2"/>
        <a:buChar char=""/>
        <a:defRPr sz="2200" kern="1200">
          <a:solidFill>
            <a:schemeClr val="tx1">
              <a:lumMod val="85000"/>
              <a:lumOff val="15000"/>
            </a:schemeClr>
          </a:solidFill>
          <a:latin typeface="+mn-lt"/>
          <a:ea typeface="+mn-ea"/>
          <a:cs typeface="+mn-cs"/>
        </a:defRPr>
      </a:lvl2pPr>
      <a:lvl3pPr marL="1143000" indent="-365760" algn="l" defTabSz="914400" rtl="0" eaLnBrk="1" latinLnBrk="0" hangingPunct="1">
        <a:spcBef>
          <a:spcPct val="20000"/>
        </a:spcBef>
        <a:buClr>
          <a:schemeClr val="accent1"/>
        </a:buClr>
        <a:buFont typeface="Wingdings" pitchFamily="2" charset="2"/>
        <a:buChar char=""/>
        <a:defRPr sz="2000" kern="1200">
          <a:solidFill>
            <a:schemeClr val="tx1">
              <a:lumMod val="85000"/>
              <a:lumOff val="15000"/>
            </a:schemeClr>
          </a:solidFill>
          <a:latin typeface="+mn-lt"/>
          <a:ea typeface="+mn-ea"/>
          <a:cs typeface="+mn-cs"/>
        </a:defRPr>
      </a:lvl3pPr>
      <a:lvl4pPr marL="1508760" indent="-320040" algn="l" defTabSz="914400" rtl="0" eaLnBrk="1" latinLnBrk="0" hangingPunct="1">
        <a:spcBef>
          <a:spcPct val="20000"/>
        </a:spcBef>
        <a:buClr>
          <a:schemeClr val="accent1"/>
        </a:buClr>
        <a:buFont typeface="Wingdings" pitchFamily="2" charset="2"/>
        <a:buChar char=""/>
        <a:defRPr sz="1800" kern="1200">
          <a:solidFill>
            <a:schemeClr val="tx1">
              <a:lumMod val="85000"/>
              <a:lumOff val="15000"/>
            </a:schemeClr>
          </a:solidFill>
          <a:latin typeface="+mn-lt"/>
          <a:ea typeface="+mn-ea"/>
          <a:cs typeface="+mn-cs"/>
        </a:defRPr>
      </a:lvl4pPr>
      <a:lvl5pPr marL="1828800" indent="-320040" algn="l" defTabSz="914400" rtl="0" eaLnBrk="1" latinLnBrk="0" hangingPunct="1">
        <a:spcBef>
          <a:spcPct val="20000"/>
        </a:spcBef>
        <a:buClr>
          <a:schemeClr val="accent1"/>
        </a:buClr>
        <a:buFont typeface="Wingdings" pitchFamily="2" charset="2"/>
        <a:buChar char=""/>
        <a:defRPr sz="1600" kern="1200">
          <a:solidFill>
            <a:schemeClr val="tx1">
              <a:lumMod val="85000"/>
              <a:lumOff val="15000"/>
            </a:schemeClr>
          </a:solidFill>
          <a:latin typeface="+mn-lt"/>
          <a:ea typeface="+mn-ea"/>
          <a:cs typeface="+mn-cs"/>
        </a:defRPr>
      </a:lvl5pPr>
      <a:lvl6pPr marL="2148840" indent="-274320" algn="l" defTabSz="914400" rtl="0" eaLnBrk="1" latinLnBrk="0" hangingPunct="1">
        <a:spcBef>
          <a:spcPts val="400"/>
        </a:spcBef>
        <a:buClr>
          <a:schemeClr val="accent1"/>
        </a:buClr>
        <a:buFont typeface="Wingdings" pitchFamily="2" charset="2"/>
        <a:buChar char=""/>
        <a:defRPr sz="1400" kern="1200">
          <a:solidFill>
            <a:schemeClr val="tx1"/>
          </a:solidFill>
          <a:latin typeface="+mn-lt"/>
          <a:ea typeface="+mn-ea"/>
          <a:cs typeface="+mn-cs"/>
        </a:defRPr>
      </a:lvl6pPr>
      <a:lvl7pPr marL="2468880" indent="-274320" algn="l" defTabSz="914400" rtl="0" eaLnBrk="1" latinLnBrk="0" hangingPunct="1">
        <a:spcBef>
          <a:spcPts val="400"/>
        </a:spcBef>
        <a:buClr>
          <a:schemeClr val="accent1"/>
        </a:buClr>
        <a:buFont typeface="Wingdings" pitchFamily="2" charset="2"/>
        <a:buChar char=""/>
        <a:defRPr sz="1400" kern="1200">
          <a:solidFill>
            <a:schemeClr val="tx1"/>
          </a:solidFill>
          <a:latin typeface="+mn-lt"/>
          <a:ea typeface="+mn-ea"/>
          <a:cs typeface="+mn-cs"/>
        </a:defRPr>
      </a:lvl7pPr>
      <a:lvl8pPr marL="2788920" indent="-274320" algn="l" defTabSz="914400" rtl="0" eaLnBrk="1" latinLnBrk="0" hangingPunct="1">
        <a:spcBef>
          <a:spcPts val="400"/>
        </a:spcBef>
        <a:buClr>
          <a:schemeClr val="accent1"/>
        </a:buClr>
        <a:buFont typeface="Wingdings" pitchFamily="2" charset="2"/>
        <a:buChar char=""/>
        <a:defRPr sz="1400" kern="1200">
          <a:solidFill>
            <a:schemeClr val="tx1"/>
          </a:solidFill>
          <a:latin typeface="+mn-lt"/>
          <a:ea typeface="+mn-ea"/>
          <a:cs typeface="+mn-cs"/>
        </a:defRPr>
      </a:lvl8pPr>
      <a:lvl9pPr marL="3108960" indent="-274320" algn="l" defTabSz="914400" rtl="0" eaLnBrk="1" latinLnBrk="0" hangingPunct="1">
        <a:spcBef>
          <a:spcPts val="400"/>
        </a:spcBef>
        <a:buClr>
          <a:schemeClr val="accent1"/>
        </a:buClr>
        <a:buFont typeface="Wingdings" pitchFamily="2" charset="2"/>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angle 6"/>
          <p:cNvSpPr/>
          <p:nvPr/>
        </p:nvSpPr>
        <p:spPr>
          <a:xfrm>
            <a:off x="0" y="0"/>
            <a:ext cx="9906000" cy="6858000"/>
          </a:xfrm>
          <a:prstGeom prst="rect">
            <a:avLst/>
          </a:prstGeom>
          <a:gradFill flip="none" rotWithShape="1">
            <a:gsLst>
              <a:gs pos="83000">
                <a:schemeClr val="bg1">
                  <a:alpha val="11000"/>
                </a:schemeClr>
              </a:gs>
              <a:gs pos="100000">
                <a:schemeClr val="bg2">
                  <a:lumMod val="75000"/>
                  <a:alpha val="23000"/>
                </a:schemeClr>
              </a:gs>
            </a:gsLst>
            <a:path path="rect">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auto">
              <a:spcBef>
                <a:spcPts val="0"/>
              </a:spcBef>
              <a:spcAft>
                <a:spcPts val="0"/>
              </a:spcAft>
            </a:pPr>
            <a:endParaRPr lang="en-US">
              <a:solidFill>
                <a:prstClr val="white"/>
              </a:solidFill>
            </a:endParaRPr>
          </a:p>
        </p:txBody>
      </p:sp>
      <p:sp>
        <p:nvSpPr>
          <p:cNvPr id="2" name="Title Placeholder 1"/>
          <p:cNvSpPr>
            <a:spLocks noGrp="1"/>
          </p:cNvSpPr>
          <p:nvPr>
            <p:ph type="title"/>
          </p:nvPr>
        </p:nvSpPr>
        <p:spPr>
          <a:xfrm>
            <a:off x="745865" y="570156"/>
            <a:ext cx="8402618" cy="1054250"/>
          </a:xfrm>
          <a:prstGeom prst="rect">
            <a:avLst/>
          </a:prstGeom>
        </p:spPr>
        <p:txBody>
          <a:bodyPr vert="horz" lIns="91440" tIns="45720" rIns="91440" bIns="45720" rtlCol="0" anchor="ctr">
            <a:noAutofit/>
          </a:bodyPr>
          <a:lstStyle/>
          <a:p>
            <a:r>
              <a:rPr lang="en-US"/>
              <a:t>Click to edit Master title style</a:t>
            </a:r>
          </a:p>
        </p:txBody>
      </p:sp>
      <p:sp>
        <p:nvSpPr>
          <p:cNvPr id="3" name="Text Placeholder 2"/>
          <p:cNvSpPr>
            <a:spLocks noGrp="1"/>
          </p:cNvSpPr>
          <p:nvPr>
            <p:ph type="body" idx="1"/>
          </p:nvPr>
        </p:nvSpPr>
        <p:spPr>
          <a:xfrm>
            <a:off x="757518" y="2248348"/>
            <a:ext cx="8390964" cy="3877815"/>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390410" y="6161443"/>
            <a:ext cx="2311400" cy="365125"/>
          </a:xfrm>
          <a:prstGeom prst="rect">
            <a:avLst/>
          </a:prstGeom>
        </p:spPr>
        <p:txBody>
          <a:bodyPr vert="horz" lIns="91440" tIns="45720" rIns="91440" bIns="45720" rtlCol="0" anchor="ctr"/>
          <a:lstStyle>
            <a:lvl1pPr algn="l">
              <a:defRPr sz="1200">
                <a:solidFill>
                  <a:schemeClr val="tx2"/>
                </a:solidFill>
              </a:defRPr>
            </a:lvl1pPr>
          </a:lstStyle>
          <a:p>
            <a:pPr fontAlgn="auto">
              <a:spcBef>
                <a:spcPts val="0"/>
              </a:spcBef>
              <a:spcAft>
                <a:spcPts val="0"/>
              </a:spcAft>
            </a:pPr>
            <a:fld id="{4B3F69F4-401F-491C-A141-B11F92CE1BCD}" type="datetimeFigureOut">
              <a:rPr lang="en-GB" smtClean="0">
                <a:solidFill>
                  <a:srgbClr val="1F497D"/>
                </a:solidFill>
                <a:latin typeface="Calibri"/>
                <a:cs typeface="+mn-cs"/>
              </a:rPr>
              <a:pPr fontAlgn="auto">
                <a:spcBef>
                  <a:spcPts val="0"/>
                </a:spcBef>
                <a:spcAft>
                  <a:spcPts val="0"/>
                </a:spcAft>
              </a:pPr>
              <a:t>15/12/2021</a:t>
            </a:fld>
            <a:endParaRPr lang="en-GB">
              <a:solidFill>
                <a:srgbClr val="1F497D"/>
              </a:solidFill>
              <a:latin typeface="Calibri"/>
              <a:cs typeface="+mn-cs"/>
            </a:endParaRPr>
          </a:p>
        </p:txBody>
      </p:sp>
      <p:sp>
        <p:nvSpPr>
          <p:cNvPr id="5" name="Footer Placeholder 4"/>
          <p:cNvSpPr>
            <a:spLocks noGrp="1"/>
          </p:cNvSpPr>
          <p:nvPr>
            <p:ph type="ftr" sz="quarter" idx="3"/>
          </p:nvPr>
        </p:nvSpPr>
        <p:spPr>
          <a:xfrm>
            <a:off x="3384550" y="6161443"/>
            <a:ext cx="3136900" cy="365125"/>
          </a:xfrm>
          <a:prstGeom prst="rect">
            <a:avLst/>
          </a:prstGeom>
        </p:spPr>
        <p:txBody>
          <a:bodyPr vert="horz" lIns="91440" tIns="45720" rIns="91440" bIns="45720" rtlCol="0" anchor="ctr"/>
          <a:lstStyle>
            <a:lvl1pPr algn="ctr">
              <a:defRPr sz="1200">
                <a:solidFill>
                  <a:schemeClr val="tx2"/>
                </a:solidFill>
              </a:defRPr>
            </a:lvl1pPr>
          </a:lstStyle>
          <a:p>
            <a:pPr fontAlgn="auto">
              <a:spcBef>
                <a:spcPts val="0"/>
              </a:spcBef>
              <a:spcAft>
                <a:spcPts val="0"/>
              </a:spcAft>
            </a:pPr>
            <a:endParaRPr lang="en-GB">
              <a:solidFill>
                <a:srgbClr val="1F497D"/>
              </a:solidFill>
              <a:latin typeface="Calibri"/>
              <a:cs typeface="+mn-cs"/>
            </a:endParaRPr>
          </a:p>
        </p:txBody>
      </p:sp>
      <p:sp>
        <p:nvSpPr>
          <p:cNvPr id="6" name="Slide Number Placeholder 5"/>
          <p:cNvSpPr>
            <a:spLocks noGrp="1"/>
          </p:cNvSpPr>
          <p:nvPr>
            <p:ph type="sldNum" sz="quarter" idx="4"/>
          </p:nvPr>
        </p:nvSpPr>
        <p:spPr>
          <a:xfrm>
            <a:off x="7192536" y="6161443"/>
            <a:ext cx="2311400" cy="365125"/>
          </a:xfrm>
          <a:prstGeom prst="rect">
            <a:avLst/>
          </a:prstGeom>
        </p:spPr>
        <p:txBody>
          <a:bodyPr vert="horz" lIns="91440" tIns="45720" rIns="91440" bIns="45720" rtlCol="0" anchor="ctr"/>
          <a:lstStyle>
            <a:lvl1pPr algn="r">
              <a:defRPr sz="1200">
                <a:solidFill>
                  <a:schemeClr val="tx2"/>
                </a:solidFill>
              </a:defRPr>
            </a:lvl1pPr>
          </a:lstStyle>
          <a:p>
            <a:pPr fontAlgn="auto">
              <a:spcBef>
                <a:spcPts val="0"/>
              </a:spcBef>
              <a:spcAft>
                <a:spcPts val="0"/>
              </a:spcAft>
            </a:pPr>
            <a:fld id="{86DA3267-21BA-4D68-B2C6-26FBC64956BD}" type="slidenum">
              <a:rPr lang="en-GB" smtClean="0">
                <a:solidFill>
                  <a:srgbClr val="1F497D"/>
                </a:solidFill>
                <a:latin typeface="Calibri"/>
                <a:cs typeface="+mn-cs"/>
              </a:rPr>
              <a:pPr fontAlgn="auto">
                <a:spcBef>
                  <a:spcPts val="0"/>
                </a:spcBef>
                <a:spcAft>
                  <a:spcPts val="0"/>
                </a:spcAft>
              </a:pPr>
              <a:t>‹#›</a:t>
            </a:fld>
            <a:endParaRPr lang="en-GB">
              <a:solidFill>
                <a:srgbClr val="1F497D"/>
              </a:solidFill>
              <a:latin typeface="Calibri"/>
              <a:cs typeface="+mn-cs"/>
            </a:endParaRPr>
          </a:p>
        </p:txBody>
      </p:sp>
    </p:spTree>
    <p:extLst>
      <p:ext uri="{BB962C8B-B14F-4D97-AF65-F5344CB8AC3E}">
        <p14:creationId xmlns:p14="http://schemas.microsoft.com/office/powerpoint/2010/main" val="4045126571"/>
      </p:ext>
    </p:extLst>
  </p:cSld>
  <p:clrMap bg1="lt1" tx1="dk1" bg2="lt2" tx2="dk2" accent1="accent1" accent2="accent2" accent3="accent3" accent4="accent4" accent5="accent5" accent6="accent6" hlink="hlink" folHlink="folHlink"/>
  <p:sldLayoutIdLst>
    <p:sldLayoutId id="2147483714" r:id="rId1"/>
    <p:sldLayoutId id="2147483715" r:id="rId2"/>
    <p:sldLayoutId id="2147483716" r:id="rId3"/>
    <p:sldLayoutId id="2147483717" r:id="rId4"/>
    <p:sldLayoutId id="2147483718" r:id="rId5"/>
    <p:sldLayoutId id="2147483719" r:id="rId6"/>
    <p:sldLayoutId id="2147483720" r:id="rId7"/>
    <p:sldLayoutId id="2147483721" r:id="rId8"/>
    <p:sldLayoutId id="2147483722" r:id="rId9"/>
    <p:sldLayoutId id="2147483723" r:id="rId10"/>
    <p:sldLayoutId id="2147483724" r:id="rId11"/>
  </p:sldLayoutIdLst>
  <p:txStyles>
    <p:titleStyle>
      <a:lvl1pPr algn="ctr" defTabSz="914400" rtl="0" eaLnBrk="1" latinLnBrk="0" hangingPunct="1">
        <a:spcBef>
          <a:spcPct val="0"/>
        </a:spcBef>
        <a:buNone/>
        <a:defRPr sz="540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65760" indent="-365760" algn="l" defTabSz="914400" rtl="0" eaLnBrk="1" latinLnBrk="0" hangingPunct="1">
        <a:spcBef>
          <a:spcPct val="20000"/>
        </a:spcBef>
        <a:buClr>
          <a:schemeClr val="accent1"/>
        </a:buClr>
        <a:buFont typeface="Wingdings" pitchFamily="2" charset="2"/>
        <a:buChar char=""/>
        <a:defRPr sz="2400" kern="1200">
          <a:solidFill>
            <a:schemeClr val="tx1">
              <a:lumMod val="85000"/>
              <a:lumOff val="15000"/>
            </a:schemeClr>
          </a:solidFill>
          <a:latin typeface="+mn-lt"/>
          <a:ea typeface="+mn-ea"/>
          <a:cs typeface="+mn-cs"/>
        </a:defRPr>
      </a:lvl1pPr>
      <a:lvl2pPr marL="777240" indent="-365760" algn="l" defTabSz="914400" rtl="0" eaLnBrk="1" latinLnBrk="0" hangingPunct="1">
        <a:spcBef>
          <a:spcPct val="20000"/>
        </a:spcBef>
        <a:buClr>
          <a:schemeClr val="accent1"/>
        </a:buClr>
        <a:buFont typeface="Wingdings" pitchFamily="2" charset="2"/>
        <a:buChar char=""/>
        <a:defRPr sz="2200" kern="1200">
          <a:solidFill>
            <a:schemeClr val="tx1">
              <a:lumMod val="85000"/>
              <a:lumOff val="15000"/>
            </a:schemeClr>
          </a:solidFill>
          <a:latin typeface="+mn-lt"/>
          <a:ea typeface="+mn-ea"/>
          <a:cs typeface="+mn-cs"/>
        </a:defRPr>
      </a:lvl2pPr>
      <a:lvl3pPr marL="1143000" indent="-365760" algn="l" defTabSz="914400" rtl="0" eaLnBrk="1" latinLnBrk="0" hangingPunct="1">
        <a:spcBef>
          <a:spcPct val="20000"/>
        </a:spcBef>
        <a:buClr>
          <a:schemeClr val="accent1"/>
        </a:buClr>
        <a:buFont typeface="Wingdings" pitchFamily="2" charset="2"/>
        <a:buChar char=""/>
        <a:defRPr sz="2000" kern="1200">
          <a:solidFill>
            <a:schemeClr val="tx1">
              <a:lumMod val="85000"/>
              <a:lumOff val="15000"/>
            </a:schemeClr>
          </a:solidFill>
          <a:latin typeface="+mn-lt"/>
          <a:ea typeface="+mn-ea"/>
          <a:cs typeface="+mn-cs"/>
        </a:defRPr>
      </a:lvl3pPr>
      <a:lvl4pPr marL="1508760" indent="-320040" algn="l" defTabSz="914400" rtl="0" eaLnBrk="1" latinLnBrk="0" hangingPunct="1">
        <a:spcBef>
          <a:spcPct val="20000"/>
        </a:spcBef>
        <a:buClr>
          <a:schemeClr val="accent1"/>
        </a:buClr>
        <a:buFont typeface="Wingdings" pitchFamily="2" charset="2"/>
        <a:buChar char=""/>
        <a:defRPr sz="1800" kern="1200">
          <a:solidFill>
            <a:schemeClr val="tx1">
              <a:lumMod val="85000"/>
              <a:lumOff val="15000"/>
            </a:schemeClr>
          </a:solidFill>
          <a:latin typeface="+mn-lt"/>
          <a:ea typeface="+mn-ea"/>
          <a:cs typeface="+mn-cs"/>
        </a:defRPr>
      </a:lvl4pPr>
      <a:lvl5pPr marL="1828800" indent="-320040" algn="l" defTabSz="914400" rtl="0" eaLnBrk="1" latinLnBrk="0" hangingPunct="1">
        <a:spcBef>
          <a:spcPct val="20000"/>
        </a:spcBef>
        <a:buClr>
          <a:schemeClr val="accent1"/>
        </a:buClr>
        <a:buFont typeface="Wingdings" pitchFamily="2" charset="2"/>
        <a:buChar char=""/>
        <a:defRPr sz="1600" kern="1200">
          <a:solidFill>
            <a:schemeClr val="tx1">
              <a:lumMod val="85000"/>
              <a:lumOff val="15000"/>
            </a:schemeClr>
          </a:solidFill>
          <a:latin typeface="+mn-lt"/>
          <a:ea typeface="+mn-ea"/>
          <a:cs typeface="+mn-cs"/>
        </a:defRPr>
      </a:lvl5pPr>
      <a:lvl6pPr marL="2148840" indent="-274320" algn="l" defTabSz="914400" rtl="0" eaLnBrk="1" latinLnBrk="0" hangingPunct="1">
        <a:spcBef>
          <a:spcPts val="400"/>
        </a:spcBef>
        <a:buClr>
          <a:schemeClr val="accent1"/>
        </a:buClr>
        <a:buFont typeface="Wingdings" pitchFamily="2" charset="2"/>
        <a:buChar char=""/>
        <a:defRPr sz="1400" kern="1200">
          <a:solidFill>
            <a:schemeClr val="tx1"/>
          </a:solidFill>
          <a:latin typeface="+mn-lt"/>
          <a:ea typeface="+mn-ea"/>
          <a:cs typeface="+mn-cs"/>
        </a:defRPr>
      </a:lvl6pPr>
      <a:lvl7pPr marL="2468880" indent="-274320" algn="l" defTabSz="914400" rtl="0" eaLnBrk="1" latinLnBrk="0" hangingPunct="1">
        <a:spcBef>
          <a:spcPts val="400"/>
        </a:spcBef>
        <a:buClr>
          <a:schemeClr val="accent1"/>
        </a:buClr>
        <a:buFont typeface="Wingdings" pitchFamily="2" charset="2"/>
        <a:buChar char=""/>
        <a:defRPr sz="1400" kern="1200">
          <a:solidFill>
            <a:schemeClr val="tx1"/>
          </a:solidFill>
          <a:latin typeface="+mn-lt"/>
          <a:ea typeface="+mn-ea"/>
          <a:cs typeface="+mn-cs"/>
        </a:defRPr>
      </a:lvl7pPr>
      <a:lvl8pPr marL="2788920" indent="-274320" algn="l" defTabSz="914400" rtl="0" eaLnBrk="1" latinLnBrk="0" hangingPunct="1">
        <a:spcBef>
          <a:spcPts val="400"/>
        </a:spcBef>
        <a:buClr>
          <a:schemeClr val="accent1"/>
        </a:buClr>
        <a:buFont typeface="Wingdings" pitchFamily="2" charset="2"/>
        <a:buChar char=""/>
        <a:defRPr sz="1400" kern="1200">
          <a:solidFill>
            <a:schemeClr val="tx1"/>
          </a:solidFill>
          <a:latin typeface="+mn-lt"/>
          <a:ea typeface="+mn-ea"/>
          <a:cs typeface="+mn-cs"/>
        </a:defRPr>
      </a:lvl8pPr>
      <a:lvl9pPr marL="3108960" indent="-274320" algn="l" defTabSz="914400" rtl="0" eaLnBrk="1" latinLnBrk="0" hangingPunct="1">
        <a:spcBef>
          <a:spcPts val="400"/>
        </a:spcBef>
        <a:buClr>
          <a:schemeClr val="accent1"/>
        </a:buClr>
        <a:buFont typeface="Wingdings" pitchFamily="2" charset="2"/>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81038" y="468883"/>
            <a:ext cx="8543925" cy="290849"/>
          </a:xfrm>
          <a:prstGeom prst="rect">
            <a:avLst/>
          </a:prstGeom>
        </p:spPr>
        <p:txBody>
          <a:bodyPr vert="horz" lIns="0" tIns="0" rIns="0" bIns="0" rtlCol="0" anchor="t">
            <a:spAutoFit/>
          </a:bodyPr>
          <a:lstStyle/>
          <a:p>
            <a:r>
              <a:rPr lang="en-US"/>
              <a:t>Click To Edit Master Title Style</a:t>
            </a:r>
          </a:p>
        </p:txBody>
      </p:sp>
      <p:sp>
        <p:nvSpPr>
          <p:cNvPr id="3" name="Text Placeholder 2"/>
          <p:cNvSpPr>
            <a:spLocks noGrp="1"/>
          </p:cNvSpPr>
          <p:nvPr>
            <p:ph type="body" idx="1"/>
          </p:nvPr>
        </p:nvSpPr>
        <p:spPr>
          <a:xfrm>
            <a:off x="681038" y="1825625"/>
            <a:ext cx="8543925" cy="4351338"/>
          </a:xfrm>
          <a:prstGeom prst="rect">
            <a:avLst/>
          </a:prstGeom>
        </p:spPr>
        <p:txBody>
          <a:bodyPr vert="horz" lIns="0" tIns="0" rIns="0" bIns="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681038" y="6469663"/>
            <a:ext cx="2228850" cy="138499"/>
          </a:xfrm>
          <a:prstGeom prst="rect">
            <a:avLst/>
          </a:prstGeom>
        </p:spPr>
        <p:txBody>
          <a:bodyPr vert="horz" lIns="0" tIns="0" rIns="0" bIns="0" rtlCol="0" anchor="ctr">
            <a:spAutoFit/>
          </a:bodyPr>
          <a:lstStyle>
            <a:lvl1pPr algn="l">
              <a:defRPr sz="900">
                <a:solidFill>
                  <a:schemeClr val="tx1">
                    <a:tint val="75000"/>
                  </a:schemeClr>
                </a:solidFill>
              </a:defRPr>
            </a:lvl1pPr>
          </a:lstStyle>
          <a:p>
            <a:fld id="{33CA334D-47BF-4C51-9467-739C33E87C70}" type="datetimeFigureOut">
              <a:rPr lang="en-US" smtClean="0"/>
              <a:t>12/15/2021</a:t>
            </a:fld>
            <a:endParaRPr lang="en-US"/>
          </a:p>
        </p:txBody>
      </p:sp>
      <p:sp>
        <p:nvSpPr>
          <p:cNvPr id="5" name="Footer Placeholder 4"/>
          <p:cNvSpPr>
            <a:spLocks noGrp="1"/>
          </p:cNvSpPr>
          <p:nvPr>
            <p:ph type="ftr" sz="quarter" idx="3"/>
          </p:nvPr>
        </p:nvSpPr>
        <p:spPr>
          <a:xfrm>
            <a:off x="3281363" y="6469663"/>
            <a:ext cx="3343275" cy="138499"/>
          </a:xfrm>
          <a:prstGeom prst="rect">
            <a:avLst/>
          </a:prstGeom>
        </p:spPr>
        <p:txBody>
          <a:bodyPr vert="horz" lIns="0" tIns="0" rIns="0" bIns="0" rtlCol="0" anchor="ctr">
            <a:spAutoFit/>
          </a:bodyPr>
          <a:lstStyle>
            <a:lvl1pPr algn="ctr">
              <a:defRPr sz="9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996113" y="6469663"/>
            <a:ext cx="2228850" cy="138499"/>
          </a:xfrm>
          <a:prstGeom prst="rect">
            <a:avLst/>
          </a:prstGeom>
        </p:spPr>
        <p:txBody>
          <a:bodyPr vert="horz" lIns="0" tIns="0" rIns="0" bIns="0" rtlCol="0" anchor="ctr">
            <a:spAutoFit/>
          </a:bodyPr>
          <a:lstStyle>
            <a:lvl1pPr algn="r">
              <a:defRPr sz="900">
                <a:solidFill>
                  <a:schemeClr val="tx1">
                    <a:tint val="75000"/>
                  </a:schemeClr>
                </a:solidFill>
              </a:defRPr>
            </a:lvl1pPr>
          </a:lstStyle>
          <a:p>
            <a:fld id="{8E591227-F9EB-4B2B-9432-842143BA1678}" type="slidenum">
              <a:rPr lang="en-US" smtClean="0"/>
              <a:t>‹#›</a:t>
            </a:fld>
            <a:endParaRPr lang="en-US"/>
          </a:p>
        </p:txBody>
      </p:sp>
    </p:spTree>
    <p:extLst>
      <p:ext uri="{BB962C8B-B14F-4D97-AF65-F5344CB8AC3E}">
        <p14:creationId xmlns:p14="http://schemas.microsoft.com/office/powerpoint/2010/main" val="2693832203"/>
      </p:ext>
    </p:extLst>
  </p:cSld>
  <p:clrMap bg1="lt1" tx1="dk1" bg2="lt2" tx2="dk2" accent1="accent1" accent2="accent2" accent3="accent3" accent4="accent4" accent5="accent5" accent6="accent6" hlink="hlink" folHlink="folHlink"/>
  <p:sldLayoutIdLst>
    <p:sldLayoutId id="2147483732" r:id="rId1"/>
    <p:sldLayoutId id="2147483733" r:id="rId2"/>
    <p:sldLayoutId id="2147483734" r:id="rId3"/>
    <p:sldLayoutId id="2147483735" r:id="rId4"/>
    <p:sldLayoutId id="2147483736" r:id="rId5"/>
    <p:sldLayoutId id="2147483737" r:id="rId6"/>
    <p:sldLayoutId id="2147483738" r:id="rId7"/>
    <p:sldLayoutId id="2147483739" r:id="rId8"/>
    <p:sldLayoutId id="2147483740" r:id="rId9"/>
    <p:sldLayoutId id="2147483741" r:id="rId10"/>
    <p:sldLayoutId id="2147483742" r:id="rId11"/>
    <p:sldLayoutId id="2147483743" r:id="rId12"/>
    <p:sldLayoutId id="2147483744" r:id="rId13"/>
    <p:sldLayoutId id="2147483745" r:id="rId14"/>
    <p:sldLayoutId id="2147483746" r:id="rId15"/>
    <p:sldLayoutId id="2147483747" r:id="rId16"/>
  </p:sldLayoutIdLst>
  <p:txStyles>
    <p:titleStyle>
      <a:lvl1pPr algn="ctr" defTabSz="685800" rtl="0" eaLnBrk="1" latinLnBrk="0" hangingPunct="1">
        <a:lnSpc>
          <a:spcPct val="90000"/>
        </a:lnSpc>
        <a:spcBef>
          <a:spcPct val="0"/>
        </a:spcBef>
        <a:buNone/>
        <a:defRPr sz="2100" b="1" kern="1200">
          <a:solidFill>
            <a:schemeClr val="tx1">
              <a:lumMod val="75000"/>
              <a:lumOff val="25000"/>
            </a:schemeClr>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1350" kern="1200">
          <a:solidFill>
            <a:schemeClr val="tx1">
              <a:lumMod val="75000"/>
              <a:lumOff val="25000"/>
            </a:schemeClr>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200" kern="1200">
          <a:solidFill>
            <a:schemeClr val="tx1">
              <a:lumMod val="75000"/>
              <a:lumOff val="25000"/>
            </a:schemeClr>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050" kern="1200">
          <a:solidFill>
            <a:schemeClr val="tx1">
              <a:lumMod val="75000"/>
              <a:lumOff val="25000"/>
            </a:schemeClr>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900" kern="1200">
          <a:solidFill>
            <a:schemeClr val="tx1">
              <a:lumMod val="75000"/>
              <a:lumOff val="25000"/>
            </a:schemeClr>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900" kern="1200">
          <a:solidFill>
            <a:schemeClr val="tx1">
              <a:lumMod val="75000"/>
              <a:lumOff val="25000"/>
            </a:schemeClr>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81038" y="365125"/>
            <a:ext cx="8543925" cy="1325563"/>
          </a:xfrm>
          <a:prstGeom prst="rect">
            <a:avLst/>
          </a:prstGeom>
        </p:spPr>
        <p:txBody>
          <a:bodyPr vert="horz" lIns="68579" tIns="34289" rIns="68579" bIns="34289" rtlCol="0" anchor="ctr">
            <a:normAutofit/>
          </a:bodyPr>
          <a:lstStyle/>
          <a:p>
            <a:r>
              <a:rPr lang="en-US"/>
              <a:t>Click to edit Master title style</a:t>
            </a:r>
          </a:p>
        </p:txBody>
      </p:sp>
      <p:sp>
        <p:nvSpPr>
          <p:cNvPr id="3" name="Text Placeholder 2"/>
          <p:cNvSpPr>
            <a:spLocks noGrp="1"/>
          </p:cNvSpPr>
          <p:nvPr>
            <p:ph type="body" idx="1"/>
          </p:nvPr>
        </p:nvSpPr>
        <p:spPr>
          <a:xfrm>
            <a:off x="681038" y="1825625"/>
            <a:ext cx="8543925" cy="4351339"/>
          </a:xfrm>
          <a:prstGeom prst="rect">
            <a:avLst/>
          </a:prstGeom>
        </p:spPr>
        <p:txBody>
          <a:bodyPr vert="horz" lIns="68579" tIns="34289" rIns="68579" bIns="34289"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681038" y="6356352"/>
            <a:ext cx="2228850" cy="365125"/>
          </a:xfrm>
          <a:prstGeom prst="rect">
            <a:avLst/>
          </a:prstGeom>
        </p:spPr>
        <p:txBody>
          <a:bodyPr vert="horz" lIns="68579" tIns="34289" rIns="68579" bIns="34289" rtlCol="0" anchor="ctr"/>
          <a:lstStyle>
            <a:lvl1pPr algn="l">
              <a:defRPr sz="975">
                <a:solidFill>
                  <a:schemeClr val="tx1">
                    <a:tint val="75000"/>
                  </a:schemeClr>
                </a:solidFill>
              </a:defRPr>
            </a:lvl1pPr>
          </a:lstStyle>
          <a:p>
            <a:fld id="{7F9A2380-F9B6-425C-822C-E4CAB77B2D3C}" type="datetimeFigureOut">
              <a:rPr lang="en-US" smtClean="0"/>
              <a:t>12/15/2021</a:t>
            </a:fld>
            <a:endParaRPr lang="en-US"/>
          </a:p>
        </p:txBody>
      </p:sp>
      <p:sp>
        <p:nvSpPr>
          <p:cNvPr id="5" name="Footer Placeholder 4"/>
          <p:cNvSpPr>
            <a:spLocks noGrp="1"/>
          </p:cNvSpPr>
          <p:nvPr>
            <p:ph type="ftr" sz="quarter" idx="3"/>
          </p:nvPr>
        </p:nvSpPr>
        <p:spPr>
          <a:xfrm>
            <a:off x="3281363" y="6356352"/>
            <a:ext cx="3343275" cy="365125"/>
          </a:xfrm>
          <a:prstGeom prst="rect">
            <a:avLst/>
          </a:prstGeom>
        </p:spPr>
        <p:txBody>
          <a:bodyPr vert="horz" lIns="68579" tIns="34289" rIns="68579" bIns="34289" rtlCol="0" anchor="ctr"/>
          <a:lstStyle>
            <a:lvl1pPr algn="ctr">
              <a:defRPr sz="975">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996113" y="6356352"/>
            <a:ext cx="2228850" cy="365125"/>
          </a:xfrm>
          <a:prstGeom prst="rect">
            <a:avLst/>
          </a:prstGeom>
        </p:spPr>
        <p:txBody>
          <a:bodyPr vert="horz" lIns="68579" tIns="34289" rIns="68579" bIns="34289" rtlCol="0" anchor="ctr"/>
          <a:lstStyle>
            <a:lvl1pPr algn="r">
              <a:defRPr sz="975">
                <a:solidFill>
                  <a:schemeClr val="tx1">
                    <a:tint val="75000"/>
                  </a:schemeClr>
                </a:solidFill>
              </a:defRPr>
            </a:lvl1pPr>
          </a:lstStyle>
          <a:p>
            <a:fld id="{F0FCDE4D-6222-477E-B3D0-F7364B377F43}" type="slidenum">
              <a:rPr lang="en-US" smtClean="0"/>
              <a:t>‹#›</a:t>
            </a:fld>
            <a:endParaRPr lang="en-US"/>
          </a:p>
        </p:txBody>
      </p:sp>
    </p:spTree>
    <p:extLst>
      <p:ext uri="{BB962C8B-B14F-4D97-AF65-F5344CB8AC3E}">
        <p14:creationId xmlns:p14="http://schemas.microsoft.com/office/powerpoint/2010/main" val="3047062482"/>
      </p:ext>
    </p:extLst>
  </p:cSld>
  <p:clrMap bg1="lt1" tx1="dk1" bg2="lt2" tx2="dk2" accent1="accent1" accent2="accent2" accent3="accent3" accent4="accent4" accent5="accent5" accent6="accent6" hlink="hlink" folHlink="folHlink"/>
  <p:sldLayoutIdLst>
    <p:sldLayoutId id="2147483749" r:id="rId1"/>
    <p:sldLayoutId id="2147483750" r:id="rId2"/>
    <p:sldLayoutId id="2147483751" r:id="rId3"/>
    <p:sldLayoutId id="2147483752" r:id="rId4"/>
    <p:sldLayoutId id="2147483753" r:id="rId5"/>
    <p:sldLayoutId id="2147483754" r:id="rId6"/>
    <p:sldLayoutId id="2147483755" r:id="rId7"/>
    <p:sldLayoutId id="2147483756" r:id="rId8"/>
    <p:sldLayoutId id="2147483757" r:id="rId9"/>
    <p:sldLayoutId id="2147483758" r:id="rId10"/>
    <p:sldLayoutId id="2147483759" r:id="rId11"/>
  </p:sldLayoutIdLst>
  <p:txStyles>
    <p:titleStyle>
      <a:lvl1pPr algn="l" defTabSz="742909" rtl="0" eaLnBrk="1" latinLnBrk="0" hangingPunct="1">
        <a:lnSpc>
          <a:spcPct val="90000"/>
        </a:lnSpc>
        <a:spcBef>
          <a:spcPct val="0"/>
        </a:spcBef>
        <a:buNone/>
        <a:defRPr sz="3575" kern="1200">
          <a:solidFill>
            <a:schemeClr val="tx1"/>
          </a:solidFill>
          <a:latin typeface="+mj-lt"/>
          <a:ea typeface="+mj-ea"/>
          <a:cs typeface="+mj-cs"/>
        </a:defRPr>
      </a:lvl1pPr>
    </p:titleStyle>
    <p:bodyStyle>
      <a:lvl1pPr marL="185727" indent="-185727" algn="l" defTabSz="742909" rtl="0" eaLnBrk="1" latinLnBrk="0" hangingPunct="1">
        <a:lnSpc>
          <a:spcPct val="90000"/>
        </a:lnSpc>
        <a:spcBef>
          <a:spcPts val="812"/>
        </a:spcBef>
        <a:buFont typeface="Arial" panose="020B0604020202020204" pitchFamily="34" charset="0"/>
        <a:buChar char="•"/>
        <a:defRPr sz="2275" kern="1200">
          <a:solidFill>
            <a:schemeClr val="tx1"/>
          </a:solidFill>
          <a:latin typeface="+mn-lt"/>
          <a:ea typeface="+mn-ea"/>
          <a:cs typeface="+mn-cs"/>
        </a:defRPr>
      </a:lvl1pPr>
      <a:lvl2pPr marL="557181" indent="-185727" algn="l" defTabSz="742909" rtl="0" eaLnBrk="1" latinLnBrk="0" hangingPunct="1">
        <a:lnSpc>
          <a:spcPct val="90000"/>
        </a:lnSpc>
        <a:spcBef>
          <a:spcPts val="406"/>
        </a:spcBef>
        <a:buFont typeface="Arial" panose="020B0604020202020204" pitchFamily="34" charset="0"/>
        <a:buChar char="•"/>
        <a:defRPr sz="1950" kern="1200">
          <a:solidFill>
            <a:schemeClr val="tx1"/>
          </a:solidFill>
          <a:latin typeface="+mn-lt"/>
          <a:ea typeface="+mn-ea"/>
          <a:cs typeface="+mn-cs"/>
        </a:defRPr>
      </a:lvl2pPr>
      <a:lvl3pPr marL="928635" indent="-185727" algn="l" defTabSz="742909" rtl="0" eaLnBrk="1" latinLnBrk="0" hangingPunct="1">
        <a:lnSpc>
          <a:spcPct val="90000"/>
        </a:lnSpc>
        <a:spcBef>
          <a:spcPts val="406"/>
        </a:spcBef>
        <a:buFont typeface="Arial" panose="020B0604020202020204" pitchFamily="34" charset="0"/>
        <a:buChar char="•"/>
        <a:defRPr sz="1625" kern="1200">
          <a:solidFill>
            <a:schemeClr val="tx1"/>
          </a:solidFill>
          <a:latin typeface="+mn-lt"/>
          <a:ea typeface="+mn-ea"/>
          <a:cs typeface="+mn-cs"/>
        </a:defRPr>
      </a:lvl3pPr>
      <a:lvl4pPr marL="1300090" indent="-185727" algn="l" defTabSz="742909" rtl="0" eaLnBrk="1" latinLnBrk="0" hangingPunct="1">
        <a:lnSpc>
          <a:spcPct val="90000"/>
        </a:lnSpc>
        <a:spcBef>
          <a:spcPts val="406"/>
        </a:spcBef>
        <a:buFont typeface="Arial" panose="020B0604020202020204" pitchFamily="34" charset="0"/>
        <a:buChar char="•"/>
        <a:defRPr sz="1517" kern="1200">
          <a:solidFill>
            <a:schemeClr val="tx1"/>
          </a:solidFill>
          <a:latin typeface="+mn-lt"/>
          <a:ea typeface="+mn-ea"/>
          <a:cs typeface="+mn-cs"/>
        </a:defRPr>
      </a:lvl4pPr>
      <a:lvl5pPr marL="1671545" indent="-185727" algn="l" defTabSz="742909" rtl="0" eaLnBrk="1" latinLnBrk="0" hangingPunct="1">
        <a:lnSpc>
          <a:spcPct val="90000"/>
        </a:lnSpc>
        <a:spcBef>
          <a:spcPts val="406"/>
        </a:spcBef>
        <a:buFont typeface="Arial" panose="020B0604020202020204" pitchFamily="34" charset="0"/>
        <a:buChar char="•"/>
        <a:defRPr sz="1517" kern="1200">
          <a:solidFill>
            <a:schemeClr val="tx1"/>
          </a:solidFill>
          <a:latin typeface="+mn-lt"/>
          <a:ea typeface="+mn-ea"/>
          <a:cs typeface="+mn-cs"/>
        </a:defRPr>
      </a:lvl5pPr>
      <a:lvl6pPr marL="2042999" indent="-185727" algn="l" defTabSz="742909" rtl="0" eaLnBrk="1" latinLnBrk="0" hangingPunct="1">
        <a:lnSpc>
          <a:spcPct val="90000"/>
        </a:lnSpc>
        <a:spcBef>
          <a:spcPts val="406"/>
        </a:spcBef>
        <a:buFont typeface="Arial" panose="020B0604020202020204" pitchFamily="34" charset="0"/>
        <a:buChar char="•"/>
        <a:defRPr sz="1517" kern="1200">
          <a:solidFill>
            <a:schemeClr val="tx1"/>
          </a:solidFill>
          <a:latin typeface="+mn-lt"/>
          <a:ea typeface="+mn-ea"/>
          <a:cs typeface="+mn-cs"/>
        </a:defRPr>
      </a:lvl6pPr>
      <a:lvl7pPr marL="2414454" indent="-185727" algn="l" defTabSz="742909" rtl="0" eaLnBrk="1" latinLnBrk="0" hangingPunct="1">
        <a:lnSpc>
          <a:spcPct val="90000"/>
        </a:lnSpc>
        <a:spcBef>
          <a:spcPts val="406"/>
        </a:spcBef>
        <a:buFont typeface="Arial" panose="020B0604020202020204" pitchFamily="34" charset="0"/>
        <a:buChar char="•"/>
        <a:defRPr sz="1517" kern="1200">
          <a:solidFill>
            <a:schemeClr val="tx1"/>
          </a:solidFill>
          <a:latin typeface="+mn-lt"/>
          <a:ea typeface="+mn-ea"/>
          <a:cs typeface="+mn-cs"/>
        </a:defRPr>
      </a:lvl7pPr>
      <a:lvl8pPr marL="2785907" indent="-185727" algn="l" defTabSz="742909" rtl="0" eaLnBrk="1" latinLnBrk="0" hangingPunct="1">
        <a:lnSpc>
          <a:spcPct val="90000"/>
        </a:lnSpc>
        <a:spcBef>
          <a:spcPts val="406"/>
        </a:spcBef>
        <a:buFont typeface="Arial" panose="020B0604020202020204" pitchFamily="34" charset="0"/>
        <a:buChar char="•"/>
        <a:defRPr sz="1517" kern="1200">
          <a:solidFill>
            <a:schemeClr val="tx1"/>
          </a:solidFill>
          <a:latin typeface="+mn-lt"/>
          <a:ea typeface="+mn-ea"/>
          <a:cs typeface="+mn-cs"/>
        </a:defRPr>
      </a:lvl8pPr>
      <a:lvl9pPr marL="3157361" indent="-185727" algn="l" defTabSz="742909" rtl="0" eaLnBrk="1" latinLnBrk="0" hangingPunct="1">
        <a:lnSpc>
          <a:spcPct val="90000"/>
        </a:lnSpc>
        <a:spcBef>
          <a:spcPts val="406"/>
        </a:spcBef>
        <a:buFont typeface="Arial" panose="020B0604020202020204" pitchFamily="34" charset="0"/>
        <a:buChar char="•"/>
        <a:defRPr sz="1517" kern="1200">
          <a:solidFill>
            <a:schemeClr val="tx1"/>
          </a:solidFill>
          <a:latin typeface="+mn-lt"/>
          <a:ea typeface="+mn-ea"/>
          <a:cs typeface="+mn-cs"/>
        </a:defRPr>
      </a:lvl9pPr>
    </p:bodyStyle>
    <p:otherStyle>
      <a:defPPr>
        <a:defRPr lang="en-US"/>
      </a:defPPr>
      <a:lvl1pPr marL="0" algn="l" defTabSz="742909" rtl="0" eaLnBrk="1" latinLnBrk="0" hangingPunct="1">
        <a:defRPr sz="1517" kern="1200">
          <a:solidFill>
            <a:schemeClr val="tx1"/>
          </a:solidFill>
          <a:latin typeface="+mn-lt"/>
          <a:ea typeface="+mn-ea"/>
          <a:cs typeface="+mn-cs"/>
        </a:defRPr>
      </a:lvl1pPr>
      <a:lvl2pPr marL="371455" algn="l" defTabSz="742909" rtl="0" eaLnBrk="1" latinLnBrk="0" hangingPunct="1">
        <a:defRPr sz="1517" kern="1200">
          <a:solidFill>
            <a:schemeClr val="tx1"/>
          </a:solidFill>
          <a:latin typeface="+mn-lt"/>
          <a:ea typeface="+mn-ea"/>
          <a:cs typeface="+mn-cs"/>
        </a:defRPr>
      </a:lvl2pPr>
      <a:lvl3pPr marL="742909" algn="l" defTabSz="742909" rtl="0" eaLnBrk="1" latinLnBrk="0" hangingPunct="1">
        <a:defRPr sz="1517" kern="1200">
          <a:solidFill>
            <a:schemeClr val="tx1"/>
          </a:solidFill>
          <a:latin typeface="+mn-lt"/>
          <a:ea typeface="+mn-ea"/>
          <a:cs typeface="+mn-cs"/>
        </a:defRPr>
      </a:lvl3pPr>
      <a:lvl4pPr marL="1114364" algn="l" defTabSz="742909" rtl="0" eaLnBrk="1" latinLnBrk="0" hangingPunct="1">
        <a:defRPr sz="1517" kern="1200">
          <a:solidFill>
            <a:schemeClr val="tx1"/>
          </a:solidFill>
          <a:latin typeface="+mn-lt"/>
          <a:ea typeface="+mn-ea"/>
          <a:cs typeface="+mn-cs"/>
        </a:defRPr>
      </a:lvl4pPr>
      <a:lvl5pPr marL="1485817" algn="l" defTabSz="742909" rtl="0" eaLnBrk="1" latinLnBrk="0" hangingPunct="1">
        <a:defRPr sz="1517" kern="1200">
          <a:solidFill>
            <a:schemeClr val="tx1"/>
          </a:solidFill>
          <a:latin typeface="+mn-lt"/>
          <a:ea typeface="+mn-ea"/>
          <a:cs typeface="+mn-cs"/>
        </a:defRPr>
      </a:lvl5pPr>
      <a:lvl6pPr marL="1857271" algn="l" defTabSz="742909" rtl="0" eaLnBrk="1" latinLnBrk="0" hangingPunct="1">
        <a:defRPr sz="1517" kern="1200">
          <a:solidFill>
            <a:schemeClr val="tx1"/>
          </a:solidFill>
          <a:latin typeface="+mn-lt"/>
          <a:ea typeface="+mn-ea"/>
          <a:cs typeface="+mn-cs"/>
        </a:defRPr>
      </a:lvl6pPr>
      <a:lvl7pPr marL="2228725" algn="l" defTabSz="742909" rtl="0" eaLnBrk="1" latinLnBrk="0" hangingPunct="1">
        <a:defRPr sz="1517" kern="1200">
          <a:solidFill>
            <a:schemeClr val="tx1"/>
          </a:solidFill>
          <a:latin typeface="+mn-lt"/>
          <a:ea typeface="+mn-ea"/>
          <a:cs typeface="+mn-cs"/>
        </a:defRPr>
      </a:lvl7pPr>
      <a:lvl8pPr marL="2600180" algn="l" defTabSz="742909" rtl="0" eaLnBrk="1" latinLnBrk="0" hangingPunct="1">
        <a:defRPr sz="1517" kern="1200">
          <a:solidFill>
            <a:schemeClr val="tx1"/>
          </a:solidFill>
          <a:latin typeface="+mn-lt"/>
          <a:ea typeface="+mn-ea"/>
          <a:cs typeface="+mn-cs"/>
        </a:defRPr>
      </a:lvl8pPr>
      <a:lvl9pPr marL="2971635" algn="l" defTabSz="742909" rtl="0" eaLnBrk="1" latinLnBrk="0" hangingPunct="1">
        <a:defRPr sz="1517"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50.xml"/></Relationships>
</file>

<file path=ppt/slides/_rels/slide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8.xml"/></Relationships>
</file>

<file path=ppt/slides/_rels/slide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8.xml"/></Relationships>
</file>

<file path=ppt/slides/_rels/slide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8.xml"/></Relationships>
</file>

<file path=ppt/slides/_rels/slide5.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1.xml"/><Relationship Id="rId1" Type="http://schemas.openxmlformats.org/officeDocument/2006/relationships/slideLayout" Target="../slideLayouts/slideLayout18.xml"/><Relationship Id="rId5" Type="http://schemas.openxmlformats.org/officeDocument/2006/relationships/image" Target="../media/image8.png"/><Relationship Id="rId4" Type="http://schemas.openxmlformats.org/officeDocument/2006/relationships/image" Target="../media/image10.png"/></Relationships>
</file>

<file path=ppt/slides/_rels/slide6.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50.xml"/></Relationships>
</file>

<file path=ppt/slides/_rels/slide7.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39.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9.xml"/></Relationships>
</file>

<file path=ppt/slides/_rels/slide9.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png"/><Relationship Id="rId1" Type="http://schemas.openxmlformats.org/officeDocument/2006/relationships/slideLayout" Target="../slideLayouts/slideLayout29.xml"/><Relationship Id="rId6" Type="http://schemas.openxmlformats.org/officeDocument/2006/relationships/image" Target="../media/image18.png"/><Relationship Id="rId5" Type="http://schemas.openxmlformats.org/officeDocument/2006/relationships/image" Target="../media/image17.png"/><Relationship Id="rId4" Type="http://schemas.openxmlformats.org/officeDocument/2006/relationships/image" Target="../media/image16.png"/></Relationships>
</file>

<file path=ppt/slides/_rels/slide10.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png"/><Relationship Id="rId1" Type="http://schemas.openxmlformats.org/officeDocument/2006/relationships/slideLayout" Target="../slideLayouts/slideLayout4.xml"/><Relationship Id="rId4" Type="http://schemas.openxmlformats.org/officeDocument/2006/relationships/image" Target="../media/image21.png"/></Relationships>
</file>

<file path=ppt/slides/_rels/slide11.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2.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9.xml"/></Relationships>
</file>

<file path=ppt/slides/_rels/slide13.xml.rels><?xml version="1.0" encoding="UTF-8" standalone="yes"?>
<Relationships xmlns="http://schemas.openxmlformats.org/package/2006/relationships"><Relationship Id="rId8" Type="http://schemas.openxmlformats.org/officeDocument/2006/relationships/image" Target="../media/image30.jpeg"/><Relationship Id="rId3" Type="http://schemas.openxmlformats.org/officeDocument/2006/relationships/image" Target="../media/image25.png"/><Relationship Id="rId7" Type="http://schemas.openxmlformats.org/officeDocument/2006/relationships/image" Target="../media/image29.jpeg"/><Relationship Id="rId2" Type="http://schemas.openxmlformats.org/officeDocument/2006/relationships/image" Target="../media/image24.png"/><Relationship Id="rId1" Type="http://schemas.openxmlformats.org/officeDocument/2006/relationships/slideLayout" Target="../slideLayouts/slideLayout7.xml"/><Relationship Id="rId6" Type="http://schemas.openxmlformats.org/officeDocument/2006/relationships/image" Target="../media/image28.jpeg"/><Relationship Id="rId5" Type="http://schemas.openxmlformats.org/officeDocument/2006/relationships/image" Target="../media/image27.jpeg"/><Relationship Id="rId10" Type="http://schemas.openxmlformats.org/officeDocument/2006/relationships/image" Target="../media/image32.png"/><Relationship Id="rId4" Type="http://schemas.openxmlformats.org/officeDocument/2006/relationships/image" Target="../media/image26.png"/><Relationship Id="rId9" Type="http://schemas.openxmlformats.org/officeDocument/2006/relationships/image" Target="../media/image31.jpeg"/></Relationships>
</file>

<file path=ppt/slides/_rels/slide14.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33.jpeg"/><Relationship Id="rId1" Type="http://schemas.openxmlformats.org/officeDocument/2006/relationships/slideLayout" Target="../slideLayouts/slideLayout7.xml"/><Relationship Id="rId5" Type="http://schemas.openxmlformats.org/officeDocument/2006/relationships/image" Target="../media/image23.png"/><Relationship Id="rId4" Type="http://schemas.openxmlformats.org/officeDocument/2006/relationships/image" Target="../media/image34.png"/></Relationships>
</file>

<file path=ppt/slides/_rels/slide15.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notesSlide" Target="../notesSlides/notesSlide3.xml"/><Relationship Id="rId1" Type="http://schemas.openxmlformats.org/officeDocument/2006/relationships/slideLayout" Target="../slideLayouts/slideLayout29.xml"/><Relationship Id="rId4" Type="http://schemas.openxmlformats.org/officeDocument/2006/relationships/image" Target="../media/image23.png"/></Relationships>
</file>

<file path=ppt/slides/_rels/slide16.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4.xml"/><Relationship Id="rId1" Type="http://schemas.openxmlformats.org/officeDocument/2006/relationships/slideLayout" Target="../slideLayouts/slideLayout29.xml"/><Relationship Id="rId6" Type="http://schemas.openxmlformats.org/officeDocument/2006/relationships/image" Target="../media/image35.png"/><Relationship Id="rId5" Type="http://schemas.openxmlformats.org/officeDocument/2006/relationships/image" Target="../media/image34.png"/><Relationship Id="rId4" Type="http://schemas.openxmlformats.org/officeDocument/2006/relationships/image" Target="../media/image33.jpeg"/></Relationships>
</file>

<file path=ppt/slides/_rels/slide17.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29.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9.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0.pn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50.xml"/></Relationships>
</file>

<file path=ppt/slides/_rels/slide22.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41.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9.xml"/></Relationships>
</file>

<file path=ppt/slides/_rels/slide24.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image" Target="../media/image36.png"/><Relationship Id="rId1" Type="http://schemas.openxmlformats.org/officeDocument/2006/relationships/slideLayout" Target="../slideLayouts/slideLayout39.xml"/></Relationships>
</file>

<file path=ppt/slides/_rels/slide25.xml.rels><?xml version="1.0" encoding="UTF-8" standalone="yes"?>
<Relationships xmlns="http://schemas.openxmlformats.org/package/2006/relationships"><Relationship Id="rId3" Type="http://schemas.openxmlformats.org/officeDocument/2006/relationships/image" Target="../media/image38.jpeg"/><Relationship Id="rId2" Type="http://schemas.openxmlformats.org/officeDocument/2006/relationships/image" Target="../media/image20.png"/><Relationship Id="rId1" Type="http://schemas.openxmlformats.org/officeDocument/2006/relationships/slideLayout" Target="../slideLayouts/slideLayout6.xml"/><Relationship Id="rId4" Type="http://schemas.openxmlformats.org/officeDocument/2006/relationships/image" Target="../media/image34.png"/></Relationships>
</file>

<file path=ppt/slides/_rels/slide26.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8" Type="http://schemas.openxmlformats.org/officeDocument/2006/relationships/image" Target="../media/image42.jpeg"/><Relationship Id="rId13" Type="http://schemas.openxmlformats.org/officeDocument/2006/relationships/hyperlink" Target="http://diyready.com/budget-friendly-diy-crafts/" TargetMode="External"/><Relationship Id="rId3" Type="http://schemas.openxmlformats.org/officeDocument/2006/relationships/image" Target="../media/image39.png"/><Relationship Id="rId7" Type="http://schemas.openxmlformats.org/officeDocument/2006/relationships/hyperlink" Target="http://www.textileartist.org/best-fabric-shears-ask-experts/" TargetMode="External"/><Relationship Id="rId12" Type="http://schemas.openxmlformats.org/officeDocument/2006/relationships/image" Target="../media/image44.jpg"/><Relationship Id="rId2" Type="http://schemas.openxmlformats.org/officeDocument/2006/relationships/notesSlide" Target="../notesSlides/notesSlide6.xml"/><Relationship Id="rId1" Type="http://schemas.openxmlformats.org/officeDocument/2006/relationships/slideLayout" Target="../slideLayouts/slideLayout7.xml"/><Relationship Id="rId6" Type="http://schemas.openxmlformats.org/officeDocument/2006/relationships/image" Target="../media/image41.png"/><Relationship Id="rId11" Type="http://schemas.openxmlformats.org/officeDocument/2006/relationships/hyperlink" Target="https://janedavenport.com/shop/supplies/bookbinding-thread/" TargetMode="External"/><Relationship Id="rId5" Type="http://schemas.openxmlformats.org/officeDocument/2006/relationships/hyperlink" Target="http://www.banggood.com/Small-Plastic-Handle-Seam-Ripper-Stitch-Unpicker-Sewing-Craft-Tool-p-915311.html" TargetMode="External"/><Relationship Id="rId15" Type="http://schemas.openxmlformats.org/officeDocument/2006/relationships/hyperlink" Target="https://www.ebay.co.uk/itm/6-Large-Gold-Eye-Pull-Through-Needles-Embroidery-Tapestry-Hand-Sewing-Needle-/281845871709" TargetMode="External"/><Relationship Id="rId10" Type="http://schemas.openxmlformats.org/officeDocument/2006/relationships/image" Target="../media/image43.png"/><Relationship Id="rId4" Type="http://schemas.openxmlformats.org/officeDocument/2006/relationships/image" Target="../media/image40.jpeg"/><Relationship Id="rId9" Type="http://schemas.openxmlformats.org/officeDocument/2006/relationships/hyperlink" Target="http://www.miketony.com.tw/en/2-1958-108968/product/BOBBIN-FOR-HOUSEHOLD-SEWING-MACHINE-2518-id256470.html" TargetMode="External"/><Relationship Id="rId14" Type="http://schemas.openxmlformats.org/officeDocument/2006/relationships/image" Target="../media/image45.jpeg"/></Relationships>
</file>

<file path=ppt/slides/_rels/slide28.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image" Target="../media/image20.png"/><Relationship Id="rId1" Type="http://schemas.openxmlformats.org/officeDocument/2006/relationships/slideLayout" Target="../slideLayouts/slideLayout7.xml"/><Relationship Id="rId4" Type="http://schemas.openxmlformats.org/officeDocument/2006/relationships/image" Target="../media/image46.png"/></Relationships>
</file>

<file path=ppt/slides/_rels/slide29.xml.rels><?xml version="1.0" encoding="UTF-8" standalone="yes"?>
<Relationships xmlns="http://schemas.openxmlformats.org/package/2006/relationships"><Relationship Id="rId8" Type="http://schemas.openxmlformats.org/officeDocument/2006/relationships/image" Target="../media/image51.jpeg"/><Relationship Id="rId13" Type="http://schemas.openxmlformats.org/officeDocument/2006/relationships/image" Target="../media/image56.jpeg"/><Relationship Id="rId3" Type="http://schemas.openxmlformats.org/officeDocument/2006/relationships/image" Target="../media/image47.jpeg"/><Relationship Id="rId7" Type="http://schemas.openxmlformats.org/officeDocument/2006/relationships/image" Target="../media/image50.jpeg"/><Relationship Id="rId12" Type="http://schemas.openxmlformats.org/officeDocument/2006/relationships/image" Target="../media/image55.jpeg"/><Relationship Id="rId2" Type="http://schemas.openxmlformats.org/officeDocument/2006/relationships/notesSlide" Target="../notesSlides/notesSlide7.xml"/><Relationship Id="rId16" Type="http://schemas.openxmlformats.org/officeDocument/2006/relationships/image" Target="../media/image59.jpeg"/><Relationship Id="rId1" Type="http://schemas.openxmlformats.org/officeDocument/2006/relationships/slideLayout" Target="../slideLayouts/slideLayout1.xml"/><Relationship Id="rId6" Type="http://schemas.openxmlformats.org/officeDocument/2006/relationships/image" Target="../media/image49.jpeg"/><Relationship Id="rId11" Type="http://schemas.openxmlformats.org/officeDocument/2006/relationships/image" Target="../media/image54.jpeg"/><Relationship Id="rId5" Type="http://schemas.openxmlformats.org/officeDocument/2006/relationships/image" Target="../media/image48.jpeg"/><Relationship Id="rId15" Type="http://schemas.openxmlformats.org/officeDocument/2006/relationships/image" Target="../media/image58.jpeg"/><Relationship Id="rId10" Type="http://schemas.openxmlformats.org/officeDocument/2006/relationships/image" Target="../media/image53.png"/><Relationship Id="rId4" Type="http://schemas.openxmlformats.org/officeDocument/2006/relationships/hyperlink" Target="https://www.pinterest.com/pin/330451691380631144/" TargetMode="External"/><Relationship Id="rId9" Type="http://schemas.openxmlformats.org/officeDocument/2006/relationships/image" Target="../media/image52.jpeg"/><Relationship Id="rId14" Type="http://schemas.openxmlformats.org/officeDocument/2006/relationships/image" Target="../media/image57.jpeg"/></Relationships>
</file>

<file path=ppt/slides/_rels/slide30.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18.xml"/></Relationships>
</file>

<file path=ppt/slides/_rels/slide31.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0.pn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8.xml"/><Relationship Id="rId1" Type="http://schemas.openxmlformats.org/officeDocument/2006/relationships/slideLayout" Target="../slideLayouts/slideLayout7.xml"/><Relationship Id="rId5" Type="http://schemas.openxmlformats.org/officeDocument/2006/relationships/image" Target="../media/image60.png"/><Relationship Id="rId4" Type="http://schemas.openxmlformats.org/officeDocument/2006/relationships/image" Target="../media/image39.png"/></Relationships>
</file>

<file path=ppt/slides/_rels/slide33.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0.pn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0.pn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8" Type="http://schemas.openxmlformats.org/officeDocument/2006/relationships/image" Target="../media/image67.png"/><Relationship Id="rId13" Type="http://schemas.openxmlformats.org/officeDocument/2006/relationships/image" Target="../media/image72.png"/><Relationship Id="rId3" Type="http://schemas.openxmlformats.org/officeDocument/2006/relationships/image" Target="../media/image62.png"/><Relationship Id="rId7" Type="http://schemas.openxmlformats.org/officeDocument/2006/relationships/image" Target="../media/image66.png"/><Relationship Id="rId12" Type="http://schemas.openxmlformats.org/officeDocument/2006/relationships/image" Target="../media/image71.png"/><Relationship Id="rId2" Type="http://schemas.openxmlformats.org/officeDocument/2006/relationships/image" Target="../media/image61.png"/><Relationship Id="rId16" Type="http://schemas.openxmlformats.org/officeDocument/2006/relationships/image" Target="../media/image39.png"/><Relationship Id="rId1" Type="http://schemas.openxmlformats.org/officeDocument/2006/relationships/slideLayout" Target="../slideLayouts/slideLayout7.xml"/><Relationship Id="rId6" Type="http://schemas.openxmlformats.org/officeDocument/2006/relationships/image" Target="../media/image65.png"/><Relationship Id="rId11" Type="http://schemas.openxmlformats.org/officeDocument/2006/relationships/image" Target="../media/image70.png"/><Relationship Id="rId5" Type="http://schemas.openxmlformats.org/officeDocument/2006/relationships/image" Target="../media/image64.png"/><Relationship Id="rId15" Type="http://schemas.openxmlformats.org/officeDocument/2006/relationships/image" Target="../media/image20.png"/><Relationship Id="rId10" Type="http://schemas.openxmlformats.org/officeDocument/2006/relationships/image" Target="../media/image69.png"/><Relationship Id="rId4" Type="http://schemas.openxmlformats.org/officeDocument/2006/relationships/image" Target="../media/image63.png"/><Relationship Id="rId9" Type="http://schemas.openxmlformats.org/officeDocument/2006/relationships/image" Target="../media/image68.png"/><Relationship Id="rId14" Type="http://schemas.openxmlformats.org/officeDocument/2006/relationships/image" Target="../media/image73.png"/></Relationships>
</file>

<file path=ppt/slides/_rels/slide37.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74.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9.xml"/><Relationship Id="rId1" Type="http://schemas.openxmlformats.org/officeDocument/2006/relationships/slideLayout" Target="../slideLayouts/slideLayout7.xml"/><Relationship Id="rId4" Type="http://schemas.openxmlformats.org/officeDocument/2006/relationships/image" Target="../media/image23.png"/></Relationships>
</file>

<file path=ppt/slides/_rels/slide4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50.xml"/></Relationships>
</file>

<file path=ppt/slides/_rels/slide41.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6.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3" Type="http://schemas.openxmlformats.org/officeDocument/2006/relationships/image" Target="../media/image76.png"/><Relationship Id="rId2" Type="http://schemas.openxmlformats.org/officeDocument/2006/relationships/image" Target="../media/image75.png"/><Relationship Id="rId1" Type="http://schemas.openxmlformats.org/officeDocument/2006/relationships/slideLayout" Target="../slideLayouts/slideLayout7.xml"/><Relationship Id="rId4" Type="http://schemas.openxmlformats.org/officeDocument/2006/relationships/image" Target="../media/image77.png"/></Relationships>
</file>

<file path=ppt/slides/_rels/slide44.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image" Target="../media/image78.jpeg"/><Relationship Id="rId1" Type="http://schemas.openxmlformats.org/officeDocument/2006/relationships/slideLayout" Target="../slideLayouts/slideLayout6.xml"/><Relationship Id="rId4" Type="http://schemas.openxmlformats.org/officeDocument/2006/relationships/image" Target="../media/image79.png"/></Relationships>
</file>

<file path=ppt/slides/_rels/slide45.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80.png"/><Relationship Id="rId1" Type="http://schemas.openxmlformats.org/officeDocument/2006/relationships/slideLayout" Target="../slideLayouts/slideLayout6.xml"/><Relationship Id="rId4" Type="http://schemas.openxmlformats.org/officeDocument/2006/relationships/image" Target="../media/image23.png"/></Relationships>
</file>

<file path=ppt/slides/_rels/slide46.xml.rels><?xml version="1.0" encoding="UTF-8" standalone="yes"?>
<Relationships xmlns="http://schemas.openxmlformats.org/package/2006/relationships"><Relationship Id="rId3" Type="http://schemas.openxmlformats.org/officeDocument/2006/relationships/image" Target="../media/image82.png"/><Relationship Id="rId7" Type="http://schemas.openxmlformats.org/officeDocument/2006/relationships/image" Target="../media/image39.png"/><Relationship Id="rId2" Type="http://schemas.openxmlformats.org/officeDocument/2006/relationships/image" Target="../media/image81.png"/><Relationship Id="rId1" Type="http://schemas.openxmlformats.org/officeDocument/2006/relationships/slideLayout" Target="../slideLayouts/slideLayout7.xml"/><Relationship Id="rId6" Type="http://schemas.openxmlformats.org/officeDocument/2006/relationships/image" Target="../media/image85.png"/><Relationship Id="rId5" Type="http://schemas.openxmlformats.org/officeDocument/2006/relationships/image" Target="../media/image84.png"/><Relationship Id="rId4" Type="http://schemas.openxmlformats.org/officeDocument/2006/relationships/image" Target="../media/image83.png"/></Relationships>
</file>

<file path=ppt/slides/_rels/slide47.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0.pn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10.xml"/><Relationship Id="rId1" Type="http://schemas.openxmlformats.org/officeDocument/2006/relationships/slideLayout" Target="../slideLayouts/slideLayout7.xml"/><Relationship Id="rId5" Type="http://schemas.openxmlformats.org/officeDocument/2006/relationships/image" Target="../media/image23.png"/><Relationship Id="rId4" Type="http://schemas.openxmlformats.org/officeDocument/2006/relationships/image" Target="../media/image86.png"/></Relationships>
</file>

<file path=ppt/slides/_rels/slide49.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0.pn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6.xml"/></Relationships>
</file>

<file path=ppt/slides/_rels/slide51.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6.xml"/></Relationships>
</file>

<file path=ppt/slides/_rels/slide52.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6.xml"/></Relationships>
</file>

<file path=ppt/slides/_rels/slide53.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0.png"/><Relationship Id="rId1" Type="http://schemas.openxmlformats.org/officeDocument/2006/relationships/slideLayout" Target="../slideLayouts/slideLayout6.xml"/></Relationships>
</file>

<file path=ppt/slides/_rels/slide54.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0.png"/><Relationship Id="rId1" Type="http://schemas.openxmlformats.org/officeDocument/2006/relationships/slideLayout" Target="../slideLayouts/slideLayout6.xml"/></Relationships>
</file>

<file path=ppt/slides/_rels/slide55.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0.png"/><Relationship Id="rId1" Type="http://schemas.openxmlformats.org/officeDocument/2006/relationships/slideLayout" Target="../slideLayouts/slideLayout6.xml"/></Relationships>
</file>

<file path=ppt/slides/_rels/slide56.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image" Target="../media/image20.png"/><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Freeform 5"/>
          <p:cNvSpPr>
            <a:spLocks noEditPoints="1"/>
          </p:cNvSpPr>
          <p:nvPr/>
        </p:nvSpPr>
        <p:spPr bwMode="auto">
          <a:xfrm>
            <a:off x="-802191" y="970826"/>
            <a:ext cx="4934490" cy="4916350"/>
          </a:xfrm>
          <a:custGeom>
            <a:avLst/>
            <a:gdLst>
              <a:gd name="T0" fmla="*/ 1000 w 1000"/>
              <a:gd name="T1" fmla="*/ 500 h 1000"/>
              <a:gd name="T2" fmla="*/ 993 w 1000"/>
              <a:gd name="T3" fmla="*/ 417 h 1000"/>
              <a:gd name="T4" fmla="*/ 967 w 1000"/>
              <a:gd name="T5" fmla="*/ 321 h 1000"/>
              <a:gd name="T6" fmla="*/ 924 w 1000"/>
              <a:gd name="T7" fmla="*/ 235 h 1000"/>
              <a:gd name="T8" fmla="*/ 865 w 1000"/>
              <a:gd name="T9" fmla="*/ 159 h 1000"/>
              <a:gd name="T10" fmla="*/ 794 w 1000"/>
              <a:gd name="T11" fmla="*/ 96 h 1000"/>
              <a:gd name="T12" fmla="*/ 710 w 1000"/>
              <a:gd name="T13" fmla="*/ 47 h 1000"/>
              <a:gd name="T14" fmla="*/ 618 w 1000"/>
              <a:gd name="T15" fmla="*/ 14 h 1000"/>
              <a:gd name="T16" fmla="*/ 518 w 1000"/>
              <a:gd name="T17" fmla="*/ 1 h 1000"/>
              <a:gd name="T18" fmla="*/ 483 w 1000"/>
              <a:gd name="T19" fmla="*/ 1 h 1000"/>
              <a:gd name="T20" fmla="*/ 382 w 1000"/>
              <a:gd name="T21" fmla="*/ 14 h 1000"/>
              <a:gd name="T22" fmla="*/ 290 w 1000"/>
              <a:gd name="T23" fmla="*/ 47 h 1000"/>
              <a:gd name="T24" fmla="*/ 207 w 1000"/>
              <a:gd name="T25" fmla="*/ 96 h 1000"/>
              <a:gd name="T26" fmla="*/ 135 w 1000"/>
              <a:gd name="T27" fmla="*/ 159 h 1000"/>
              <a:gd name="T28" fmla="*/ 76 w 1000"/>
              <a:gd name="T29" fmla="*/ 235 h 1000"/>
              <a:gd name="T30" fmla="*/ 33 w 1000"/>
              <a:gd name="T31" fmla="*/ 321 h 1000"/>
              <a:gd name="T32" fmla="*/ 7 w 1000"/>
              <a:gd name="T33" fmla="*/ 417 h 1000"/>
              <a:gd name="T34" fmla="*/ 0 w 1000"/>
              <a:gd name="T35" fmla="*/ 500 h 1000"/>
              <a:gd name="T36" fmla="*/ 7 w 1000"/>
              <a:gd name="T37" fmla="*/ 584 h 1000"/>
              <a:gd name="T38" fmla="*/ 33 w 1000"/>
              <a:gd name="T39" fmla="*/ 680 h 1000"/>
              <a:gd name="T40" fmla="*/ 76 w 1000"/>
              <a:gd name="T41" fmla="*/ 766 h 1000"/>
              <a:gd name="T42" fmla="*/ 135 w 1000"/>
              <a:gd name="T43" fmla="*/ 842 h 1000"/>
              <a:gd name="T44" fmla="*/ 207 w 1000"/>
              <a:gd name="T45" fmla="*/ 905 h 1000"/>
              <a:gd name="T46" fmla="*/ 290 w 1000"/>
              <a:gd name="T47" fmla="*/ 954 h 1000"/>
              <a:gd name="T48" fmla="*/ 382 w 1000"/>
              <a:gd name="T49" fmla="*/ 987 h 1000"/>
              <a:gd name="T50" fmla="*/ 483 w 1000"/>
              <a:gd name="T51" fmla="*/ 1000 h 1000"/>
              <a:gd name="T52" fmla="*/ 518 w 1000"/>
              <a:gd name="T53" fmla="*/ 1000 h 1000"/>
              <a:gd name="T54" fmla="*/ 618 w 1000"/>
              <a:gd name="T55" fmla="*/ 987 h 1000"/>
              <a:gd name="T56" fmla="*/ 710 w 1000"/>
              <a:gd name="T57" fmla="*/ 954 h 1000"/>
              <a:gd name="T58" fmla="*/ 794 w 1000"/>
              <a:gd name="T59" fmla="*/ 905 h 1000"/>
              <a:gd name="T60" fmla="*/ 865 w 1000"/>
              <a:gd name="T61" fmla="*/ 842 h 1000"/>
              <a:gd name="T62" fmla="*/ 924 w 1000"/>
              <a:gd name="T63" fmla="*/ 766 h 1000"/>
              <a:gd name="T64" fmla="*/ 967 w 1000"/>
              <a:gd name="T65" fmla="*/ 680 h 1000"/>
              <a:gd name="T66" fmla="*/ 993 w 1000"/>
              <a:gd name="T67" fmla="*/ 584 h 1000"/>
              <a:gd name="T68" fmla="*/ 112 w 1000"/>
              <a:gd name="T69" fmla="*/ 540 h 1000"/>
              <a:gd name="T70" fmla="*/ 112 w 1000"/>
              <a:gd name="T71" fmla="*/ 460 h 1000"/>
              <a:gd name="T72" fmla="*/ 112 w 1000"/>
              <a:gd name="T73" fmla="*/ 540 h 1000"/>
              <a:gd name="T74" fmla="*/ 540 w 1000"/>
              <a:gd name="T75" fmla="*/ 123 h 1000"/>
              <a:gd name="T76" fmla="*/ 460 w 1000"/>
              <a:gd name="T77" fmla="*/ 123 h 1000"/>
              <a:gd name="T78" fmla="*/ 201 w 1000"/>
              <a:gd name="T79" fmla="*/ 200 h 1000"/>
              <a:gd name="T80" fmla="*/ 258 w 1000"/>
              <a:gd name="T81" fmla="*/ 256 h 1000"/>
              <a:gd name="T82" fmla="*/ 201 w 1000"/>
              <a:gd name="T83" fmla="*/ 200 h 1000"/>
              <a:gd name="T84" fmla="*/ 206 w 1000"/>
              <a:gd name="T85" fmla="*/ 801 h 1000"/>
              <a:gd name="T86" fmla="*/ 262 w 1000"/>
              <a:gd name="T87" fmla="*/ 744 h 1000"/>
              <a:gd name="T88" fmla="*/ 500 w 1000"/>
              <a:gd name="T89" fmla="*/ 922 h 1000"/>
              <a:gd name="T90" fmla="*/ 500 w 1000"/>
              <a:gd name="T91" fmla="*/ 842 h 1000"/>
              <a:gd name="T92" fmla="*/ 500 w 1000"/>
              <a:gd name="T93" fmla="*/ 922 h 1000"/>
              <a:gd name="T94" fmla="*/ 200 w 1000"/>
              <a:gd name="T95" fmla="*/ 500 h 1000"/>
              <a:gd name="T96" fmla="*/ 800 w 1000"/>
              <a:gd name="T97" fmla="*/ 500 h 1000"/>
              <a:gd name="T98" fmla="*/ 796 w 1000"/>
              <a:gd name="T99" fmla="*/ 795 h 1000"/>
              <a:gd name="T100" fmla="*/ 740 w 1000"/>
              <a:gd name="T101" fmla="*/ 738 h 1000"/>
              <a:gd name="T102" fmla="*/ 796 w 1000"/>
              <a:gd name="T103" fmla="*/ 795 h 1000"/>
              <a:gd name="T104" fmla="*/ 743 w 1000"/>
              <a:gd name="T105" fmla="*/ 264 h 1000"/>
              <a:gd name="T106" fmla="*/ 799 w 1000"/>
              <a:gd name="T107" fmla="*/ 208 h 1000"/>
              <a:gd name="T108" fmla="*/ 873 w 1000"/>
              <a:gd name="T109" fmla="*/ 540 h 1000"/>
              <a:gd name="T110" fmla="*/ 873 w 1000"/>
              <a:gd name="T111" fmla="*/ 460 h 1000"/>
              <a:gd name="T112" fmla="*/ 873 w 1000"/>
              <a:gd name="T113" fmla="*/ 540 h 10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1000" h="1000">
                <a:moveTo>
                  <a:pt x="1000" y="518"/>
                </a:moveTo>
                <a:cubicBezTo>
                  <a:pt x="1000" y="512"/>
                  <a:pt x="1000" y="506"/>
                  <a:pt x="1000" y="500"/>
                </a:cubicBezTo>
                <a:cubicBezTo>
                  <a:pt x="1000" y="495"/>
                  <a:pt x="1000" y="489"/>
                  <a:pt x="1000" y="483"/>
                </a:cubicBezTo>
                <a:cubicBezTo>
                  <a:pt x="937" y="466"/>
                  <a:pt x="933" y="447"/>
                  <a:pt x="993" y="417"/>
                </a:cubicBezTo>
                <a:cubicBezTo>
                  <a:pt x="991" y="405"/>
                  <a:pt x="989" y="394"/>
                  <a:pt x="986" y="383"/>
                </a:cubicBezTo>
                <a:cubicBezTo>
                  <a:pt x="919" y="379"/>
                  <a:pt x="915" y="360"/>
                  <a:pt x="967" y="321"/>
                </a:cubicBezTo>
                <a:cubicBezTo>
                  <a:pt x="963" y="311"/>
                  <a:pt x="959" y="301"/>
                  <a:pt x="954" y="291"/>
                </a:cubicBezTo>
                <a:cubicBezTo>
                  <a:pt x="890" y="301"/>
                  <a:pt x="879" y="285"/>
                  <a:pt x="924" y="235"/>
                </a:cubicBezTo>
                <a:cubicBezTo>
                  <a:pt x="918" y="226"/>
                  <a:pt x="912" y="216"/>
                  <a:pt x="905" y="207"/>
                </a:cubicBezTo>
                <a:cubicBezTo>
                  <a:pt x="842" y="230"/>
                  <a:pt x="832" y="214"/>
                  <a:pt x="865" y="159"/>
                </a:cubicBezTo>
                <a:cubicBezTo>
                  <a:pt x="858" y="151"/>
                  <a:pt x="850" y="143"/>
                  <a:pt x="842" y="135"/>
                </a:cubicBezTo>
                <a:cubicBezTo>
                  <a:pt x="786" y="169"/>
                  <a:pt x="771" y="159"/>
                  <a:pt x="794" y="96"/>
                </a:cubicBezTo>
                <a:cubicBezTo>
                  <a:pt x="785" y="89"/>
                  <a:pt x="775" y="83"/>
                  <a:pt x="766" y="77"/>
                </a:cubicBezTo>
                <a:cubicBezTo>
                  <a:pt x="715" y="122"/>
                  <a:pt x="700" y="111"/>
                  <a:pt x="710" y="47"/>
                </a:cubicBezTo>
                <a:cubicBezTo>
                  <a:pt x="700" y="42"/>
                  <a:pt x="690" y="37"/>
                  <a:pt x="679" y="34"/>
                </a:cubicBezTo>
                <a:cubicBezTo>
                  <a:pt x="640" y="86"/>
                  <a:pt x="622" y="82"/>
                  <a:pt x="618" y="14"/>
                </a:cubicBezTo>
                <a:cubicBezTo>
                  <a:pt x="607" y="12"/>
                  <a:pt x="595" y="9"/>
                  <a:pt x="584" y="7"/>
                </a:cubicBezTo>
                <a:cubicBezTo>
                  <a:pt x="554" y="68"/>
                  <a:pt x="534" y="64"/>
                  <a:pt x="518" y="1"/>
                </a:cubicBezTo>
                <a:cubicBezTo>
                  <a:pt x="512" y="1"/>
                  <a:pt x="506" y="0"/>
                  <a:pt x="500" y="0"/>
                </a:cubicBezTo>
                <a:cubicBezTo>
                  <a:pt x="494" y="0"/>
                  <a:pt x="488" y="1"/>
                  <a:pt x="483" y="1"/>
                </a:cubicBezTo>
                <a:cubicBezTo>
                  <a:pt x="466" y="64"/>
                  <a:pt x="447" y="68"/>
                  <a:pt x="417" y="7"/>
                </a:cubicBezTo>
                <a:cubicBezTo>
                  <a:pt x="405" y="9"/>
                  <a:pt x="394" y="12"/>
                  <a:pt x="382" y="14"/>
                </a:cubicBezTo>
                <a:cubicBezTo>
                  <a:pt x="379" y="82"/>
                  <a:pt x="360" y="86"/>
                  <a:pt x="321" y="34"/>
                </a:cubicBezTo>
                <a:cubicBezTo>
                  <a:pt x="311" y="38"/>
                  <a:pt x="300" y="42"/>
                  <a:pt x="290" y="47"/>
                </a:cubicBezTo>
                <a:cubicBezTo>
                  <a:pt x="301" y="111"/>
                  <a:pt x="285" y="122"/>
                  <a:pt x="235" y="77"/>
                </a:cubicBezTo>
                <a:cubicBezTo>
                  <a:pt x="225" y="83"/>
                  <a:pt x="216" y="89"/>
                  <a:pt x="207" y="96"/>
                </a:cubicBezTo>
                <a:cubicBezTo>
                  <a:pt x="230" y="159"/>
                  <a:pt x="214" y="169"/>
                  <a:pt x="159" y="135"/>
                </a:cubicBezTo>
                <a:cubicBezTo>
                  <a:pt x="151" y="143"/>
                  <a:pt x="143" y="151"/>
                  <a:pt x="135" y="159"/>
                </a:cubicBezTo>
                <a:cubicBezTo>
                  <a:pt x="169" y="214"/>
                  <a:pt x="159" y="230"/>
                  <a:pt x="95" y="207"/>
                </a:cubicBezTo>
                <a:cubicBezTo>
                  <a:pt x="89" y="216"/>
                  <a:pt x="82" y="226"/>
                  <a:pt x="76" y="235"/>
                </a:cubicBezTo>
                <a:cubicBezTo>
                  <a:pt x="121" y="285"/>
                  <a:pt x="111" y="301"/>
                  <a:pt x="46" y="291"/>
                </a:cubicBezTo>
                <a:cubicBezTo>
                  <a:pt x="42" y="301"/>
                  <a:pt x="37" y="311"/>
                  <a:pt x="33" y="321"/>
                </a:cubicBezTo>
                <a:cubicBezTo>
                  <a:pt x="85" y="360"/>
                  <a:pt x="82" y="379"/>
                  <a:pt x="14" y="383"/>
                </a:cubicBezTo>
                <a:cubicBezTo>
                  <a:pt x="12" y="394"/>
                  <a:pt x="9" y="405"/>
                  <a:pt x="7" y="417"/>
                </a:cubicBezTo>
                <a:cubicBezTo>
                  <a:pt x="68" y="447"/>
                  <a:pt x="64" y="466"/>
                  <a:pt x="1" y="483"/>
                </a:cubicBezTo>
                <a:cubicBezTo>
                  <a:pt x="0" y="489"/>
                  <a:pt x="0" y="495"/>
                  <a:pt x="0" y="500"/>
                </a:cubicBezTo>
                <a:cubicBezTo>
                  <a:pt x="0" y="506"/>
                  <a:pt x="0" y="512"/>
                  <a:pt x="1" y="518"/>
                </a:cubicBezTo>
                <a:cubicBezTo>
                  <a:pt x="64" y="535"/>
                  <a:pt x="68" y="554"/>
                  <a:pt x="7" y="584"/>
                </a:cubicBezTo>
                <a:cubicBezTo>
                  <a:pt x="9" y="596"/>
                  <a:pt x="12" y="607"/>
                  <a:pt x="14" y="618"/>
                </a:cubicBezTo>
                <a:cubicBezTo>
                  <a:pt x="82" y="622"/>
                  <a:pt x="85" y="641"/>
                  <a:pt x="33" y="680"/>
                </a:cubicBezTo>
                <a:cubicBezTo>
                  <a:pt x="37" y="690"/>
                  <a:pt x="42" y="700"/>
                  <a:pt x="46" y="710"/>
                </a:cubicBezTo>
                <a:cubicBezTo>
                  <a:pt x="111" y="700"/>
                  <a:pt x="121" y="716"/>
                  <a:pt x="76" y="766"/>
                </a:cubicBezTo>
                <a:cubicBezTo>
                  <a:pt x="82" y="775"/>
                  <a:pt x="89" y="785"/>
                  <a:pt x="95" y="794"/>
                </a:cubicBezTo>
                <a:cubicBezTo>
                  <a:pt x="159" y="771"/>
                  <a:pt x="169" y="787"/>
                  <a:pt x="135" y="842"/>
                </a:cubicBezTo>
                <a:cubicBezTo>
                  <a:pt x="143" y="850"/>
                  <a:pt x="151" y="858"/>
                  <a:pt x="159" y="866"/>
                </a:cubicBezTo>
                <a:cubicBezTo>
                  <a:pt x="214" y="832"/>
                  <a:pt x="230" y="842"/>
                  <a:pt x="207" y="905"/>
                </a:cubicBezTo>
                <a:cubicBezTo>
                  <a:pt x="216" y="912"/>
                  <a:pt x="225" y="918"/>
                  <a:pt x="235" y="924"/>
                </a:cubicBezTo>
                <a:cubicBezTo>
                  <a:pt x="285" y="879"/>
                  <a:pt x="301" y="890"/>
                  <a:pt x="290" y="954"/>
                </a:cubicBezTo>
                <a:cubicBezTo>
                  <a:pt x="300" y="959"/>
                  <a:pt x="311" y="963"/>
                  <a:pt x="321" y="967"/>
                </a:cubicBezTo>
                <a:cubicBezTo>
                  <a:pt x="360" y="915"/>
                  <a:pt x="379" y="919"/>
                  <a:pt x="382" y="987"/>
                </a:cubicBezTo>
                <a:cubicBezTo>
                  <a:pt x="394" y="989"/>
                  <a:pt x="405" y="992"/>
                  <a:pt x="417" y="994"/>
                </a:cubicBezTo>
                <a:cubicBezTo>
                  <a:pt x="447" y="933"/>
                  <a:pt x="466" y="937"/>
                  <a:pt x="483" y="1000"/>
                </a:cubicBezTo>
                <a:cubicBezTo>
                  <a:pt x="488" y="1000"/>
                  <a:pt x="494" y="1000"/>
                  <a:pt x="500" y="1000"/>
                </a:cubicBezTo>
                <a:cubicBezTo>
                  <a:pt x="506" y="1000"/>
                  <a:pt x="512" y="1000"/>
                  <a:pt x="518" y="1000"/>
                </a:cubicBezTo>
                <a:cubicBezTo>
                  <a:pt x="534" y="937"/>
                  <a:pt x="554" y="933"/>
                  <a:pt x="584" y="994"/>
                </a:cubicBezTo>
                <a:cubicBezTo>
                  <a:pt x="595" y="992"/>
                  <a:pt x="607" y="989"/>
                  <a:pt x="618" y="987"/>
                </a:cubicBezTo>
                <a:cubicBezTo>
                  <a:pt x="622" y="919"/>
                  <a:pt x="640" y="915"/>
                  <a:pt x="679" y="967"/>
                </a:cubicBezTo>
                <a:cubicBezTo>
                  <a:pt x="690" y="963"/>
                  <a:pt x="700" y="959"/>
                  <a:pt x="710" y="954"/>
                </a:cubicBezTo>
                <a:cubicBezTo>
                  <a:pt x="700" y="890"/>
                  <a:pt x="715" y="879"/>
                  <a:pt x="766" y="924"/>
                </a:cubicBezTo>
                <a:cubicBezTo>
                  <a:pt x="775" y="918"/>
                  <a:pt x="785" y="912"/>
                  <a:pt x="794" y="905"/>
                </a:cubicBezTo>
                <a:cubicBezTo>
                  <a:pt x="771" y="842"/>
                  <a:pt x="786" y="832"/>
                  <a:pt x="842" y="866"/>
                </a:cubicBezTo>
                <a:cubicBezTo>
                  <a:pt x="850" y="858"/>
                  <a:pt x="858" y="850"/>
                  <a:pt x="865" y="842"/>
                </a:cubicBezTo>
                <a:cubicBezTo>
                  <a:pt x="832" y="787"/>
                  <a:pt x="842" y="771"/>
                  <a:pt x="905" y="794"/>
                </a:cubicBezTo>
                <a:cubicBezTo>
                  <a:pt x="912" y="785"/>
                  <a:pt x="918" y="775"/>
                  <a:pt x="924" y="766"/>
                </a:cubicBezTo>
                <a:cubicBezTo>
                  <a:pt x="879" y="716"/>
                  <a:pt x="890" y="700"/>
                  <a:pt x="954" y="710"/>
                </a:cubicBezTo>
                <a:cubicBezTo>
                  <a:pt x="959" y="700"/>
                  <a:pt x="963" y="690"/>
                  <a:pt x="967" y="680"/>
                </a:cubicBezTo>
                <a:cubicBezTo>
                  <a:pt x="915" y="641"/>
                  <a:pt x="919" y="622"/>
                  <a:pt x="986" y="618"/>
                </a:cubicBezTo>
                <a:cubicBezTo>
                  <a:pt x="989" y="607"/>
                  <a:pt x="991" y="596"/>
                  <a:pt x="993" y="584"/>
                </a:cubicBezTo>
                <a:cubicBezTo>
                  <a:pt x="933" y="554"/>
                  <a:pt x="937" y="535"/>
                  <a:pt x="1000" y="518"/>
                </a:cubicBezTo>
                <a:close/>
                <a:moveTo>
                  <a:pt x="112" y="540"/>
                </a:moveTo>
                <a:cubicBezTo>
                  <a:pt x="90" y="540"/>
                  <a:pt x="72" y="523"/>
                  <a:pt x="72" y="500"/>
                </a:cubicBezTo>
                <a:cubicBezTo>
                  <a:pt x="72" y="478"/>
                  <a:pt x="90" y="460"/>
                  <a:pt x="112" y="460"/>
                </a:cubicBezTo>
                <a:cubicBezTo>
                  <a:pt x="134" y="460"/>
                  <a:pt x="152" y="478"/>
                  <a:pt x="152" y="500"/>
                </a:cubicBezTo>
                <a:cubicBezTo>
                  <a:pt x="152" y="523"/>
                  <a:pt x="134" y="540"/>
                  <a:pt x="112" y="540"/>
                </a:cubicBezTo>
                <a:close/>
                <a:moveTo>
                  <a:pt x="500" y="83"/>
                </a:moveTo>
                <a:cubicBezTo>
                  <a:pt x="522" y="83"/>
                  <a:pt x="540" y="101"/>
                  <a:pt x="540" y="123"/>
                </a:cubicBezTo>
                <a:cubicBezTo>
                  <a:pt x="540" y="145"/>
                  <a:pt x="522" y="163"/>
                  <a:pt x="500" y="163"/>
                </a:cubicBezTo>
                <a:cubicBezTo>
                  <a:pt x="478" y="163"/>
                  <a:pt x="460" y="145"/>
                  <a:pt x="460" y="123"/>
                </a:cubicBezTo>
                <a:cubicBezTo>
                  <a:pt x="460" y="101"/>
                  <a:pt x="478" y="83"/>
                  <a:pt x="500" y="83"/>
                </a:cubicBezTo>
                <a:close/>
                <a:moveTo>
                  <a:pt x="201" y="200"/>
                </a:moveTo>
                <a:cubicBezTo>
                  <a:pt x="217" y="184"/>
                  <a:pt x="242" y="184"/>
                  <a:pt x="258" y="200"/>
                </a:cubicBezTo>
                <a:cubicBezTo>
                  <a:pt x="274" y="216"/>
                  <a:pt x="274" y="241"/>
                  <a:pt x="258" y="256"/>
                </a:cubicBezTo>
                <a:cubicBezTo>
                  <a:pt x="242" y="272"/>
                  <a:pt x="217" y="272"/>
                  <a:pt x="201" y="256"/>
                </a:cubicBezTo>
                <a:cubicBezTo>
                  <a:pt x="186" y="241"/>
                  <a:pt x="186" y="216"/>
                  <a:pt x="201" y="200"/>
                </a:cubicBezTo>
                <a:close/>
                <a:moveTo>
                  <a:pt x="262" y="801"/>
                </a:moveTo>
                <a:cubicBezTo>
                  <a:pt x="247" y="817"/>
                  <a:pt x="222" y="817"/>
                  <a:pt x="206" y="801"/>
                </a:cubicBezTo>
                <a:cubicBezTo>
                  <a:pt x="190" y="785"/>
                  <a:pt x="190" y="760"/>
                  <a:pt x="206" y="744"/>
                </a:cubicBezTo>
                <a:cubicBezTo>
                  <a:pt x="222" y="729"/>
                  <a:pt x="247" y="729"/>
                  <a:pt x="262" y="744"/>
                </a:cubicBezTo>
                <a:cubicBezTo>
                  <a:pt x="278" y="760"/>
                  <a:pt x="278" y="785"/>
                  <a:pt x="262" y="801"/>
                </a:cubicBezTo>
                <a:close/>
                <a:moveTo>
                  <a:pt x="500" y="922"/>
                </a:moveTo>
                <a:cubicBezTo>
                  <a:pt x="478" y="922"/>
                  <a:pt x="460" y="904"/>
                  <a:pt x="460" y="882"/>
                </a:cubicBezTo>
                <a:cubicBezTo>
                  <a:pt x="460" y="860"/>
                  <a:pt x="478" y="842"/>
                  <a:pt x="500" y="842"/>
                </a:cubicBezTo>
                <a:cubicBezTo>
                  <a:pt x="522" y="842"/>
                  <a:pt x="540" y="860"/>
                  <a:pt x="540" y="882"/>
                </a:cubicBezTo>
                <a:cubicBezTo>
                  <a:pt x="540" y="904"/>
                  <a:pt x="522" y="922"/>
                  <a:pt x="500" y="922"/>
                </a:cubicBezTo>
                <a:close/>
                <a:moveTo>
                  <a:pt x="500" y="800"/>
                </a:moveTo>
                <a:cubicBezTo>
                  <a:pt x="335" y="800"/>
                  <a:pt x="200" y="666"/>
                  <a:pt x="200" y="500"/>
                </a:cubicBezTo>
                <a:cubicBezTo>
                  <a:pt x="200" y="335"/>
                  <a:pt x="335" y="200"/>
                  <a:pt x="500" y="200"/>
                </a:cubicBezTo>
                <a:cubicBezTo>
                  <a:pt x="666" y="200"/>
                  <a:pt x="800" y="335"/>
                  <a:pt x="800" y="500"/>
                </a:cubicBezTo>
                <a:cubicBezTo>
                  <a:pt x="800" y="666"/>
                  <a:pt x="666" y="800"/>
                  <a:pt x="500" y="800"/>
                </a:cubicBezTo>
                <a:close/>
                <a:moveTo>
                  <a:pt x="796" y="795"/>
                </a:moveTo>
                <a:cubicBezTo>
                  <a:pt x="780" y="810"/>
                  <a:pt x="755" y="810"/>
                  <a:pt x="740" y="795"/>
                </a:cubicBezTo>
                <a:cubicBezTo>
                  <a:pt x="724" y="779"/>
                  <a:pt x="724" y="754"/>
                  <a:pt x="740" y="738"/>
                </a:cubicBezTo>
                <a:cubicBezTo>
                  <a:pt x="755" y="722"/>
                  <a:pt x="780" y="722"/>
                  <a:pt x="796" y="738"/>
                </a:cubicBezTo>
                <a:cubicBezTo>
                  <a:pt x="812" y="754"/>
                  <a:pt x="812" y="779"/>
                  <a:pt x="796" y="795"/>
                </a:cubicBezTo>
                <a:close/>
                <a:moveTo>
                  <a:pt x="799" y="264"/>
                </a:moveTo>
                <a:cubicBezTo>
                  <a:pt x="784" y="280"/>
                  <a:pt x="758" y="280"/>
                  <a:pt x="743" y="264"/>
                </a:cubicBezTo>
                <a:cubicBezTo>
                  <a:pt x="727" y="249"/>
                  <a:pt x="727" y="223"/>
                  <a:pt x="743" y="208"/>
                </a:cubicBezTo>
                <a:cubicBezTo>
                  <a:pt x="758" y="192"/>
                  <a:pt x="784" y="192"/>
                  <a:pt x="799" y="208"/>
                </a:cubicBezTo>
                <a:cubicBezTo>
                  <a:pt x="815" y="223"/>
                  <a:pt x="815" y="249"/>
                  <a:pt x="799" y="264"/>
                </a:cubicBezTo>
                <a:close/>
                <a:moveTo>
                  <a:pt x="873" y="540"/>
                </a:moveTo>
                <a:cubicBezTo>
                  <a:pt x="851" y="540"/>
                  <a:pt x="833" y="523"/>
                  <a:pt x="833" y="500"/>
                </a:cubicBezTo>
                <a:cubicBezTo>
                  <a:pt x="833" y="478"/>
                  <a:pt x="851" y="460"/>
                  <a:pt x="873" y="460"/>
                </a:cubicBezTo>
                <a:cubicBezTo>
                  <a:pt x="895" y="460"/>
                  <a:pt x="913" y="478"/>
                  <a:pt x="913" y="500"/>
                </a:cubicBezTo>
                <a:cubicBezTo>
                  <a:pt x="913" y="523"/>
                  <a:pt x="895" y="540"/>
                  <a:pt x="873" y="540"/>
                </a:cubicBezTo>
                <a:close/>
              </a:path>
            </a:pathLst>
          </a:custGeom>
          <a:solidFill>
            <a:schemeClr val="tx1">
              <a:lumMod val="75000"/>
              <a:lumOff val="25000"/>
            </a:schemeClr>
          </a:solidFill>
          <a:ln>
            <a:solidFill>
              <a:schemeClr val="accent5"/>
            </a:solidFill>
          </a:ln>
          <a:effectLst>
            <a:outerShdw blurRad="215900" dist="38100" dir="6540000" algn="tl" rotWithShape="0">
              <a:prstClr val="black">
                <a:alpha val="40000"/>
              </a:prstClr>
            </a:outerShdw>
          </a:effectLst>
        </p:spPr>
        <p:txBody>
          <a:bodyPr vert="horz" wrap="square" lIns="74294" tIns="37146" rIns="74294" bIns="37146" numCol="1" anchor="t" anchorCtr="0" compatLnSpc="1">
            <a:prstTxWarp prst="textNoShape">
              <a:avLst/>
            </a:prstTxWarp>
            <a:normAutofit/>
          </a:bodyPr>
          <a:lstStyle/>
          <a:p>
            <a:pPr defTabSz="742909" fontAlgn="auto">
              <a:spcBef>
                <a:spcPts val="0"/>
              </a:spcBef>
              <a:spcAft>
                <a:spcPts val="0"/>
              </a:spcAft>
            </a:pPr>
            <a:endParaRPr lang="en-US" sz="1517" dirty="0">
              <a:solidFill>
                <a:srgbClr val="ED7D31"/>
              </a:solidFill>
              <a:latin typeface="Calibri" panose="020F0502020204030204"/>
              <a:cs typeface="+mn-cs"/>
            </a:endParaRPr>
          </a:p>
        </p:txBody>
      </p:sp>
      <p:sp>
        <p:nvSpPr>
          <p:cNvPr id="27" name="Rectangle 26"/>
          <p:cNvSpPr/>
          <p:nvPr/>
        </p:nvSpPr>
        <p:spPr>
          <a:xfrm>
            <a:off x="2921354" y="4793369"/>
            <a:ext cx="7007577" cy="531989"/>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lIns="74294" tIns="37146" rIns="74294" bIns="37146" rtlCol="0" anchor="ctr">
            <a:normAutofit/>
          </a:bodyPr>
          <a:lstStyle/>
          <a:p>
            <a:pPr algn="ctr" defTabSz="742909" fontAlgn="auto">
              <a:spcBef>
                <a:spcPts val="0"/>
              </a:spcBef>
              <a:spcAft>
                <a:spcPts val="0"/>
              </a:spcAft>
            </a:pPr>
            <a:r>
              <a:rPr lang="en-US" sz="1517" dirty="0">
                <a:solidFill>
                  <a:prstClr val="white"/>
                </a:solidFill>
                <a:latin typeface="Calibri" panose="020F0502020204030204"/>
              </a:rPr>
              <a:t>z</a:t>
            </a:r>
          </a:p>
        </p:txBody>
      </p:sp>
      <p:sp>
        <p:nvSpPr>
          <p:cNvPr id="28" name="Rectangle 27"/>
          <p:cNvSpPr/>
          <p:nvPr/>
        </p:nvSpPr>
        <p:spPr>
          <a:xfrm>
            <a:off x="2792942" y="4697059"/>
            <a:ext cx="7131402" cy="53198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74294" tIns="37146" rIns="74294" bIns="37146" rtlCol="0" anchor="ctr">
            <a:normAutofit/>
          </a:bodyPr>
          <a:lstStyle/>
          <a:p>
            <a:pPr algn="ctr" defTabSz="742909" fontAlgn="auto">
              <a:spcBef>
                <a:spcPts val="0"/>
              </a:spcBef>
              <a:spcAft>
                <a:spcPts val="0"/>
              </a:spcAft>
            </a:pPr>
            <a:endParaRPr lang="en-US" sz="1517" dirty="0">
              <a:solidFill>
                <a:prstClr val="white"/>
              </a:solidFill>
              <a:latin typeface="Calibri" panose="020F0502020204030204"/>
            </a:endParaRPr>
          </a:p>
        </p:txBody>
      </p:sp>
      <p:sp>
        <p:nvSpPr>
          <p:cNvPr id="29" name="Rectangle 28"/>
          <p:cNvSpPr/>
          <p:nvPr/>
        </p:nvSpPr>
        <p:spPr>
          <a:xfrm>
            <a:off x="2756250" y="4564062"/>
            <a:ext cx="7181850" cy="531989"/>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lIns="74294" tIns="37146" rIns="74294" bIns="37146" rtlCol="0" anchor="ctr">
            <a:normAutofit/>
          </a:bodyPr>
          <a:lstStyle/>
          <a:p>
            <a:pPr algn="ctr" defTabSz="742909" fontAlgn="auto">
              <a:spcBef>
                <a:spcPts val="0"/>
              </a:spcBef>
              <a:spcAft>
                <a:spcPts val="0"/>
              </a:spcAft>
            </a:pPr>
            <a:endParaRPr lang="en-US" sz="1517" dirty="0">
              <a:solidFill>
                <a:prstClr val="white"/>
              </a:solidFill>
              <a:latin typeface="Calibri" panose="020F0502020204030204"/>
            </a:endParaRPr>
          </a:p>
        </p:txBody>
      </p:sp>
      <p:sp>
        <p:nvSpPr>
          <p:cNvPr id="26" name="Rectangle 25"/>
          <p:cNvSpPr/>
          <p:nvPr/>
        </p:nvSpPr>
        <p:spPr>
          <a:xfrm>
            <a:off x="2898424" y="1550987"/>
            <a:ext cx="7007577" cy="531989"/>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lIns="74294" tIns="37146" rIns="74294" bIns="37146" rtlCol="0" anchor="ctr">
            <a:normAutofit/>
          </a:bodyPr>
          <a:lstStyle/>
          <a:p>
            <a:pPr algn="ctr" defTabSz="742909" fontAlgn="auto">
              <a:spcBef>
                <a:spcPts val="0"/>
              </a:spcBef>
              <a:spcAft>
                <a:spcPts val="0"/>
              </a:spcAft>
            </a:pPr>
            <a:r>
              <a:rPr lang="en-US" sz="1517" dirty="0">
                <a:solidFill>
                  <a:prstClr val="white"/>
                </a:solidFill>
                <a:latin typeface="Calibri" panose="020F0502020204030204"/>
              </a:rPr>
              <a:t>z</a:t>
            </a:r>
          </a:p>
        </p:txBody>
      </p:sp>
      <p:sp>
        <p:nvSpPr>
          <p:cNvPr id="25" name="Rectangle 24"/>
          <p:cNvSpPr/>
          <p:nvPr/>
        </p:nvSpPr>
        <p:spPr>
          <a:xfrm>
            <a:off x="2774599" y="1647298"/>
            <a:ext cx="7131402" cy="53198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74294" tIns="37146" rIns="74294" bIns="37146" rtlCol="0" anchor="ctr">
            <a:normAutofit/>
          </a:bodyPr>
          <a:lstStyle/>
          <a:p>
            <a:pPr algn="ctr" defTabSz="742909" fontAlgn="auto">
              <a:spcBef>
                <a:spcPts val="0"/>
              </a:spcBef>
              <a:spcAft>
                <a:spcPts val="0"/>
              </a:spcAft>
            </a:pPr>
            <a:endParaRPr lang="en-US" sz="1517" dirty="0">
              <a:solidFill>
                <a:prstClr val="white"/>
              </a:solidFill>
              <a:latin typeface="Calibri" panose="020F0502020204030204"/>
            </a:endParaRPr>
          </a:p>
        </p:txBody>
      </p:sp>
      <p:sp>
        <p:nvSpPr>
          <p:cNvPr id="18" name="Rectangle 17"/>
          <p:cNvSpPr/>
          <p:nvPr/>
        </p:nvSpPr>
        <p:spPr>
          <a:xfrm>
            <a:off x="2724151" y="1780293"/>
            <a:ext cx="7181850" cy="531989"/>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lIns="74294" tIns="37146" rIns="74294" bIns="37146" rtlCol="0" anchor="ctr">
            <a:normAutofit/>
          </a:bodyPr>
          <a:lstStyle/>
          <a:p>
            <a:pPr algn="ctr" defTabSz="742909" fontAlgn="auto">
              <a:spcBef>
                <a:spcPts val="0"/>
              </a:spcBef>
              <a:spcAft>
                <a:spcPts val="0"/>
              </a:spcAft>
            </a:pPr>
            <a:endParaRPr lang="en-US" sz="1517" dirty="0">
              <a:solidFill>
                <a:prstClr val="white"/>
              </a:solidFill>
              <a:latin typeface="Calibri" panose="020F0502020204030204"/>
            </a:endParaRPr>
          </a:p>
        </p:txBody>
      </p:sp>
      <p:grpSp>
        <p:nvGrpSpPr>
          <p:cNvPr id="14" name="Group 13"/>
          <p:cNvGrpSpPr/>
          <p:nvPr/>
        </p:nvGrpSpPr>
        <p:grpSpPr>
          <a:xfrm>
            <a:off x="34562" y="1952876"/>
            <a:ext cx="11081416" cy="2952247"/>
            <a:chOff x="232610" y="1612232"/>
            <a:chExt cx="13638665" cy="3633535"/>
          </a:xfrm>
        </p:grpSpPr>
        <p:sp>
          <p:nvSpPr>
            <p:cNvPr id="6" name="Rounded Rectangle 5"/>
            <p:cNvSpPr/>
            <p:nvPr/>
          </p:nvSpPr>
          <p:spPr>
            <a:xfrm>
              <a:off x="232610" y="1612232"/>
              <a:ext cx="13638665" cy="3633535"/>
            </a:xfrm>
            <a:prstGeom prst="roundRect">
              <a:avLst>
                <a:gd name="adj" fmla="val 50000"/>
              </a:avLst>
            </a:prstGeom>
            <a:solidFill>
              <a:schemeClr val="bg2">
                <a:lumMod val="75000"/>
              </a:schemeClr>
            </a:solidFill>
            <a:effectLst>
              <a:innerShdw blurRad="63500" dist="50800" dir="108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normAutofit/>
            </a:bodyPr>
            <a:lstStyle/>
            <a:p>
              <a:pPr algn="ctr" defTabSz="742909" fontAlgn="auto">
                <a:spcBef>
                  <a:spcPts val="0"/>
                </a:spcBef>
                <a:spcAft>
                  <a:spcPts val="0"/>
                </a:spcAft>
              </a:pPr>
              <a:endParaRPr lang="en-US" sz="1517" dirty="0">
                <a:solidFill>
                  <a:prstClr val="white"/>
                </a:solidFill>
                <a:latin typeface="Calibri" panose="020F0502020204030204"/>
              </a:endParaRPr>
            </a:p>
          </p:txBody>
        </p:sp>
        <p:sp>
          <p:nvSpPr>
            <p:cNvPr id="22" name="Rounded Rectangle 21"/>
            <p:cNvSpPr/>
            <p:nvPr/>
          </p:nvSpPr>
          <p:spPr>
            <a:xfrm>
              <a:off x="352426" y="1724025"/>
              <a:ext cx="13392150" cy="3409950"/>
            </a:xfrm>
            <a:prstGeom prst="roundRect">
              <a:avLst>
                <a:gd name="adj" fmla="val 50000"/>
              </a:avLst>
            </a:prstGeom>
            <a:noFill/>
            <a:ln>
              <a:solidFill>
                <a:schemeClr val="bg1"/>
              </a:solidFill>
              <a:prstDash val="dash"/>
            </a:ln>
            <a:effectLst/>
          </p:spPr>
          <p:style>
            <a:lnRef idx="2">
              <a:schemeClr val="accent1">
                <a:shade val="50000"/>
              </a:schemeClr>
            </a:lnRef>
            <a:fillRef idx="1">
              <a:schemeClr val="accent1"/>
            </a:fillRef>
            <a:effectRef idx="0">
              <a:schemeClr val="accent1"/>
            </a:effectRef>
            <a:fontRef idx="minor">
              <a:schemeClr val="lt1"/>
            </a:fontRef>
          </p:style>
          <p:txBody>
            <a:bodyPr rtlCol="0" anchor="ctr">
              <a:normAutofit/>
            </a:bodyPr>
            <a:lstStyle/>
            <a:p>
              <a:pPr algn="ctr" defTabSz="742909" fontAlgn="auto">
                <a:spcBef>
                  <a:spcPts val="0"/>
                </a:spcBef>
                <a:spcAft>
                  <a:spcPts val="0"/>
                </a:spcAft>
              </a:pPr>
              <a:endParaRPr lang="en-US" sz="1517" dirty="0">
                <a:solidFill>
                  <a:prstClr val="white"/>
                </a:solidFill>
                <a:latin typeface="Calibri" panose="020F0502020204030204"/>
              </a:endParaRPr>
            </a:p>
          </p:txBody>
        </p:sp>
      </p:grpSp>
      <p:sp>
        <p:nvSpPr>
          <p:cNvPr id="10" name="TextBox 9"/>
          <p:cNvSpPr txBox="1"/>
          <p:nvPr/>
        </p:nvSpPr>
        <p:spPr>
          <a:xfrm>
            <a:off x="500732" y="2871769"/>
            <a:ext cx="10881122" cy="1294310"/>
          </a:xfrm>
          <a:prstGeom prst="rect">
            <a:avLst/>
          </a:prstGeom>
          <a:noFill/>
          <a:effectLst>
            <a:innerShdw blurRad="63500" dist="50800" dir="10800000">
              <a:schemeClr val="accent5">
                <a:lumMod val="50000"/>
                <a:alpha val="50000"/>
              </a:schemeClr>
            </a:innerShdw>
          </a:effectLst>
        </p:spPr>
        <p:txBody>
          <a:bodyPr wrap="square" lIns="74294" tIns="37146" rIns="74294" bIns="37146" rtlCol="0">
            <a:normAutofit/>
          </a:bodyPr>
          <a:lstStyle/>
          <a:p>
            <a:pPr defTabSz="742909" fontAlgn="auto">
              <a:spcBef>
                <a:spcPts val="0"/>
              </a:spcBef>
              <a:spcAft>
                <a:spcPts val="0"/>
              </a:spcAft>
            </a:pPr>
            <a:r>
              <a:rPr lang="en-US" sz="6000" b="1" dirty="0">
                <a:ln w="28575">
                  <a:solidFill>
                    <a:prstClr val="white"/>
                  </a:solidFill>
                </a:ln>
                <a:solidFill>
                  <a:prstClr val="black">
                    <a:lumMod val="75000"/>
                    <a:lumOff val="25000"/>
                  </a:prstClr>
                </a:solidFill>
                <a:effectLst>
                  <a:innerShdw blurRad="63500" dist="50800" dir="13500000">
                    <a:srgbClr val="4472C4">
                      <a:lumMod val="50000"/>
                    </a:srgbClr>
                  </a:innerShdw>
                </a:effectLst>
                <a:latin typeface="Eras Demi ITC" panose="020B0805030504020804" pitchFamily="34" charset="0"/>
                <a:cs typeface="+mn-cs"/>
              </a:rPr>
              <a:t>DESIGN &amp; TECHNOLOGY</a:t>
            </a:r>
          </a:p>
        </p:txBody>
      </p:sp>
      <p:sp>
        <p:nvSpPr>
          <p:cNvPr id="21" name="TextBox 20"/>
          <p:cNvSpPr txBox="1"/>
          <p:nvPr/>
        </p:nvSpPr>
        <p:spPr>
          <a:xfrm>
            <a:off x="-2443416" y="3722799"/>
            <a:ext cx="12285731" cy="675185"/>
          </a:xfrm>
          <a:prstGeom prst="rect">
            <a:avLst/>
          </a:prstGeom>
          <a:noFill/>
        </p:spPr>
        <p:txBody>
          <a:bodyPr wrap="square" lIns="74294" tIns="37146" rIns="74294" bIns="37146" rtlCol="0" anchor="t">
            <a:noAutofit/>
          </a:bodyPr>
          <a:lstStyle/>
          <a:p>
            <a:pPr algn="r" defTabSz="742909" fontAlgn="auto">
              <a:spcBef>
                <a:spcPts val="0"/>
              </a:spcBef>
              <a:spcAft>
                <a:spcPts val="0"/>
              </a:spcAft>
            </a:pPr>
            <a:r>
              <a:rPr lang="en-US" sz="4500" b="1" dirty="0">
                <a:ln w="3175">
                  <a:solidFill>
                    <a:prstClr val="black">
                      <a:lumMod val="85000"/>
                      <a:lumOff val="15000"/>
                    </a:prstClr>
                  </a:solidFill>
                </a:ln>
                <a:solidFill>
                  <a:schemeClr val="bg1"/>
                </a:solidFill>
                <a:latin typeface="Eras Demi ITC"/>
                <a:cs typeface="+mn-cs"/>
              </a:rPr>
              <a:t>YEAR 7 CURRICULUM BOOKLET</a:t>
            </a:r>
            <a:endParaRPr lang="en-US" sz="4500" b="1" dirty="0">
              <a:ln w="3175">
                <a:solidFill>
                  <a:prstClr val="black">
                    <a:lumMod val="85000"/>
                    <a:lumOff val="15000"/>
                  </a:prstClr>
                </a:solidFill>
              </a:ln>
              <a:solidFill>
                <a:schemeClr val="bg1"/>
              </a:solidFill>
              <a:latin typeface="Eras Demi ITC" panose="020B0805030504020804" pitchFamily="34" charset="0"/>
              <a:cs typeface="+mn-cs"/>
            </a:endParaRPr>
          </a:p>
        </p:txBody>
      </p:sp>
      <p:pic>
        <p:nvPicPr>
          <p:cNvPr id="2" name="Picture 1">
            <a:extLst>
              <a:ext uri="{FF2B5EF4-FFF2-40B4-BE49-F238E27FC236}">
                <a16:creationId xmlns:a16="http://schemas.microsoft.com/office/drawing/2014/main" id="{5EC0ECEE-E358-43E1-B2D5-7C666E87F436}"/>
              </a:ext>
            </a:extLst>
          </p:cNvPr>
          <p:cNvPicPr>
            <a:picLocks noChangeAspect="1"/>
          </p:cNvPicPr>
          <p:nvPr/>
        </p:nvPicPr>
        <p:blipFill rotWithShape="1">
          <a:blip r:embed="rId2"/>
          <a:srcRect l="20628" t="11769" r="20792" b="13799"/>
          <a:stretch/>
        </p:blipFill>
        <p:spPr>
          <a:xfrm>
            <a:off x="8769245" y="67415"/>
            <a:ext cx="1056121" cy="1350575"/>
          </a:xfrm>
          <a:prstGeom prst="rect">
            <a:avLst/>
          </a:prstGeom>
          <a:ln w="19050">
            <a:solidFill>
              <a:srgbClr val="002060"/>
            </a:solidFill>
          </a:ln>
        </p:spPr>
      </p:pic>
      <p:sp>
        <p:nvSpPr>
          <p:cNvPr id="15" name="TextBox 14">
            <a:extLst>
              <a:ext uri="{FF2B5EF4-FFF2-40B4-BE49-F238E27FC236}">
                <a16:creationId xmlns:a16="http://schemas.microsoft.com/office/drawing/2014/main" id="{9538288E-2CBC-46C1-A5AB-48A892D6AF4D}"/>
              </a:ext>
            </a:extLst>
          </p:cNvPr>
          <p:cNvSpPr txBox="1"/>
          <p:nvPr/>
        </p:nvSpPr>
        <p:spPr>
          <a:xfrm>
            <a:off x="1105780" y="2015795"/>
            <a:ext cx="8765658" cy="1061367"/>
          </a:xfrm>
          <a:prstGeom prst="rect">
            <a:avLst/>
          </a:prstGeom>
          <a:noFill/>
        </p:spPr>
        <p:txBody>
          <a:bodyPr wrap="square" lIns="74294" tIns="37146" rIns="74294" bIns="37146" rtlCol="0">
            <a:noAutofit/>
          </a:bodyPr>
          <a:lstStyle/>
          <a:p>
            <a:pPr defTabSz="742909" fontAlgn="auto">
              <a:spcBef>
                <a:spcPts val="0"/>
              </a:spcBef>
              <a:spcAft>
                <a:spcPts val="0"/>
              </a:spcAft>
            </a:pPr>
            <a:r>
              <a:rPr lang="en-US" sz="6500" b="1" dirty="0">
                <a:ln w="3175">
                  <a:solidFill>
                    <a:prstClr val="black">
                      <a:lumMod val="85000"/>
                      <a:lumOff val="15000"/>
                    </a:prstClr>
                  </a:solidFill>
                </a:ln>
                <a:solidFill>
                  <a:prstClr val="white"/>
                </a:solidFill>
                <a:latin typeface="Eras Demi ITC" panose="020B0805030504020804" pitchFamily="34" charset="0"/>
                <a:cs typeface="+mn-cs"/>
              </a:rPr>
              <a:t>Stewards Academy</a:t>
            </a:r>
          </a:p>
        </p:txBody>
      </p:sp>
      <p:sp>
        <p:nvSpPr>
          <p:cNvPr id="17" name="TextBox 16">
            <a:extLst>
              <a:ext uri="{FF2B5EF4-FFF2-40B4-BE49-F238E27FC236}">
                <a16:creationId xmlns:a16="http://schemas.microsoft.com/office/drawing/2014/main" id="{C4ADC1A2-9110-4E4F-8D7E-EFE03135FFC8}"/>
              </a:ext>
            </a:extLst>
          </p:cNvPr>
          <p:cNvSpPr txBox="1"/>
          <p:nvPr/>
        </p:nvSpPr>
        <p:spPr>
          <a:xfrm>
            <a:off x="2936726" y="982581"/>
            <a:ext cx="6160709" cy="523220"/>
          </a:xfrm>
          <a:prstGeom prst="rect">
            <a:avLst/>
          </a:prstGeom>
          <a:noFill/>
        </p:spPr>
        <p:txBody>
          <a:bodyPr wrap="square" rtlCol="0">
            <a:spAutoFit/>
          </a:bodyPr>
          <a:lstStyle/>
          <a:p>
            <a:pPr algn="ctr" defTabSz="990570">
              <a:defRPr/>
            </a:pPr>
            <a:r>
              <a:rPr lang="en-US" sz="2800" b="1" dirty="0">
                <a:solidFill>
                  <a:srgbClr val="A3CEED"/>
                </a:solidFill>
                <a:latin typeface="Boulder" pitchFamily="2" charset="0"/>
                <a:cs typeface="Arial" charset="0"/>
              </a:rPr>
              <a:t>Make</a:t>
            </a:r>
            <a:r>
              <a:rPr lang="en-US" sz="2800" b="1" dirty="0">
                <a:solidFill>
                  <a:srgbClr val="373545">
                    <a:lumMod val="20000"/>
                    <a:lumOff val="80000"/>
                  </a:srgbClr>
                </a:solidFill>
                <a:latin typeface="Boulder" pitchFamily="2" charset="0"/>
                <a:cs typeface="Arial" charset="0"/>
              </a:rPr>
              <a:t> </a:t>
            </a:r>
            <a:r>
              <a:rPr lang="en-US" sz="2800" b="1" dirty="0">
                <a:solidFill>
                  <a:srgbClr val="00B050"/>
                </a:solidFill>
                <a:latin typeface="Boulder" pitchFamily="2" charset="0"/>
                <a:cs typeface="Arial" charset="0"/>
              </a:rPr>
              <a:t>your</a:t>
            </a:r>
            <a:r>
              <a:rPr lang="en-US" sz="2800" b="1" dirty="0">
                <a:solidFill>
                  <a:srgbClr val="2683C6">
                    <a:lumMod val="40000"/>
                    <a:lumOff val="60000"/>
                  </a:srgbClr>
                </a:solidFill>
                <a:latin typeface="Boulder" pitchFamily="2" charset="0"/>
                <a:cs typeface="Arial" charset="0"/>
              </a:rPr>
              <a:t> </a:t>
            </a:r>
            <a:r>
              <a:rPr lang="en-US" sz="2800" b="1" dirty="0">
                <a:solidFill>
                  <a:srgbClr val="F15623"/>
                </a:solidFill>
                <a:latin typeface="Boulder" pitchFamily="2" charset="0"/>
                <a:cs typeface="Arial" charset="0"/>
              </a:rPr>
              <a:t>own </a:t>
            </a:r>
            <a:r>
              <a:rPr lang="en-US" sz="2800" b="1" dirty="0">
                <a:solidFill>
                  <a:srgbClr val="002060"/>
                </a:solidFill>
                <a:latin typeface="Boulder" pitchFamily="2" charset="0"/>
                <a:cs typeface="Arial" charset="0"/>
              </a:rPr>
              <a:t>ideas</a:t>
            </a:r>
            <a:r>
              <a:rPr lang="en-US" sz="2800" b="1" dirty="0">
                <a:solidFill>
                  <a:srgbClr val="FFFF00"/>
                </a:solidFill>
                <a:latin typeface="Boulder" pitchFamily="2" charset="0"/>
                <a:cs typeface="Arial" charset="0"/>
              </a:rPr>
              <a:t> </a:t>
            </a:r>
            <a:r>
              <a:rPr lang="en-US" sz="2800" b="1" dirty="0">
                <a:solidFill>
                  <a:srgbClr val="7030A0"/>
                </a:solidFill>
                <a:latin typeface="Boulder" pitchFamily="2" charset="0"/>
                <a:cs typeface="Arial" charset="0"/>
              </a:rPr>
              <a:t>come</a:t>
            </a:r>
            <a:r>
              <a:rPr lang="en-US" sz="2800" b="1" dirty="0">
                <a:solidFill>
                  <a:srgbClr val="FFFF00"/>
                </a:solidFill>
                <a:latin typeface="Boulder" pitchFamily="2" charset="0"/>
                <a:cs typeface="Arial" charset="0"/>
              </a:rPr>
              <a:t> </a:t>
            </a:r>
            <a:r>
              <a:rPr lang="en-US" sz="2800" b="1" dirty="0">
                <a:solidFill>
                  <a:srgbClr val="A04DA3">
                    <a:lumMod val="60000"/>
                    <a:lumOff val="40000"/>
                  </a:srgbClr>
                </a:solidFill>
                <a:latin typeface="Boulder" pitchFamily="2" charset="0"/>
                <a:cs typeface="Arial" charset="0"/>
              </a:rPr>
              <a:t>to</a:t>
            </a:r>
            <a:r>
              <a:rPr lang="en-US" sz="2800" b="1" dirty="0">
                <a:solidFill>
                  <a:srgbClr val="FFFF00"/>
                </a:solidFill>
                <a:latin typeface="Boulder" pitchFamily="2" charset="0"/>
                <a:cs typeface="Arial" charset="0"/>
              </a:rPr>
              <a:t> </a:t>
            </a:r>
            <a:r>
              <a:rPr lang="en-US" sz="2800" b="1" dirty="0">
                <a:solidFill>
                  <a:srgbClr val="FFC000"/>
                </a:solidFill>
                <a:latin typeface="Boulder" pitchFamily="2" charset="0"/>
                <a:cs typeface="Arial" charset="0"/>
              </a:rPr>
              <a:t>life</a:t>
            </a:r>
            <a:r>
              <a:rPr lang="en-US" sz="2800" b="1" dirty="0">
                <a:solidFill>
                  <a:srgbClr val="002060"/>
                </a:solidFill>
                <a:latin typeface="Boulder" pitchFamily="2" charset="0"/>
                <a:cs typeface="Arial" charset="0"/>
              </a:rPr>
              <a:t>!</a:t>
            </a:r>
          </a:p>
        </p:txBody>
      </p:sp>
      <p:sp>
        <p:nvSpPr>
          <p:cNvPr id="19" name="TextBox 18">
            <a:extLst>
              <a:ext uri="{FF2B5EF4-FFF2-40B4-BE49-F238E27FC236}">
                <a16:creationId xmlns:a16="http://schemas.microsoft.com/office/drawing/2014/main" id="{211EA007-E3B7-4D33-8089-BC2AEBCE25C3}"/>
              </a:ext>
            </a:extLst>
          </p:cNvPr>
          <p:cNvSpPr txBox="1"/>
          <p:nvPr/>
        </p:nvSpPr>
        <p:spPr>
          <a:xfrm>
            <a:off x="4228084" y="5436366"/>
            <a:ext cx="5614231" cy="584775"/>
          </a:xfrm>
          <a:prstGeom prst="rect">
            <a:avLst/>
          </a:prstGeom>
          <a:noFill/>
        </p:spPr>
        <p:txBody>
          <a:bodyPr wrap="square" rtlCol="0">
            <a:spAutoFit/>
          </a:bodyPr>
          <a:lstStyle/>
          <a:p>
            <a:pPr algn="ctr" defTabSz="990570">
              <a:defRPr/>
            </a:pPr>
            <a:r>
              <a:rPr lang="en-US" sz="3200" b="1" i="1" dirty="0">
                <a:solidFill>
                  <a:srgbClr val="002060"/>
                </a:solidFill>
                <a:latin typeface="Boulder" pitchFamily="2" charset="0"/>
                <a:cs typeface="Arial" charset="0"/>
              </a:rPr>
              <a:t>“Imagine it, Design it, Make it”</a:t>
            </a:r>
          </a:p>
        </p:txBody>
      </p:sp>
      <p:sp>
        <p:nvSpPr>
          <p:cNvPr id="20" name="TextBox 19">
            <a:extLst>
              <a:ext uri="{FF2B5EF4-FFF2-40B4-BE49-F238E27FC236}">
                <a16:creationId xmlns:a16="http://schemas.microsoft.com/office/drawing/2014/main" id="{75AA7A15-4192-405C-99A5-CAA96BA956C2}"/>
              </a:ext>
            </a:extLst>
          </p:cNvPr>
          <p:cNvSpPr txBox="1"/>
          <p:nvPr/>
        </p:nvSpPr>
        <p:spPr>
          <a:xfrm>
            <a:off x="131913" y="6217132"/>
            <a:ext cx="9551733" cy="461665"/>
          </a:xfrm>
          <a:prstGeom prst="rect">
            <a:avLst/>
          </a:prstGeom>
          <a:noFill/>
          <a:ln>
            <a:solidFill>
              <a:srgbClr val="002060"/>
            </a:solidFill>
          </a:ln>
        </p:spPr>
        <p:txBody>
          <a:bodyPr wrap="square" rtlCol="0">
            <a:spAutoFit/>
          </a:bodyPr>
          <a:lstStyle/>
          <a:p>
            <a:pPr defTabSz="742909"/>
            <a:r>
              <a:rPr lang="en-US" sz="2400" b="1" dirty="0">
                <a:ln w="3175">
                  <a:solidFill>
                    <a:prstClr val="black">
                      <a:lumMod val="85000"/>
                      <a:lumOff val="15000"/>
                    </a:prstClr>
                  </a:solidFill>
                </a:ln>
                <a:solidFill>
                  <a:prstClr val="white"/>
                </a:solidFill>
                <a:latin typeface="Calibri" panose="020F0502020204030204"/>
              </a:rPr>
              <a:t>Name:   		                    Technology Group:  	          Tutor Group:</a:t>
            </a:r>
          </a:p>
        </p:txBody>
      </p:sp>
    </p:spTree>
    <p:extLst>
      <p:ext uri="{BB962C8B-B14F-4D97-AF65-F5344CB8AC3E}">
        <p14:creationId xmlns:p14="http://schemas.microsoft.com/office/powerpoint/2010/main" val="4482855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21FE7061-B323-48C1-9498-17E2703C6470}"/>
              </a:ext>
            </a:extLst>
          </p:cNvPr>
          <p:cNvPicPr>
            <a:picLocks noChangeAspect="1"/>
          </p:cNvPicPr>
          <p:nvPr/>
        </p:nvPicPr>
        <p:blipFill>
          <a:blip r:embed="rId2"/>
          <a:stretch>
            <a:fillRect/>
          </a:stretch>
        </p:blipFill>
        <p:spPr>
          <a:xfrm rot="5400000">
            <a:off x="712730" y="-2186881"/>
            <a:ext cx="8480540" cy="9609221"/>
          </a:xfrm>
          <a:prstGeom prst="rect">
            <a:avLst/>
          </a:prstGeom>
        </p:spPr>
      </p:pic>
    </p:spTree>
    <p:extLst>
      <p:ext uri="{BB962C8B-B14F-4D97-AF65-F5344CB8AC3E}">
        <p14:creationId xmlns:p14="http://schemas.microsoft.com/office/powerpoint/2010/main" val="216016164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932A5737-D62E-4316-9E70-C889E13210BB}"/>
              </a:ext>
            </a:extLst>
          </p:cNvPr>
          <p:cNvPicPr>
            <a:picLocks noChangeAspect="1"/>
          </p:cNvPicPr>
          <p:nvPr/>
        </p:nvPicPr>
        <p:blipFill>
          <a:blip r:embed="rId2"/>
          <a:stretch>
            <a:fillRect/>
          </a:stretch>
        </p:blipFill>
        <p:spPr>
          <a:xfrm rot="5400000">
            <a:off x="1571467" y="-1351612"/>
            <a:ext cx="6715596" cy="9418819"/>
          </a:xfrm>
          <a:prstGeom prst="rect">
            <a:avLst/>
          </a:prstGeom>
        </p:spPr>
      </p:pic>
    </p:spTree>
    <p:extLst>
      <p:ext uri="{BB962C8B-B14F-4D97-AF65-F5344CB8AC3E}">
        <p14:creationId xmlns:p14="http://schemas.microsoft.com/office/powerpoint/2010/main" val="203960364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a:extLst>
              <a:ext uri="{FF2B5EF4-FFF2-40B4-BE49-F238E27FC236}">
                <a16:creationId xmlns:a16="http://schemas.microsoft.com/office/drawing/2014/main" id="{04347006-3292-4678-A2A8-2F3EFCA2CF05}"/>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rot="21217221">
            <a:off x="3355556" y="168651"/>
            <a:ext cx="866427" cy="771332"/>
          </a:xfrm>
          <a:prstGeom prst="rect">
            <a:avLst/>
          </a:prstGeom>
          <a:noFill/>
          <a:extLst>
            <a:ext uri="{909E8E84-426E-40DD-AFC4-6F175D3DCCD1}">
              <a14:hiddenFill xmlns:a14="http://schemas.microsoft.com/office/drawing/2010/main">
                <a:solidFill>
                  <a:srgbClr val="FFFFFF"/>
                </a:solidFill>
              </a14:hiddenFill>
            </a:ext>
          </a:extLst>
        </p:spPr>
      </p:pic>
      <p:sp>
        <p:nvSpPr>
          <p:cNvPr id="3" name="Rectangle 2">
            <a:extLst>
              <a:ext uri="{FF2B5EF4-FFF2-40B4-BE49-F238E27FC236}">
                <a16:creationId xmlns:a16="http://schemas.microsoft.com/office/drawing/2014/main" id="{3D3734AD-8BE0-417B-AAA0-B6B7D34D644A}"/>
              </a:ext>
            </a:extLst>
          </p:cNvPr>
          <p:cNvSpPr/>
          <p:nvPr/>
        </p:nvSpPr>
        <p:spPr>
          <a:xfrm rot="20781834">
            <a:off x="3347149" y="381571"/>
            <a:ext cx="635822" cy="345491"/>
          </a:xfrm>
          <a:prstGeom prst="rect">
            <a:avLst/>
          </a:prstGeom>
          <a:noFill/>
        </p:spPr>
        <p:txBody>
          <a:bodyPr wrap="none" lIns="91440" tIns="45720" rIns="91440" bIns="45720">
            <a:prstTxWarp prst="textArchUp">
              <a:avLst/>
            </a:prstTxWarp>
            <a:spAutoFit/>
          </a:bodyPr>
          <a:lstStyle/>
          <a:p>
            <a:pPr algn="ctr"/>
            <a:r>
              <a:rPr lang="en-US" sz="1200" dirty="0">
                <a:ln w="0"/>
                <a:effectLst>
                  <a:outerShdw blurRad="38100" dist="19050" dir="2700000" algn="tl" rotWithShape="0">
                    <a:schemeClr val="dk1">
                      <a:alpha val="40000"/>
                    </a:schemeClr>
                  </a:outerShdw>
                </a:effectLst>
                <a:latin typeface="Eras Demi ITC" panose="020B0805030504020804" pitchFamily="34" charset="0"/>
              </a:rPr>
              <a:t>DART</a:t>
            </a:r>
            <a:endParaRPr lang="en-US" sz="1200" b="0" cap="none" spc="0" dirty="0">
              <a:ln w="0"/>
              <a:solidFill>
                <a:schemeClr val="tx1"/>
              </a:solidFill>
              <a:effectLst>
                <a:outerShdw blurRad="38100" dist="19050" dir="2700000" algn="tl" rotWithShape="0">
                  <a:schemeClr val="dk1">
                    <a:alpha val="40000"/>
                  </a:schemeClr>
                </a:outerShdw>
              </a:effectLst>
              <a:latin typeface="Eras Demi ITC" panose="020B0805030504020804" pitchFamily="34" charset="0"/>
            </a:endParaRPr>
          </a:p>
        </p:txBody>
      </p:sp>
      <p:sp>
        <p:nvSpPr>
          <p:cNvPr id="4" name="TextBox 3">
            <a:extLst>
              <a:ext uri="{FF2B5EF4-FFF2-40B4-BE49-F238E27FC236}">
                <a16:creationId xmlns:a16="http://schemas.microsoft.com/office/drawing/2014/main" id="{331D5A91-EFD9-4F04-BDCE-4E2D400DD0D6}"/>
              </a:ext>
            </a:extLst>
          </p:cNvPr>
          <p:cNvSpPr txBox="1"/>
          <p:nvPr/>
        </p:nvSpPr>
        <p:spPr>
          <a:xfrm>
            <a:off x="171525" y="6151021"/>
            <a:ext cx="9467149" cy="646331"/>
          </a:xfrm>
          <a:prstGeom prst="rect">
            <a:avLst/>
          </a:prstGeom>
          <a:noFill/>
          <a:ln>
            <a:solidFill>
              <a:schemeClr val="tx1"/>
            </a:solidFill>
          </a:ln>
        </p:spPr>
        <p:txBody>
          <a:bodyPr wrap="square" rtlCol="0">
            <a:spAutoFit/>
          </a:bodyPr>
          <a:lstStyle/>
          <a:p>
            <a:r>
              <a:rPr lang="en-GB" dirty="0">
                <a:latin typeface="Eras Light ITC" panose="020B0402030504020804" pitchFamily="34" charset="0"/>
              </a:rPr>
              <a:t>Why is health and safety important?</a:t>
            </a:r>
          </a:p>
          <a:p>
            <a:endParaRPr lang="en-GB" dirty="0">
              <a:latin typeface="Eras Light ITC" panose="020B0402030504020804" pitchFamily="34" charset="0"/>
            </a:endParaRPr>
          </a:p>
        </p:txBody>
      </p:sp>
      <p:sp>
        <p:nvSpPr>
          <p:cNvPr id="5" name="TextBox 4">
            <a:extLst>
              <a:ext uri="{FF2B5EF4-FFF2-40B4-BE49-F238E27FC236}">
                <a16:creationId xmlns:a16="http://schemas.microsoft.com/office/drawing/2014/main" id="{82073413-8F04-4108-812F-05928E812F49}"/>
              </a:ext>
            </a:extLst>
          </p:cNvPr>
          <p:cNvSpPr txBox="1"/>
          <p:nvPr/>
        </p:nvSpPr>
        <p:spPr>
          <a:xfrm>
            <a:off x="325748" y="62402"/>
            <a:ext cx="3308800" cy="923330"/>
          </a:xfrm>
          <a:prstGeom prst="rect">
            <a:avLst/>
          </a:prstGeom>
          <a:noFill/>
        </p:spPr>
        <p:txBody>
          <a:bodyPr wrap="square" rtlCol="0">
            <a:spAutoFit/>
          </a:bodyPr>
          <a:lstStyle/>
          <a:p>
            <a:pPr algn="ctr"/>
            <a:r>
              <a:rPr lang="en-GB" u="sng" dirty="0">
                <a:latin typeface="Eras Demi ITC" panose="020B0805030504020804" pitchFamily="34" charset="0"/>
              </a:rPr>
              <a:t>Rules for</a:t>
            </a:r>
          </a:p>
          <a:p>
            <a:pPr algn="ctr"/>
            <a:r>
              <a:rPr lang="en-GB" u="sng" dirty="0">
                <a:latin typeface="Eras Demi ITC" panose="020B0805030504020804" pitchFamily="34" charset="0"/>
              </a:rPr>
              <a:t>Design &amp; Technology workshops</a:t>
            </a:r>
          </a:p>
        </p:txBody>
      </p:sp>
      <p:sp>
        <p:nvSpPr>
          <p:cNvPr id="6" name="TextBox 5">
            <a:extLst>
              <a:ext uri="{FF2B5EF4-FFF2-40B4-BE49-F238E27FC236}">
                <a16:creationId xmlns:a16="http://schemas.microsoft.com/office/drawing/2014/main" id="{3E3A1F0F-1191-4CE0-A1AC-F0304DF44506}"/>
              </a:ext>
            </a:extLst>
          </p:cNvPr>
          <p:cNvSpPr txBox="1"/>
          <p:nvPr/>
        </p:nvSpPr>
        <p:spPr>
          <a:xfrm>
            <a:off x="5803692" y="293870"/>
            <a:ext cx="3308800" cy="646331"/>
          </a:xfrm>
          <a:prstGeom prst="rect">
            <a:avLst/>
          </a:prstGeom>
          <a:noFill/>
        </p:spPr>
        <p:txBody>
          <a:bodyPr wrap="square" rtlCol="0">
            <a:spAutoFit/>
          </a:bodyPr>
          <a:lstStyle/>
          <a:p>
            <a:pPr algn="ctr"/>
            <a:r>
              <a:rPr lang="en-GB" u="sng" dirty="0">
                <a:latin typeface="Eras Demi ITC" panose="020B0805030504020804" pitchFamily="34" charset="0"/>
              </a:rPr>
              <a:t>Year assessment of </a:t>
            </a:r>
          </a:p>
          <a:p>
            <a:pPr algn="ctr"/>
            <a:r>
              <a:rPr lang="en-GB" u="sng" dirty="0">
                <a:latin typeface="Eras Demi ITC" panose="020B0805030504020804" pitchFamily="34" charset="0"/>
              </a:rPr>
              <a:t>Design &amp; Technology </a:t>
            </a:r>
          </a:p>
        </p:txBody>
      </p:sp>
      <p:sp>
        <p:nvSpPr>
          <p:cNvPr id="7" name="TextBox 6">
            <a:extLst>
              <a:ext uri="{FF2B5EF4-FFF2-40B4-BE49-F238E27FC236}">
                <a16:creationId xmlns:a16="http://schemas.microsoft.com/office/drawing/2014/main" id="{FB769C80-1B6B-46F3-824F-DB404B7BD31D}"/>
              </a:ext>
            </a:extLst>
          </p:cNvPr>
          <p:cNvSpPr txBox="1"/>
          <p:nvPr/>
        </p:nvSpPr>
        <p:spPr>
          <a:xfrm>
            <a:off x="171526" y="985732"/>
            <a:ext cx="5269904" cy="5093702"/>
          </a:xfrm>
          <a:prstGeom prst="rect">
            <a:avLst/>
          </a:prstGeom>
          <a:noFill/>
          <a:ln>
            <a:solidFill>
              <a:schemeClr val="tx1"/>
            </a:solidFill>
          </a:ln>
        </p:spPr>
        <p:txBody>
          <a:bodyPr wrap="square" rtlCol="0">
            <a:spAutoFit/>
          </a:bodyPr>
          <a:lstStyle/>
          <a:p>
            <a:r>
              <a:rPr lang="en-GB" sz="1300" dirty="0">
                <a:latin typeface="Eras Light ITC" panose="020B0402030504020804" pitchFamily="34" charset="0"/>
              </a:rPr>
              <a:t>The biggest danger in a DT workshop is you.</a:t>
            </a:r>
          </a:p>
          <a:p>
            <a:r>
              <a:rPr lang="en-GB" sz="1300" dirty="0">
                <a:latin typeface="Eras Light ITC" panose="020B0402030504020804" pitchFamily="34" charset="0"/>
              </a:rPr>
              <a:t>You are at risk if you do not understand the hazards and consequences of accidents in the classroom.</a:t>
            </a:r>
          </a:p>
          <a:p>
            <a:r>
              <a:rPr lang="en-GB" sz="1300" dirty="0">
                <a:latin typeface="Eras Light ITC" panose="020B0402030504020804" pitchFamily="34" charset="0"/>
              </a:rPr>
              <a:t>Remember to always report any accidents, spillages or breakages to your teacher or technician.</a:t>
            </a:r>
          </a:p>
          <a:p>
            <a:endParaRPr lang="en-GB" sz="1300" dirty="0">
              <a:latin typeface="Eras Light ITC" panose="020B0402030504020804" pitchFamily="34" charset="0"/>
            </a:endParaRPr>
          </a:p>
          <a:p>
            <a:pPr marL="342900" indent="-342900">
              <a:buFont typeface="+mj-lt"/>
              <a:buAutoNum type="arabicPeriod"/>
            </a:pPr>
            <a:r>
              <a:rPr lang="en-GB" sz="1300" dirty="0">
                <a:latin typeface="Eras Light ITC" panose="020B0402030504020804" pitchFamily="34" charset="0"/>
              </a:rPr>
              <a:t>Only enter a workshop when told to do so by a teacher or with teacher supervision</a:t>
            </a:r>
          </a:p>
          <a:p>
            <a:pPr marL="342900" indent="-342900">
              <a:buFont typeface="+mj-lt"/>
              <a:buAutoNum type="arabicPeriod"/>
            </a:pPr>
            <a:r>
              <a:rPr lang="en-GB" sz="1300" dirty="0">
                <a:latin typeface="Eras Light ITC" panose="020B0402030504020804" pitchFamily="34" charset="0"/>
              </a:rPr>
              <a:t>Keep your work area, and floor area tidy at all times</a:t>
            </a:r>
          </a:p>
          <a:p>
            <a:pPr marL="342900" indent="-342900">
              <a:buFont typeface="+mj-lt"/>
              <a:buAutoNum type="arabicPeriod"/>
            </a:pPr>
            <a:r>
              <a:rPr lang="en-GB" sz="1300" dirty="0">
                <a:latin typeface="Eras Light ITC" panose="020B0402030504020804" pitchFamily="34" charset="0"/>
              </a:rPr>
              <a:t>You must not run in a workshop at any time especially when machines are running</a:t>
            </a:r>
          </a:p>
          <a:p>
            <a:pPr marL="342900" indent="-342900">
              <a:buFont typeface="+mj-lt"/>
              <a:buAutoNum type="arabicPeriod"/>
            </a:pPr>
            <a:r>
              <a:rPr lang="en-GB" sz="1300" dirty="0">
                <a:latin typeface="Eras Light ITC" panose="020B0402030504020804" pitchFamily="34" charset="0"/>
              </a:rPr>
              <a:t>Follow instructions precisely and only use a machine or tool when instructed to do so.</a:t>
            </a:r>
          </a:p>
          <a:p>
            <a:pPr marL="342900" indent="-342900">
              <a:buFont typeface="+mj-lt"/>
              <a:buAutoNum type="arabicPeriod"/>
            </a:pPr>
            <a:r>
              <a:rPr lang="en-GB" sz="1300" dirty="0">
                <a:latin typeface="Eras Light ITC" panose="020B0402030504020804" pitchFamily="34" charset="0"/>
              </a:rPr>
              <a:t>Never remove anything from a DT workshop unless asked to move it to a different location</a:t>
            </a:r>
          </a:p>
          <a:p>
            <a:pPr marL="342900" indent="-342900">
              <a:buFont typeface="+mj-lt"/>
              <a:buAutoNum type="arabicPeriod"/>
            </a:pPr>
            <a:r>
              <a:rPr lang="en-GB" sz="1300" dirty="0">
                <a:latin typeface="Eras Light ITC" panose="020B0402030504020804" pitchFamily="34" charset="0"/>
              </a:rPr>
              <a:t>When using naked flames, ensure all loose/untucked items are secure.</a:t>
            </a:r>
          </a:p>
          <a:p>
            <a:pPr marL="342900" indent="-342900">
              <a:buFont typeface="+mj-lt"/>
              <a:buAutoNum type="arabicPeriod"/>
            </a:pPr>
            <a:r>
              <a:rPr lang="en-GB" sz="1300" dirty="0">
                <a:latin typeface="Eras Light ITC" panose="020B0402030504020804" pitchFamily="34" charset="0"/>
              </a:rPr>
              <a:t>Wear eye protection when specified</a:t>
            </a:r>
          </a:p>
          <a:p>
            <a:pPr marL="342900" indent="-342900">
              <a:buFont typeface="+mj-lt"/>
              <a:buAutoNum type="arabicPeriod"/>
            </a:pPr>
            <a:r>
              <a:rPr lang="en-GB" sz="1300" dirty="0">
                <a:latin typeface="Eras Light ITC" panose="020B0402030504020804" pitchFamily="34" charset="0"/>
              </a:rPr>
              <a:t>Stand up when doing most practical work so you are able to move quickly in-case of an emergency</a:t>
            </a:r>
          </a:p>
          <a:p>
            <a:pPr marL="342900" indent="-342900">
              <a:buFont typeface="+mj-lt"/>
              <a:buAutoNum type="arabicPeriod"/>
            </a:pPr>
            <a:r>
              <a:rPr lang="en-GB" sz="1300" dirty="0">
                <a:latin typeface="Eras Light ITC" panose="020B0402030504020804" pitchFamily="34" charset="0"/>
              </a:rPr>
              <a:t>Wash your hands thoroughly when entering a food technology room</a:t>
            </a:r>
          </a:p>
          <a:p>
            <a:pPr marL="342900" indent="-342900">
              <a:buFont typeface="+mj-lt"/>
              <a:buAutoNum type="arabicPeriod"/>
            </a:pPr>
            <a:r>
              <a:rPr lang="en-GB" sz="1300" dirty="0">
                <a:latin typeface="Eras Light ITC" panose="020B0402030504020804" pitchFamily="34" charset="0"/>
              </a:rPr>
              <a:t>If you are scalded, burnt or are aware that any chemicals have come into contact with your skin, immediately wash your hands with water until it has eased.</a:t>
            </a:r>
          </a:p>
        </p:txBody>
      </p:sp>
      <p:graphicFrame>
        <p:nvGraphicFramePr>
          <p:cNvPr id="8" name="Table 5">
            <a:extLst>
              <a:ext uri="{FF2B5EF4-FFF2-40B4-BE49-F238E27FC236}">
                <a16:creationId xmlns:a16="http://schemas.microsoft.com/office/drawing/2014/main" id="{FC080685-924C-4262-9A52-33E5F029B585}"/>
              </a:ext>
            </a:extLst>
          </p:cNvPr>
          <p:cNvGraphicFramePr>
            <a:graphicFrameLocks noGrp="1"/>
          </p:cNvGraphicFramePr>
          <p:nvPr>
            <p:extLst>
              <p:ext uri="{D42A27DB-BD31-4B8C-83A1-F6EECF244321}">
                <p14:modId xmlns:p14="http://schemas.microsoft.com/office/powerpoint/2010/main" val="1563128063"/>
              </p:ext>
            </p:extLst>
          </p:nvPr>
        </p:nvGraphicFramePr>
        <p:xfrm>
          <a:off x="5803692" y="1011788"/>
          <a:ext cx="3746006" cy="4451668"/>
        </p:xfrm>
        <a:graphic>
          <a:graphicData uri="http://schemas.openxmlformats.org/drawingml/2006/table">
            <a:tbl>
              <a:tblPr firstRow="1" bandRow="1">
                <a:tableStyleId>{5940675A-B579-460E-94D1-54222C63F5DA}</a:tableStyleId>
              </a:tblPr>
              <a:tblGrid>
                <a:gridCol w="1462190">
                  <a:extLst>
                    <a:ext uri="{9D8B030D-6E8A-4147-A177-3AD203B41FA5}">
                      <a16:colId xmlns:a16="http://schemas.microsoft.com/office/drawing/2014/main" val="2809119340"/>
                    </a:ext>
                  </a:extLst>
                </a:gridCol>
                <a:gridCol w="613267">
                  <a:extLst>
                    <a:ext uri="{9D8B030D-6E8A-4147-A177-3AD203B41FA5}">
                      <a16:colId xmlns:a16="http://schemas.microsoft.com/office/drawing/2014/main" val="1732934702"/>
                    </a:ext>
                  </a:extLst>
                </a:gridCol>
                <a:gridCol w="562163">
                  <a:extLst>
                    <a:ext uri="{9D8B030D-6E8A-4147-A177-3AD203B41FA5}">
                      <a16:colId xmlns:a16="http://schemas.microsoft.com/office/drawing/2014/main" val="2805159781"/>
                    </a:ext>
                  </a:extLst>
                </a:gridCol>
                <a:gridCol w="545128">
                  <a:extLst>
                    <a:ext uri="{9D8B030D-6E8A-4147-A177-3AD203B41FA5}">
                      <a16:colId xmlns:a16="http://schemas.microsoft.com/office/drawing/2014/main" val="551968915"/>
                    </a:ext>
                  </a:extLst>
                </a:gridCol>
                <a:gridCol w="563258">
                  <a:extLst>
                    <a:ext uri="{9D8B030D-6E8A-4147-A177-3AD203B41FA5}">
                      <a16:colId xmlns:a16="http://schemas.microsoft.com/office/drawing/2014/main" val="3699713945"/>
                    </a:ext>
                  </a:extLst>
                </a:gridCol>
              </a:tblGrid>
              <a:tr h="2009188">
                <a:tc>
                  <a:txBody>
                    <a:bodyPr/>
                    <a:lstStyle/>
                    <a:p>
                      <a:pPr algn="ctr"/>
                      <a:r>
                        <a:rPr lang="en-GB" sz="1400" b="1" dirty="0">
                          <a:latin typeface="Eras Light ITC" panose="020B0402030504020804" pitchFamily="34" charset="0"/>
                        </a:rPr>
                        <a:t>Assessment journey in Design and Technology.</a:t>
                      </a:r>
                    </a:p>
                    <a:p>
                      <a:pPr algn="ctr"/>
                      <a:endParaRPr lang="en-GB" sz="1400" dirty="0">
                        <a:latin typeface="Eras Light ITC" panose="020B0402030504020804" pitchFamily="34" charset="0"/>
                      </a:endParaRPr>
                    </a:p>
                    <a:p>
                      <a:pPr algn="ctr"/>
                      <a:r>
                        <a:rPr lang="en-GB" sz="1400" dirty="0">
                          <a:latin typeface="Eras Light ITC" panose="020B0402030504020804" pitchFamily="34" charset="0"/>
                        </a:rPr>
                        <a:t>Fill in teacher initials and project</a:t>
                      </a:r>
                    </a:p>
                  </a:txBody>
                  <a:tcPr/>
                </a:tc>
                <a:tc>
                  <a:txBody>
                    <a:bodyPr/>
                    <a:lstStyle/>
                    <a:p>
                      <a:endParaRPr lang="en-GB"/>
                    </a:p>
                  </a:txBody>
                  <a:tcPr/>
                </a:tc>
                <a:tc>
                  <a:txBody>
                    <a:bodyPr/>
                    <a:lstStyle/>
                    <a:p>
                      <a:endParaRPr lang="en-GB" dirty="0"/>
                    </a:p>
                  </a:txBody>
                  <a:tcPr/>
                </a:tc>
                <a:tc>
                  <a:txBody>
                    <a:bodyPr/>
                    <a:lstStyle/>
                    <a:p>
                      <a:endParaRPr lang="en-GB"/>
                    </a:p>
                  </a:txBody>
                  <a:tcPr/>
                </a:tc>
                <a:tc>
                  <a:txBody>
                    <a:bodyPr/>
                    <a:lstStyle/>
                    <a:p>
                      <a:endParaRPr lang="en-GB"/>
                    </a:p>
                  </a:txBody>
                  <a:tcPr/>
                </a:tc>
                <a:extLst>
                  <a:ext uri="{0D108BD9-81ED-4DB2-BD59-A6C34878D82A}">
                    <a16:rowId xmlns:a16="http://schemas.microsoft.com/office/drawing/2014/main" val="3258303231"/>
                  </a:ext>
                </a:extLst>
              </a:tr>
              <a:tr h="534244">
                <a:tc>
                  <a:txBody>
                    <a:bodyPr/>
                    <a:lstStyle/>
                    <a:p>
                      <a:pPr algn="ctr"/>
                      <a:r>
                        <a:rPr lang="en-GB" sz="1600" dirty="0">
                          <a:solidFill>
                            <a:srgbClr val="FFC000"/>
                          </a:solidFill>
                          <a:latin typeface="Eras Demi ITC" panose="020B0805030504020804" pitchFamily="34" charset="0"/>
                        </a:rPr>
                        <a:t>Yellow Plus</a:t>
                      </a:r>
                    </a:p>
                  </a:txBody>
                  <a:tcPr/>
                </a:tc>
                <a:tc>
                  <a:txBody>
                    <a:bodyPr/>
                    <a:lstStyle/>
                    <a:p>
                      <a:endParaRPr lang="en-GB" dirty="0"/>
                    </a:p>
                  </a:txBody>
                  <a:tcPr/>
                </a:tc>
                <a:tc>
                  <a:txBody>
                    <a:bodyPr/>
                    <a:lstStyle/>
                    <a:p>
                      <a:endParaRPr lang="en-GB" dirty="0"/>
                    </a:p>
                  </a:txBody>
                  <a:tcPr/>
                </a:tc>
                <a:tc>
                  <a:txBody>
                    <a:bodyPr/>
                    <a:lstStyle/>
                    <a:p>
                      <a:endParaRPr lang="en-GB"/>
                    </a:p>
                  </a:txBody>
                  <a:tcPr/>
                </a:tc>
                <a:tc>
                  <a:txBody>
                    <a:bodyPr/>
                    <a:lstStyle/>
                    <a:p>
                      <a:endParaRPr lang="en-GB" dirty="0"/>
                    </a:p>
                  </a:txBody>
                  <a:tcPr/>
                </a:tc>
                <a:extLst>
                  <a:ext uri="{0D108BD9-81ED-4DB2-BD59-A6C34878D82A}">
                    <a16:rowId xmlns:a16="http://schemas.microsoft.com/office/drawing/2014/main" val="1580601508"/>
                  </a:ext>
                </a:extLst>
              </a:tr>
              <a:tr h="477134">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600" dirty="0">
                          <a:solidFill>
                            <a:srgbClr val="FFFF00"/>
                          </a:solidFill>
                          <a:latin typeface="Eras Demi ITC" panose="020B0805030504020804" pitchFamily="34" charset="0"/>
                        </a:rPr>
                        <a:t>Yellow</a:t>
                      </a:r>
                    </a:p>
                  </a:txBody>
                  <a:tcPr/>
                </a:tc>
                <a:tc>
                  <a:txBody>
                    <a:bodyPr/>
                    <a:lstStyle/>
                    <a:p>
                      <a:endParaRPr lang="en-GB" dirty="0"/>
                    </a:p>
                  </a:txBody>
                  <a:tcPr/>
                </a:tc>
                <a:tc>
                  <a:txBody>
                    <a:bodyPr/>
                    <a:lstStyle/>
                    <a:p>
                      <a:endParaRPr lang="en-GB"/>
                    </a:p>
                  </a:txBody>
                  <a:tcPr/>
                </a:tc>
                <a:tc>
                  <a:txBody>
                    <a:bodyPr/>
                    <a:lstStyle/>
                    <a:p>
                      <a:endParaRPr lang="en-GB"/>
                    </a:p>
                  </a:txBody>
                  <a:tcPr/>
                </a:tc>
                <a:tc>
                  <a:txBody>
                    <a:bodyPr/>
                    <a:lstStyle/>
                    <a:p>
                      <a:endParaRPr lang="en-GB"/>
                    </a:p>
                  </a:txBody>
                  <a:tcPr/>
                </a:tc>
                <a:extLst>
                  <a:ext uri="{0D108BD9-81ED-4DB2-BD59-A6C34878D82A}">
                    <a16:rowId xmlns:a16="http://schemas.microsoft.com/office/drawing/2014/main" val="240358634"/>
                  </a:ext>
                </a:extLst>
              </a:tr>
              <a:tr h="50966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600" dirty="0">
                          <a:solidFill>
                            <a:srgbClr val="0070C0"/>
                          </a:solidFill>
                          <a:latin typeface="Eras Demi ITC" panose="020B0805030504020804" pitchFamily="34" charset="0"/>
                        </a:rPr>
                        <a:t>Blue</a:t>
                      </a:r>
                    </a:p>
                  </a:txBody>
                  <a:tcPr/>
                </a:tc>
                <a:tc>
                  <a:txBody>
                    <a:bodyPr/>
                    <a:lstStyle/>
                    <a:p>
                      <a:endParaRPr lang="en-GB" dirty="0"/>
                    </a:p>
                  </a:txBody>
                  <a:tcPr/>
                </a:tc>
                <a:tc>
                  <a:txBody>
                    <a:bodyPr/>
                    <a:lstStyle/>
                    <a:p>
                      <a:endParaRPr lang="en-GB"/>
                    </a:p>
                  </a:txBody>
                  <a:tcPr/>
                </a:tc>
                <a:tc>
                  <a:txBody>
                    <a:bodyPr/>
                    <a:lstStyle/>
                    <a:p>
                      <a:endParaRPr lang="en-GB"/>
                    </a:p>
                  </a:txBody>
                  <a:tcPr/>
                </a:tc>
                <a:tc>
                  <a:txBody>
                    <a:bodyPr/>
                    <a:lstStyle/>
                    <a:p>
                      <a:endParaRPr lang="en-GB"/>
                    </a:p>
                  </a:txBody>
                  <a:tcPr/>
                </a:tc>
                <a:extLst>
                  <a:ext uri="{0D108BD9-81ED-4DB2-BD59-A6C34878D82A}">
                    <a16:rowId xmlns:a16="http://schemas.microsoft.com/office/drawing/2014/main" val="3711240210"/>
                  </a:ext>
                </a:extLst>
              </a:tr>
              <a:tr h="46469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600" dirty="0">
                          <a:solidFill>
                            <a:srgbClr val="00B050"/>
                          </a:solidFill>
                          <a:latin typeface="Eras Demi ITC" panose="020B0805030504020804" pitchFamily="34" charset="0"/>
                        </a:rPr>
                        <a:t>Green</a:t>
                      </a:r>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extLst>
                  <a:ext uri="{0D108BD9-81ED-4DB2-BD59-A6C34878D82A}">
                    <a16:rowId xmlns:a16="http://schemas.microsoft.com/office/drawing/2014/main" val="2882202391"/>
                  </a:ext>
                </a:extLst>
              </a:tr>
              <a:tr h="456742">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600" dirty="0">
                          <a:solidFill>
                            <a:schemeClr val="tx1"/>
                          </a:solidFill>
                          <a:latin typeface="Eras Demi ITC" panose="020B0805030504020804" pitchFamily="34" charset="0"/>
                        </a:rPr>
                        <a:t>White</a:t>
                      </a:r>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dirty="0"/>
                    </a:p>
                  </a:txBody>
                  <a:tcPr/>
                </a:tc>
                <a:extLst>
                  <a:ext uri="{0D108BD9-81ED-4DB2-BD59-A6C34878D82A}">
                    <a16:rowId xmlns:a16="http://schemas.microsoft.com/office/drawing/2014/main" val="1766988964"/>
                  </a:ext>
                </a:extLst>
              </a:tr>
            </a:tbl>
          </a:graphicData>
        </a:graphic>
      </p:graphicFrame>
      <p:sp>
        <p:nvSpPr>
          <p:cNvPr id="9" name="TextBox 8">
            <a:extLst>
              <a:ext uri="{FF2B5EF4-FFF2-40B4-BE49-F238E27FC236}">
                <a16:creationId xmlns:a16="http://schemas.microsoft.com/office/drawing/2014/main" id="{88BAF51E-C7DB-4BF6-A36C-25A4030828E9}"/>
              </a:ext>
            </a:extLst>
          </p:cNvPr>
          <p:cNvSpPr txBox="1"/>
          <p:nvPr/>
        </p:nvSpPr>
        <p:spPr>
          <a:xfrm>
            <a:off x="5803692" y="5626643"/>
            <a:ext cx="3746006" cy="338554"/>
          </a:xfrm>
          <a:prstGeom prst="rect">
            <a:avLst/>
          </a:prstGeom>
          <a:noFill/>
          <a:ln>
            <a:solidFill>
              <a:schemeClr val="tx1"/>
            </a:solidFill>
          </a:ln>
        </p:spPr>
        <p:txBody>
          <a:bodyPr wrap="square" rtlCol="0">
            <a:spAutoFit/>
          </a:bodyPr>
          <a:lstStyle/>
          <a:p>
            <a:r>
              <a:rPr lang="en-GB" sz="1600" dirty="0">
                <a:latin typeface="Eras Demi ITC" panose="020B0805030504020804" pitchFamily="34" charset="0"/>
              </a:rPr>
              <a:t>Average attainment:</a:t>
            </a:r>
          </a:p>
        </p:txBody>
      </p:sp>
    </p:spTree>
    <p:extLst>
      <p:ext uri="{BB962C8B-B14F-4D97-AF65-F5344CB8AC3E}">
        <p14:creationId xmlns:p14="http://schemas.microsoft.com/office/powerpoint/2010/main" val="405497483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7"/>
          <p:cNvSpPr>
            <a:spLocks noChangeArrowheads="1"/>
          </p:cNvSpPr>
          <p:nvPr/>
        </p:nvSpPr>
        <p:spPr bwMode="auto">
          <a:xfrm>
            <a:off x="1363637" y="47357"/>
            <a:ext cx="7053347" cy="400110"/>
          </a:xfrm>
          <a:prstGeom prst="rect">
            <a:avLst/>
          </a:prstGeom>
          <a:noFill/>
          <a:ln w="9525">
            <a:no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r>
              <a:rPr lang="en-GB" sz="2000" dirty="0">
                <a:ln>
                  <a:solidFill>
                    <a:srgbClr val="53548A">
                      <a:lumMod val="75000"/>
                    </a:srgbClr>
                  </a:solidFill>
                </a:ln>
                <a:latin typeface="Eras Demi ITC"/>
                <a:ea typeface="Calibri" pitchFamily="34" charset="0"/>
                <a:cs typeface="Arial"/>
              </a:rPr>
              <a:t>Year 7 Vocabulary (Key Words)</a:t>
            </a:r>
          </a:p>
        </p:txBody>
      </p:sp>
      <p:sp>
        <p:nvSpPr>
          <p:cNvPr id="2" name="Rectangle 1"/>
          <p:cNvSpPr/>
          <p:nvPr/>
        </p:nvSpPr>
        <p:spPr>
          <a:xfrm>
            <a:off x="555" y="1033613"/>
            <a:ext cx="4953000" cy="677108"/>
          </a:xfrm>
          <a:prstGeom prst="rect">
            <a:avLst/>
          </a:prstGeom>
        </p:spPr>
        <p:txBody>
          <a:bodyPr>
            <a:spAutoFit/>
          </a:bodyPr>
          <a:lstStyle/>
          <a:p>
            <a:r>
              <a:rPr lang="en-GB" sz="1600" dirty="0">
                <a:effectLst>
                  <a:outerShdw blurRad="50800" dist="38100" algn="tr" rotWithShape="0">
                    <a:prstClr val="black">
                      <a:alpha val="40000"/>
                    </a:prstClr>
                  </a:outerShdw>
                </a:effectLst>
                <a:latin typeface="Eras Demi ITC" panose="020B0805030504020804" pitchFamily="34" charset="0"/>
              </a:rPr>
              <a:t>Adhesive</a:t>
            </a:r>
            <a:endParaRPr lang="en-GB" sz="1600" dirty="0">
              <a:latin typeface="Eras Demi ITC" panose="020B0805030504020804" pitchFamily="34" charset="0"/>
            </a:endParaRPr>
          </a:p>
          <a:p>
            <a:endParaRPr lang="en-GB" sz="800" dirty="0">
              <a:latin typeface="Eras Demi ITC" panose="020B0805030504020804" pitchFamily="34" charset="0"/>
            </a:endParaRPr>
          </a:p>
          <a:p>
            <a:r>
              <a:rPr lang="en-GB" sz="1400" dirty="0">
                <a:latin typeface="Eras Demi ITC" panose="020B0805030504020804" pitchFamily="34" charset="0"/>
              </a:rPr>
              <a:t>Something used to stick things together</a:t>
            </a:r>
          </a:p>
        </p:txBody>
      </p:sp>
      <p:sp>
        <p:nvSpPr>
          <p:cNvPr id="3" name="Rectangle 2"/>
          <p:cNvSpPr/>
          <p:nvPr/>
        </p:nvSpPr>
        <p:spPr>
          <a:xfrm>
            <a:off x="-17924" y="1784267"/>
            <a:ext cx="5414506" cy="677108"/>
          </a:xfrm>
          <a:prstGeom prst="rect">
            <a:avLst/>
          </a:prstGeom>
        </p:spPr>
        <p:txBody>
          <a:bodyPr wrap="square">
            <a:spAutoFit/>
          </a:bodyPr>
          <a:lstStyle/>
          <a:p>
            <a:r>
              <a:rPr lang="en-GB" sz="1600" dirty="0">
                <a:effectLst>
                  <a:outerShdw blurRad="38100" dist="38100" dir="2700000" algn="tl">
                    <a:srgbClr val="000000">
                      <a:alpha val="43137"/>
                    </a:srgbClr>
                  </a:outerShdw>
                </a:effectLst>
                <a:latin typeface="Eras Demi ITC" panose="020B0805030504020804" pitchFamily="34" charset="0"/>
              </a:rPr>
              <a:t>Analyse</a:t>
            </a:r>
          </a:p>
          <a:p>
            <a:endParaRPr lang="en-GB" sz="800" dirty="0">
              <a:latin typeface="Eras Demi ITC" panose="020B0805030504020804" pitchFamily="34" charset="0"/>
            </a:endParaRPr>
          </a:p>
          <a:p>
            <a:r>
              <a:rPr lang="en-GB" sz="1400" u="sng" dirty="0">
                <a:latin typeface="Eras Demi ITC" panose="020B0805030504020804" pitchFamily="34" charset="0"/>
              </a:rPr>
              <a:t>Study</a:t>
            </a:r>
            <a:r>
              <a:rPr lang="en-GB" sz="1400" dirty="0">
                <a:latin typeface="Eras Demi ITC" panose="020B0805030504020804" pitchFamily="34" charset="0"/>
              </a:rPr>
              <a:t> something to discover and evaluate its </a:t>
            </a:r>
            <a:r>
              <a:rPr lang="en-GB" sz="1400" u="sng" dirty="0">
                <a:latin typeface="Eras Demi ITC" panose="020B0805030504020804" pitchFamily="34" charset="0"/>
              </a:rPr>
              <a:t>features</a:t>
            </a:r>
            <a:r>
              <a:rPr lang="en-GB" sz="1400" dirty="0">
                <a:latin typeface="Eras Demi ITC" panose="020B0805030504020804" pitchFamily="34" charset="0"/>
              </a:rPr>
              <a:t>.</a:t>
            </a:r>
          </a:p>
        </p:txBody>
      </p:sp>
      <p:sp>
        <p:nvSpPr>
          <p:cNvPr id="5" name="Rectangle 4"/>
          <p:cNvSpPr/>
          <p:nvPr/>
        </p:nvSpPr>
        <p:spPr>
          <a:xfrm>
            <a:off x="-139" y="4167350"/>
            <a:ext cx="4953000" cy="677108"/>
          </a:xfrm>
          <a:prstGeom prst="rect">
            <a:avLst/>
          </a:prstGeom>
        </p:spPr>
        <p:txBody>
          <a:bodyPr>
            <a:spAutoFit/>
          </a:bodyPr>
          <a:lstStyle/>
          <a:p>
            <a:r>
              <a:rPr lang="en-GB" sz="1600" dirty="0">
                <a:effectLst>
                  <a:outerShdw blurRad="50800" dist="38100" algn="tr" rotWithShape="0">
                    <a:prstClr val="black">
                      <a:alpha val="40000"/>
                    </a:prstClr>
                  </a:outerShdw>
                </a:effectLst>
                <a:latin typeface="Eras Demi ITC" panose="020B0805030504020804" pitchFamily="34" charset="0"/>
              </a:rPr>
              <a:t>CAD/CAM</a:t>
            </a:r>
            <a:endParaRPr lang="en-GB" sz="1600" dirty="0">
              <a:latin typeface="Eras Demi ITC" panose="020B0805030504020804" pitchFamily="34" charset="0"/>
            </a:endParaRPr>
          </a:p>
          <a:p>
            <a:endParaRPr lang="en-GB" sz="800" dirty="0">
              <a:latin typeface="Eras Demi ITC" panose="020B0805030504020804" pitchFamily="34" charset="0"/>
            </a:endParaRPr>
          </a:p>
          <a:p>
            <a:r>
              <a:rPr lang="en-GB" sz="1400" u="sng" dirty="0">
                <a:latin typeface="Eras Demi ITC" panose="020B0805030504020804" pitchFamily="34" charset="0"/>
              </a:rPr>
              <a:t>Designing </a:t>
            </a:r>
            <a:r>
              <a:rPr lang="en-GB" sz="1400" dirty="0">
                <a:latin typeface="Eras Demi ITC" panose="020B0805030504020804" pitchFamily="34" charset="0"/>
              </a:rPr>
              <a:t>and </a:t>
            </a:r>
            <a:r>
              <a:rPr lang="en-GB" sz="1400" u="sng" dirty="0">
                <a:latin typeface="Eras Demi ITC" panose="020B0805030504020804" pitchFamily="34" charset="0"/>
              </a:rPr>
              <a:t>manufacturing </a:t>
            </a:r>
            <a:r>
              <a:rPr lang="en-GB" sz="1400" dirty="0">
                <a:latin typeface="Eras Demi ITC" panose="020B0805030504020804" pitchFamily="34" charset="0"/>
              </a:rPr>
              <a:t>using a </a:t>
            </a:r>
            <a:r>
              <a:rPr lang="en-GB" sz="1400" u="sng" dirty="0">
                <a:latin typeface="Eras Demi ITC" panose="020B0805030504020804" pitchFamily="34" charset="0"/>
              </a:rPr>
              <a:t>computer</a:t>
            </a:r>
            <a:r>
              <a:rPr lang="en-GB" sz="1400" dirty="0">
                <a:latin typeface="Eras Demi ITC" panose="020B0805030504020804" pitchFamily="34" charset="0"/>
              </a:rPr>
              <a:t>.</a:t>
            </a:r>
          </a:p>
        </p:txBody>
      </p:sp>
      <p:sp>
        <p:nvSpPr>
          <p:cNvPr id="7" name="Rectangle 6"/>
          <p:cNvSpPr/>
          <p:nvPr/>
        </p:nvSpPr>
        <p:spPr>
          <a:xfrm>
            <a:off x="-17924" y="5763156"/>
            <a:ext cx="4953000" cy="892552"/>
          </a:xfrm>
          <a:prstGeom prst="rect">
            <a:avLst/>
          </a:prstGeom>
        </p:spPr>
        <p:txBody>
          <a:bodyPr>
            <a:spAutoFit/>
          </a:bodyPr>
          <a:lstStyle/>
          <a:p>
            <a:r>
              <a:rPr lang="en-GB" sz="1600" dirty="0">
                <a:effectLst>
                  <a:outerShdw blurRad="50800" dist="38100" algn="tr" rotWithShape="0">
                    <a:prstClr val="black">
                      <a:alpha val="40000"/>
                    </a:prstClr>
                  </a:outerShdw>
                </a:effectLst>
                <a:latin typeface="Eras Demi ITC" panose="020B0805030504020804" pitchFamily="34" charset="0"/>
              </a:rPr>
              <a:t>Components</a:t>
            </a:r>
            <a:endParaRPr lang="en-GB" sz="1600" dirty="0">
              <a:latin typeface="Eras Demi ITC" panose="020B0805030504020804" pitchFamily="34" charset="0"/>
            </a:endParaRPr>
          </a:p>
          <a:p>
            <a:endParaRPr lang="en-GB" sz="800" dirty="0">
              <a:latin typeface="Eras Demi ITC" panose="020B0805030504020804" pitchFamily="34" charset="0"/>
            </a:endParaRPr>
          </a:p>
          <a:p>
            <a:r>
              <a:rPr lang="en-GB" sz="1400" dirty="0">
                <a:latin typeface="Eras Demi ITC" panose="020B0805030504020804" pitchFamily="34" charset="0"/>
              </a:rPr>
              <a:t>The </a:t>
            </a:r>
            <a:r>
              <a:rPr lang="en-GB" sz="1400" u="sng" dirty="0">
                <a:latin typeface="Eras Demi ITC" panose="020B0805030504020804" pitchFamily="34" charset="0"/>
              </a:rPr>
              <a:t>different parts</a:t>
            </a:r>
            <a:r>
              <a:rPr lang="en-GB" sz="1400" dirty="0">
                <a:latin typeface="Eras Demi ITC" panose="020B0805030504020804" pitchFamily="34" charset="0"/>
              </a:rPr>
              <a:t> that are assembled to make a product.</a:t>
            </a:r>
          </a:p>
        </p:txBody>
      </p:sp>
      <p:sp>
        <p:nvSpPr>
          <p:cNvPr id="8" name="Rectangle 7"/>
          <p:cNvSpPr/>
          <p:nvPr/>
        </p:nvSpPr>
        <p:spPr>
          <a:xfrm>
            <a:off x="4967039" y="1075104"/>
            <a:ext cx="4953000" cy="677108"/>
          </a:xfrm>
          <a:prstGeom prst="rect">
            <a:avLst/>
          </a:prstGeom>
        </p:spPr>
        <p:txBody>
          <a:bodyPr>
            <a:spAutoFit/>
          </a:bodyPr>
          <a:lstStyle/>
          <a:p>
            <a:r>
              <a:rPr lang="en-GB" sz="1600" dirty="0">
                <a:effectLst>
                  <a:outerShdw blurRad="50800" dist="38100" algn="tr" rotWithShape="0">
                    <a:prstClr val="black">
                      <a:alpha val="40000"/>
                    </a:prstClr>
                  </a:outerShdw>
                </a:effectLst>
                <a:latin typeface="Eras Demi ITC" panose="020B0805030504020804" pitchFamily="34" charset="0"/>
              </a:rPr>
              <a:t>Design Specification</a:t>
            </a:r>
            <a:endParaRPr lang="en-GB" sz="1600" dirty="0">
              <a:latin typeface="Eras Demi ITC" panose="020B0805030504020804" pitchFamily="34" charset="0"/>
            </a:endParaRPr>
          </a:p>
          <a:p>
            <a:endParaRPr lang="en-GB" sz="800" dirty="0">
              <a:latin typeface="Eras Demi ITC" panose="020B0805030504020804" pitchFamily="34" charset="0"/>
            </a:endParaRPr>
          </a:p>
          <a:p>
            <a:r>
              <a:rPr lang="en-GB" sz="1400" dirty="0">
                <a:latin typeface="Eras Demi ITC" panose="020B0805030504020804" pitchFamily="34" charset="0"/>
              </a:rPr>
              <a:t>A list of </a:t>
            </a:r>
            <a:r>
              <a:rPr lang="en-GB" sz="1400" u="sng" dirty="0">
                <a:latin typeface="Eras Demi ITC" panose="020B0805030504020804" pitchFamily="34" charset="0"/>
              </a:rPr>
              <a:t>conditions</a:t>
            </a:r>
            <a:r>
              <a:rPr lang="en-GB" sz="1400" dirty="0">
                <a:latin typeface="Eras Demi ITC" panose="020B0805030504020804" pitchFamily="34" charset="0"/>
              </a:rPr>
              <a:t> that a product should meet.</a:t>
            </a:r>
          </a:p>
        </p:txBody>
      </p:sp>
      <p:sp>
        <p:nvSpPr>
          <p:cNvPr id="9" name="Rectangle 8"/>
          <p:cNvSpPr/>
          <p:nvPr/>
        </p:nvSpPr>
        <p:spPr>
          <a:xfrm>
            <a:off x="4967039" y="2372372"/>
            <a:ext cx="4953000" cy="892552"/>
          </a:xfrm>
          <a:prstGeom prst="rect">
            <a:avLst/>
          </a:prstGeom>
        </p:spPr>
        <p:txBody>
          <a:bodyPr>
            <a:spAutoFit/>
          </a:bodyPr>
          <a:lstStyle/>
          <a:p>
            <a:r>
              <a:rPr lang="en-GB" sz="1600" dirty="0">
                <a:effectLst>
                  <a:outerShdw blurRad="50800" dist="38100" algn="tr" rotWithShape="0">
                    <a:prstClr val="black">
                      <a:alpha val="40000"/>
                    </a:prstClr>
                  </a:outerShdw>
                </a:effectLst>
                <a:latin typeface="Eras Demi ITC" panose="020B0805030504020804" pitchFamily="34" charset="0"/>
              </a:rPr>
              <a:t>Annotation</a:t>
            </a:r>
            <a:endParaRPr lang="en-GB" sz="1600" dirty="0">
              <a:latin typeface="Eras Demi ITC" panose="020B0805030504020804" pitchFamily="34" charset="0"/>
            </a:endParaRPr>
          </a:p>
          <a:p>
            <a:endParaRPr lang="en-GB" sz="800" dirty="0">
              <a:latin typeface="Eras Demi ITC" panose="020B0805030504020804" pitchFamily="34" charset="0"/>
            </a:endParaRPr>
          </a:p>
          <a:p>
            <a:r>
              <a:rPr lang="en-GB" sz="1400" dirty="0">
                <a:latin typeface="Eras Demi ITC" panose="020B0805030504020804" pitchFamily="34" charset="0"/>
              </a:rPr>
              <a:t>Detailed labelling of a design for others to understand how to make.</a:t>
            </a:r>
          </a:p>
        </p:txBody>
      </p:sp>
      <p:sp>
        <p:nvSpPr>
          <p:cNvPr id="10" name="Rectangle 9"/>
          <p:cNvSpPr/>
          <p:nvPr/>
        </p:nvSpPr>
        <p:spPr>
          <a:xfrm>
            <a:off x="4969750" y="3156054"/>
            <a:ext cx="4953000" cy="1138773"/>
          </a:xfrm>
          <a:prstGeom prst="rect">
            <a:avLst/>
          </a:prstGeom>
        </p:spPr>
        <p:txBody>
          <a:bodyPr>
            <a:spAutoFit/>
          </a:bodyPr>
          <a:lstStyle/>
          <a:p>
            <a:r>
              <a:rPr lang="en-GB" sz="1600" dirty="0">
                <a:effectLst>
                  <a:outerShdw blurRad="50800" dist="38100" algn="tr" rotWithShape="0">
                    <a:prstClr val="black">
                      <a:alpha val="40000"/>
                    </a:prstClr>
                  </a:outerShdw>
                </a:effectLst>
                <a:latin typeface="Eras Demi ITC" panose="020B0805030504020804" pitchFamily="34" charset="0"/>
              </a:rPr>
              <a:t>Prototype</a:t>
            </a:r>
            <a:endParaRPr lang="en-GB" sz="1600" dirty="0">
              <a:latin typeface="Eras Demi ITC" panose="020B0805030504020804" pitchFamily="34" charset="0"/>
            </a:endParaRPr>
          </a:p>
          <a:p>
            <a:endParaRPr lang="en-GB" sz="800" dirty="0">
              <a:latin typeface="Eras Demi ITC" panose="020B0805030504020804" pitchFamily="34" charset="0"/>
            </a:endParaRPr>
          </a:p>
          <a:p>
            <a:r>
              <a:rPr lang="en-GB" sz="1400" dirty="0">
                <a:latin typeface="Eras Demi ITC" panose="020B0805030504020804" pitchFamily="34" charset="0"/>
              </a:rPr>
              <a:t>A </a:t>
            </a:r>
            <a:r>
              <a:rPr lang="en-GB" sz="1400" u="sng" dirty="0">
                <a:latin typeface="Eras Demi ITC" panose="020B0805030504020804" pitchFamily="34" charset="0"/>
              </a:rPr>
              <a:t>practice version</a:t>
            </a:r>
            <a:r>
              <a:rPr lang="en-GB" sz="1400" dirty="0">
                <a:latin typeface="Eras Demi ITC" panose="020B0805030504020804" pitchFamily="34" charset="0"/>
              </a:rPr>
              <a:t> of a product that you make during the development stage.  It’s probably made from easy-to-work materials and might be scaled down to size.</a:t>
            </a:r>
          </a:p>
        </p:txBody>
      </p:sp>
      <p:sp>
        <p:nvSpPr>
          <p:cNvPr id="11" name="Rectangle 10"/>
          <p:cNvSpPr/>
          <p:nvPr/>
        </p:nvSpPr>
        <p:spPr>
          <a:xfrm>
            <a:off x="4969385" y="4250830"/>
            <a:ext cx="4953000" cy="892552"/>
          </a:xfrm>
          <a:prstGeom prst="rect">
            <a:avLst/>
          </a:prstGeom>
        </p:spPr>
        <p:txBody>
          <a:bodyPr>
            <a:spAutoFit/>
          </a:bodyPr>
          <a:lstStyle/>
          <a:p>
            <a:r>
              <a:rPr lang="en-GB" sz="1600" dirty="0">
                <a:effectLst>
                  <a:outerShdw blurRad="50800" dist="38100" algn="tr" rotWithShape="0">
                    <a:prstClr val="black">
                      <a:alpha val="40000"/>
                    </a:prstClr>
                  </a:outerShdw>
                </a:effectLst>
                <a:latin typeface="Eras Demi ITC" panose="020B0805030504020804" pitchFamily="34" charset="0"/>
              </a:rPr>
              <a:t>Surface treatment/finish</a:t>
            </a:r>
          </a:p>
          <a:p>
            <a:endParaRPr lang="en-GB" sz="800" dirty="0">
              <a:latin typeface="Eras Demi ITC" panose="020B0805030504020804" pitchFamily="34" charset="0"/>
            </a:endParaRPr>
          </a:p>
          <a:p>
            <a:r>
              <a:rPr lang="en-GB" sz="1400" dirty="0">
                <a:latin typeface="Eras Demi ITC" panose="020B0805030504020804" pitchFamily="34" charset="0"/>
              </a:rPr>
              <a:t>A substance, technique or tool you use to apply to a product to prepare or finish it perfectly</a:t>
            </a:r>
            <a:endParaRPr lang="en-GB" dirty="0">
              <a:latin typeface="Eras Demi ITC" panose="020B0805030504020804" pitchFamily="34" charset="0"/>
            </a:endParaRPr>
          </a:p>
        </p:txBody>
      </p:sp>
      <p:sp>
        <p:nvSpPr>
          <p:cNvPr id="12" name="Rectangle 11"/>
          <p:cNvSpPr/>
          <p:nvPr/>
        </p:nvSpPr>
        <p:spPr>
          <a:xfrm>
            <a:off x="4967039" y="5196085"/>
            <a:ext cx="4953000" cy="677108"/>
          </a:xfrm>
          <a:prstGeom prst="rect">
            <a:avLst/>
          </a:prstGeom>
        </p:spPr>
        <p:txBody>
          <a:bodyPr>
            <a:spAutoFit/>
          </a:bodyPr>
          <a:lstStyle/>
          <a:p>
            <a:r>
              <a:rPr lang="en-GB" sz="1600" dirty="0">
                <a:effectLst>
                  <a:outerShdw blurRad="50800" dist="38100" algn="tr" rotWithShape="0">
                    <a:prstClr val="black">
                      <a:alpha val="40000"/>
                    </a:prstClr>
                  </a:outerShdw>
                </a:effectLst>
                <a:latin typeface="Eras Demi ITC" panose="020B0805030504020804" pitchFamily="34" charset="0"/>
              </a:rPr>
              <a:t>Materials</a:t>
            </a:r>
            <a:endParaRPr lang="en-GB" sz="1600" dirty="0">
              <a:latin typeface="Eras Demi ITC" panose="020B0805030504020804" pitchFamily="34" charset="0"/>
            </a:endParaRPr>
          </a:p>
          <a:p>
            <a:endParaRPr lang="en-GB" sz="800" dirty="0">
              <a:latin typeface="Eras Demi ITC" panose="020B0805030504020804" pitchFamily="34" charset="0"/>
            </a:endParaRPr>
          </a:p>
          <a:p>
            <a:r>
              <a:rPr lang="en-GB" sz="1400" dirty="0">
                <a:latin typeface="Eras Demi ITC" panose="020B0805030504020804" pitchFamily="34" charset="0"/>
              </a:rPr>
              <a:t>Different fabrics, fibres, woods, metals etc</a:t>
            </a:r>
          </a:p>
        </p:txBody>
      </p:sp>
      <p:sp>
        <p:nvSpPr>
          <p:cNvPr id="14" name="Rectangle 13"/>
          <p:cNvSpPr/>
          <p:nvPr/>
        </p:nvSpPr>
        <p:spPr>
          <a:xfrm>
            <a:off x="4967039" y="5918091"/>
            <a:ext cx="4953000" cy="677108"/>
          </a:xfrm>
          <a:prstGeom prst="rect">
            <a:avLst/>
          </a:prstGeom>
        </p:spPr>
        <p:txBody>
          <a:bodyPr>
            <a:spAutoFit/>
          </a:bodyPr>
          <a:lstStyle/>
          <a:p>
            <a:r>
              <a:rPr lang="en-GB" sz="1600" dirty="0">
                <a:effectLst>
                  <a:outerShdw blurRad="50800" dist="38100" algn="tr" rotWithShape="0">
                    <a:prstClr val="black">
                      <a:alpha val="40000"/>
                    </a:prstClr>
                  </a:outerShdw>
                </a:effectLst>
                <a:latin typeface="Eras Demi ITC" panose="020B0805030504020804" pitchFamily="34" charset="0"/>
              </a:rPr>
              <a:t> Hazard</a:t>
            </a:r>
            <a:endParaRPr lang="en-GB" sz="1600" dirty="0">
              <a:latin typeface="Eras Demi ITC" panose="020B0805030504020804" pitchFamily="34" charset="0"/>
            </a:endParaRPr>
          </a:p>
          <a:p>
            <a:endParaRPr lang="en-GB" sz="800" dirty="0">
              <a:latin typeface="Eras Demi ITC" panose="020B0805030504020804" pitchFamily="34" charset="0"/>
            </a:endParaRPr>
          </a:p>
          <a:p>
            <a:r>
              <a:rPr lang="en-GB" sz="1400" dirty="0">
                <a:latin typeface="Eras Demi ITC" panose="020B0805030504020804" pitchFamily="34" charset="0"/>
              </a:rPr>
              <a:t>Something that could cause danger to you or others</a:t>
            </a:r>
          </a:p>
        </p:txBody>
      </p:sp>
      <p:sp>
        <p:nvSpPr>
          <p:cNvPr id="15" name="Rectangle 14"/>
          <p:cNvSpPr/>
          <p:nvPr/>
        </p:nvSpPr>
        <p:spPr>
          <a:xfrm>
            <a:off x="-16664" y="4965253"/>
            <a:ext cx="4953000" cy="677108"/>
          </a:xfrm>
          <a:prstGeom prst="rect">
            <a:avLst/>
          </a:prstGeom>
        </p:spPr>
        <p:txBody>
          <a:bodyPr>
            <a:spAutoFit/>
          </a:bodyPr>
          <a:lstStyle/>
          <a:p>
            <a:r>
              <a:rPr lang="en-GB" sz="1600" dirty="0">
                <a:effectLst>
                  <a:outerShdw blurRad="50800" dist="38100" algn="tr" rotWithShape="0">
                    <a:prstClr val="black">
                      <a:alpha val="40000"/>
                    </a:prstClr>
                  </a:outerShdw>
                </a:effectLst>
                <a:latin typeface="Eras Demi ITC" panose="020B0805030504020804" pitchFamily="34" charset="0"/>
              </a:rPr>
              <a:t>Investigate</a:t>
            </a:r>
            <a:endParaRPr lang="en-GB" sz="1600" dirty="0">
              <a:latin typeface="Eras Demi ITC" panose="020B0805030504020804" pitchFamily="34" charset="0"/>
            </a:endParaRPr>
          </a:p>
          <a:p>
            <a:endParaRPr lang="en-GB" sz="800" dirty="0">
              <a:latin typeface="Eras Demi ITC" panose="020B0805030504020804" pitchFamily="34" charset="0"/>
            </a:endParaRPr>
          </a:p>
          <a:p>
            <a:r>
              <a:rPr lang="en-GB" sz="1400" dirty="0">
                <a:latin typeface="Eras Demi ITC" panose="020B0805030504020804" pitchFamily="34" charset="0"/>
              </a:rPr>
              <a:t>To research into something in detail</a:t>
            </a:r>
          </a:p>
        </p:txBody>
      </p:sp>
      <p:sp>
        <p:nvSpPr>
          <p:cNvPr id="4" name="Rectangle 3"/>
          <p:cNvSpPr/>
          <p:nvPr/>
        </p:nvSpPr>
        <p:spPr>
          <a:xfrm>
            <a:off x="0" y="3334370"/>
            <a:ext cx="4953000" cy="892552"/>
          </a:xfrm>
          <a:prstGeom prst="rect">
            <a:avLst/>
          </a:prstGeom>
        </p:spPr>
        <p:txBody>
          <a:bodyPr>
            <a:spAutoFit/>
          </a:bodyPr>
          <a:lstStyle/>
          <a:p>
            <a:r>
              <a:rPr lang="en-GB" sz="1600" dirty="0">
                <a:effectLst>
                  <a:outerShdw blurRad="38100" dist="38100" dir="2700000" algn="tl">
                    <a:srgbClr val="000000">
                      <a:alpha val="43137"/>
                    </a:srgbClr>
                  </a:outerShdw>
                </a:effectLst>
                <a:latin typeface="Eras Demi ITC" panose="020B0805030504020804" pitchFamily="34" charset="0"/>
              </a:rPr>
              <a:t>Applique</a:t>
            </a:r>
          </a:p>
          <a:p>
            <a:endParaRPr lang="en-GB" sz="800" dirty="0">
              <a:latin typeface="Eras Demi ITC" panose="020B0805030504020804" pitchFamily="34" charset="0"/>
            </a:endParaRPr>
          </a:p>
          <a:p>
            <a:r>
              <a:rPr lang="en-GB" sz="1400" dirty="0">
                <a:latin typeface="Eras Demi ITC" panose="020B0805030504020804" pitchFamily="34" charset="0"/>
              </a:rPr>
              <a:t>Applying one material onto another by sticking, binding or sewing</a:t>
            </a:r>
          </a:p>
        </p:txBody>
      </p:sp>
      <p:sp>
        <p:nvSpPr>
          <p:cNvPr id="6" name="Rectangle 5"/>
          <p:cNvSpPr/>
          <p:nvPr/>
        </p:nvSpPr>
        <p:spPr>
          <a:xfrm>
            <a:off x="14039" y="2569210"/>
            <a:ext cx="4953000" cy="677108"/>
          </a:xfrm>
          <a:prstGeom prst="rect">
            <a:avLst/>
          </a:prstGeom>
        </p:spPr>
        <p:txBody>
          <a:bodyPr>
            <a:spAutoFit/>
          </a:bodyPr>
          <a:lstStyle/>
          <a:p>
            <a:r>
              <a:rPr lang="en-GB" sz="1600" dirty="0">
                <a:effectLst>
                  <a:outerShdw blurRad="38100" dist="38100" dir="2700000" algn="tl">
                    <a:srgbClr val="000000">
                      <a:alpha val="43137"/>
                    </a:srgbClr>
                  </a:outerShdw>
                </a:effectLst>
                <a:latin typeface="Eras Demi ITC" panose="020B0805030504020804" pitchFamily="34" charset="0"/>
              </a:rPr>
              <a:t>Evaluate</a:t>
            </a:r>
          </a:p>
          <a:p>
            <a:endParaRPr lang="en-GB" sz="800" dirty="0">
              <a:latin typeface="Eras Demi ITC" panose="020B0805030504020804" pitchFamily="34" charset="0"/>
            </a:endParaRPr>
          </a:p>
          <a:p>
            <a:r>
              <a:rPr lang="en-GB" sz="1400" dirty="0">
                <a:latin typeface="Eras Demi ITC" panose="020B0805030504020804" pitchFamily="34" charset="0"/>
              </a:rPr>
              <a:t>Critically reviewing work to </a:t>
            </a:r>
            <a:r>
              <a:rPr lang="en-GB" sz="1400" u="sng" dirty="0">
                <a:latin typeface="Eras Demi ITC" panose="020B0805030504020804" pitchFamily="34" charset="0"/>
              </a:rPr>
              <a:t>improve</a:t>
            </a:r>
            <a:r>
              <a:rPr lang="en-GB" sz="1400" dirty="0">
                <a:latin typeface="Eras Demi ITC" panose="020B0805030504020804" pitchFamily="34" charset="0"/>
              </a:rPr>
              <a:t> </a:t>
            </a:r>
          </a:p>
        </p:txBody>
      </p:sp>
      <p:sp>
        <p:nvSpPr>
          <p:cNvPr id="13" name="Rectangle 12"/>
          <p:cNvSpPr/>
          <p:nvPr/>
        </p:nvSpPr>
        <p:spPr>
          <a:xfrm>
            <a:off x="4969385" y="1753619"/>
            <a:ext cx="4953000" cy="677108"/>
          </a:xfrm>
          <a:prstGeom prst="rect">
            <a:avLst/>
          </a:prstGeom>
        </p:spPr>
        <p:txBody>
          <a:bodyPr>
            <a:spAutoFit/>
          </a:bodyPr>
          <a:lstStyle/>
          <a:p>
            <a:r>
              <a:rPr lang="en-GB" sz="1600" dirty="0">
                <a:effectLst>
                  <a:outerShdw blurRad="38100" dist="38100" dir="2700000" algn="tl">
                    <a:srgbClr val="000000">
                      <a:alpha val="43137"/>
                    </a:srgbClr>
                  </a:outerShdw>
                </a:effectLst>
                <a:latin typeface="Eras Demi ITC" panose="020B0805030504020804" pitchFamily="34" charset="0"/>
              </a:rPr>
              <a:t>Template</a:t>
            </a:r>
          </a:p>
          <a:p>
            <a:endParaRPr lang="en-GB" sz="800" dirty="0">
              <a:latin typeface="Eras Demi ITC" panose="020B0805030504020804" pitchFamily="34" charset="0"/>
            </a:endParaRPr>
          </a:p>
          <a:p>
            <a:r>
              <a:rPr lang="en-GB" sz="1400" dirty="0">
                <a:latin typeface="Eras Demi ITC" panose="020B0805030504020804" pitchFamily="34" charset="0"/>
              </a:rPr>
              <a:t>Something pre-drawn to help you design or work from</a:t>
            </a:r>
          </a:p>
        </p:txBody>
      </p:sp>
      <p:pic>
        <p:nvPicPr>
          <p:cNvPr id="19" name="Picture 2" descr="Stewards Technology (@StewardsDesTech) | Twitter">
            <a:extLst>
              <a:ext uri="{FF2B5EF4-FFF2-40B4-BE49-F238E27FC236}">
                <a16:creationId xmlns:a16="http://schemas.microsoft.com/office/drawing/2014/main" id="{9A149EF8-135D-448A-81F4-EDEE5C4D42AC}"/>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45205" y="43976"/>
            <a:ext cx="921739" cy="921739"/>
          </a:xfrm>
          <a:prstGeom prst="rect">
            <a:avLst/>
          </a:prstGeom>
          <a:noFill/>
          <a:extLst>
            <a:ext uri="{909E8E84-426E-40DD-AFC4-6F175D3DCCD1}">
              <a14:hiddenFill xmlns:a14="http://schemas.microsoft.com/office/drawing/2010/main">
                <a:solidFill>
                  <a:srgbClr val="FFFFFF"/>
                </a:solidFill>
              </a14:hiddenFill>
            </a:ext>
          </a:extLst>
        </p:spPr>
      </p:pic>
      <p:sp>
        <p:nvSpPr>
          <p:cNvPr id="20" name="TextBox 19">
            <a:extLst>
              <a:ext uri="{FF2B5EF4-FFF2-40B4-BE49-F238E27FC236}">
                <a16:creationId xmlns:a16="http://schemas.microsoft.com/office/drawing/2014/main" id="{BE8195D4-4B5D-4E6E-B4D4-927055D331E8}"/>
              </a:ext>
            </a:extLst>
          </p:cNvPr>
          <p:cNvSpPr txBox="1"/>
          <p:nvPr/>
        </p:nvSpPr>
        <p:spPr>
          <a:xfrm>
            <a:off x="1363637" y="477065"/>
            <a:ext cx="4953000" cy="307777"/>
          </a:xfrm>
          <a:prstGeom prst="rect">
            <a:avLst/>
          </a:prstGeom>
          <a:noFill/>
        </p:spPr>
        <p:txBody>
          <a:bodyPr wrap="square" rtlCol="0">
            <a:spAutoFit/>
          </a:bodyPr>
          <a:lstStyle/>
          <a:p>
            <a:r>
              <a:rPr lang="en-GB" sz="1400" b="1" dirty="0">
                <a:latin typeface="Eras Light ITC" panose="020B0402030504020804" pitchFamily="34" charset="0"/>
              </a:rPr>
              <a:t>LI: To continuously reference key words when completing work</a:t>
            </a:r>
          </a:p>
        </p:txBody>
      </p:sp>
      <p:pic>
        <p:nvPicPr>
          <p:cNvPr id="21" name="Picture 20">
            <a:extLst>
              <a:ext uri="{FF2B5EF4-FFF2-40B4-BE49-F238E27FC236}">
                <a16:creationId xmlns:a16="http://schemas.microsoft.com/office/drawing/2014/main" id="{CE26916D-B8DD-4FF6-A949-46A6B4CAA450}"/>
              </a:ext>
            </a:extLst>
          </p:cNvPr>
          <p:cNvPicPr>
            <a:picLocks noChangeAspect="1"/>
          </p:cNvPicPr>
          <p:nvPr/>
        </p:nvPicPr>
        <p:blipFill>
          <a:blip r:embed="rId4"/>
          <a:stretch>
            <a:fillRect/>
          </a:stretch>
        </p:blipFill>
        <p:spPr>
          <a:xfrm>
            <a:off x="7468068" y="73159"/>
            <a:ext cx="2148589" cy="1130054"/>
          </a:xfrm>
          <a:prstGeom prst="rect">
            <a:avLst/>
          </a:prstGeom>
        </p:spPr>
      </p:pic>
      <p:pic>
        <p:nvPicPr>
          <p:cNvPr id="22" name="Picture 2">
            <a:extLst>
              <a:ext uri="{FF2B5EF4-FFF2-40B4-BE49-F238E27FC236}">
                <a16:creationId xmlns:a16="http://schemas.microsoft.com/office/drawing/2014/main" id="{35BF521E-996F-4910-B73E-58010F023FF3}"/>
              </a:ext>
            </a:extLst>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rot="21217221">
            <a:off x="6258087" y="349477"/>
            <a:ext cx="866427" cy="771332"/>
          </a:xfrm>
          <a:prstGeom prst="rect">
            <a:avLst/>
          </a:prstGeom>
          <a:noFill/>
          <a:extLst>
            <a:ext uri="{909E8E84-426E-40DD-AFC4-6F175D3DCCD1}">
              <a14:hiddenFill xmlns:a14="http://schemas.microsoft.com/office/drawing/2010/main">
                <a:solidFill>
                  <a:srgbClr val="FFFFFF"/>
                </a:solidFill>
              </a14:hiddenFill>
            </a:ext>
          </a:extLst>
        </p:spPr>
      </p:pic>
      <p:sp>
        <p:nvSpPr>
          <p:cNvPr id="23" name="Rectangle 22">
            <a:extLst>
              <a:ext uri="{FF2B5EF4-FFF2-40B4-BE49-F238E27FC236}">
                <a16:creationId xmlns:a16="http://schemas.microsoft.com/office/drawing/2014/main" id="{115CE7A5-0C6C-4094-B7CF-850F83C5AC42}"/>
              </a:ext>
            </a:extLst>
          </p:cNvPr>
          <p:cNvSpPr/>
          <p:nvPr/>
        </p:nvSpPr>
        <p:spPr>
          <a:xfrm rot="20781834">
            <a:off x="6249680" y="562397"/>
            <a:ext cx="635822" cy="345491"/>
          </a:xfrm>
          <a:prstGeom prst="rect">
            <a:avLst/>
          </a:prstGeom>
          <a:noFill/>
        </p:spPr>
        <p:txBody>
          <a:bodyPr wrap="none" lIns="91440" tIns="45720" rIns="91440" bIns="45720">
            <a:prstTxWarp prst="textArchUp">
              <a:avLst/>
            </a:prstTxWarp>
            <a:spAutoFit/>
          </a:bodyPr>
          <a:lstStyle/>
          <a:p>
            <a:pPr algn="ctr"/>
            <a:r>
              <a:rPr lang="en-US" sz="1200" dirty="0">
                <a:ln w="0"/>
                <a:effectLst>
                  <a:outerShdw blurRad="38100" dist="19050" dir="2700000" algn="tl" rotWithShape="0">
                    <a:schemeClr val="dk1">
                      <a:alpha val="40000"/>
                    </a:schemeClr>
                  </a:outerShdw>
                </a:effectLst>
                <a:latin typeface="Eras Demi ITC" panose="020B0805030504020804" pitchFamily="34" charset="0"/>
              </a:rPr>
              <a:t>DART</a:t>
            </a:r>
            <a:endParaRPr lang="en-US" sz="1200" b="0" cap="none" spc="0" dirty="0">
              <a:ln w="0"/>
              <a:solidFill>
                <a:schemeClr val="tx1"/>
              </a:solidFill>
              <a:effectLst>
                <a:outerShdw blurRad="38100" dist="19050" dir="2700000" algn="tl" rotWithShape="0">
                  <a:schemeClr val="dk1">
                    <a:alpha val="40000"/>
                  </a:schemeClr>
                </a:outerShdw>
              </a:effectLst>
              <a:latin typeface="Eras Demi ITC" panose="020B0805030504020804" pitchFamily="34" charset="0"/>
            </a:endParaRPr>
          </a:p>
        </p:txBody>
      </p:sp>
    </p:spTree>
    <p:extLst>
      <p:ext uri="{BB962C8B-B14F-4D97-AF65-F5344CB8AC3E}">
        <p14:creationId xmlns:p14="http://schemas.microsoft.com/office/powerpoint/2010/main" val="387265691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Freeform 5"/>
          <p:cNvSpPr>
            <a:spLocks noEditPoints="1"/>
          </p:cNvSpPr>
          <p:nvPr/>
        </p:nvSpPr>
        <p:spPr bwMode="auto">
          <a:xfrm>
            <a:off x="-802191" y="970826"/>
            <a:ext cx="4934490" cy="4916350"/>
          </a:xfrm>
          <a:custGeom>
            <a:avLst/>
            <a:gdLst>
              <a:gd name="T0" fmla="*/ 1000 w 1000"/>
              <a:gd name="T1" fmla="*/ 500 h 1000"/>
              <a:gd name="T2" fmla="*/ 993 w 1000"/>
              <a:gd name="T3" fmla="*/ 417 h 1000"/>
              <a:gd name="T4" fmla="*/ 967 w 1000"/>
              <a:gd name="T5" fmla="*/ 321 h 1000"/>
              <a:gd name="T6" fmla="*/ 924 w 1000"/>
              <a:gd name="T7" fmla="*/ 235 h 1000"/>
              <a:gd name="T8" fmla="*/ 865 w 1000"/>
              <a:gd name="T9" fmla="*/ 159 h 1000"/>
              <a:gd name="T10" fmla="*/ 794 w 1000"/>
              <a:gd name="T11" fmla="*/ 96 h 1000"/>
              <a:gd name="T12" fmla="*/ 710 w 1000"/>
              <a:gd name="T13" fmla="*/ 47 h 1000"/>
              <a:gd name="T14" fmla="*/ 618 w 1000"/>
              <a:gd name="T15" fmla="*/ 14 h 1000"/>
              <a:gd name="T16" fmla="*/ 518 w 1000"/>
              <a:gd name="T17" fmla="*/ 1 h 1000"/>
              <a:gd name="T18" fmla="*/ 483 w 1000"/>
              <a:gd name="T19" fmla="*/ 1 h 1000"/>
              <a:gd name="T20" fmla="*/ 382 w 1000"/>
              <a:gd name="T21" fmla="*/ 14 h 1000"/>
              <a:gd name="T22" fmla="*/ 290 w 1000"/>
              <a:gd name="T23" fmla="*/ 47 h 1000"/>
              <a:gd name="T24" fmla="*/ 207 w 1000"/>
              <a:gd name="T25" fmla="*/ 96 h 1000"/>
              <a:gd name="T26" fmla="*/ 135 w 1000"/>
              <a:gd name="T27" fmla="*/ 159 h 1000"/>
              <a:gd name="T28" fmla="*/ 76 w 1000"/>
              <a:gd name="T29" fmla="*/ 235 h 1000"/>
              <a:gd name="T30" fmla="*/ 33 w 1000"/>
              <a:gd name="T31" fmla="*/ 321 h 1000"/>
              <a:gd name="T32" fmla="*/ 7 w 1000"/>
              <a:gd name="T33" fmla="*/ 417 h 1000"/>
              <a:gd name="T34" fmla="*/ 0 w 1000"/>
              <a:gd name="T35" fmla="*/ 500 h 1000"/>
              <a:gd name="T36" fmla="*/ 7 w 1000"/>
              <a:gd name="T37" fmla="*/ 584 h 1000"/>
              <a:gd name="T38" fmla="*/ 33 w 1000"/>
              <a:gd name="T39" fmla="*/ 680 h 1000"/>
              <a:gd name="T40" fmla="*/ 76 w 1000"/>
              <a:gd name="T41" fmla="*/ 766 h 1000"/>
              <a:gd name="T42" fmla="*/ 135 w 1000"/>
              <a:gd name="T43" fmla="*/ 842 h 1000"/>
              <a:gd name="T44" fmla="*/ 207 w 1000"/>
              <a:gd name="T45" fmla="*/ 905 h 1000"/>
              <a:gd name="T46" fmla="*/ 290 w 1000"/>
              <a:gd name="T47" fmla="*/ 954 h 1000"/>
              <a:gd name="T48" fmla="*/ 382 w 1000"/>
              <a:gd name="T49" fmla="*/ 987 h 1000"/>
              <a:gd name="T50" fmla="*/ 483 w 1000"/>
              <a:gd name="T51" fmla="*/ 1000 h 1000"/>
              <a:gd name="T52" fmla="*/ 518 w 1000"/>
              <a:gd name="T53" fmla="*/ 1000 h 1000"/>
              <a:gd name="T54" fmla="*/ 618 w 1000"/>
              <a:gd name="T55" fmla="*/ 987 h 1000"/>
              <a:gd name="T56" fmla="*/ 710 w 1000"/>
              <a:gd name="T57" fmla="*/ 954 h 1000"/>
              <a:gd name="T58" fmla="*/ 794 w 1000"/>
              <a:gd name="T59" fmla="*/ 905 h 1000"/>
              <a:gd name="T60" fmla="*/ 865 w 1000"/>
              <a:gd name="T61" fmla="*/ 842 h 1000"/>
              <a:gd name="T62" fmla="*/ 924 w 1000"/>
              <a:gd name="T63" fmla="*/ 766 h 1000"/>
              <a:gd name="T64" fmla="*/ 967 w 1000"/>
              <a:gd name="T65" fmla="*/ 680 h 1000"/>
              <a:gd name="T66" fmla="*/ 993 w 1000"/>
              <a:gd name="T67" fmla="*/ 584 h 1000"/>
              <a:gd name="T68" fmla="*/ 112 w 1000"/>
              <a:gd name="T69" fmla="*/ 540 h 1000"/>
              <a:gd name="T70" fmla="*/ 112 w 1000"/>
              <a:gd name="T71" fmla="*/ 460 h 1000"/>
              <a:gd name="T72" fmla="*/ 112 w 1000"/>
              <a:gd name="T73" fmla="*/ 540 h 1000"/>
              <a:gd name="T74" fmla="*/ 540 w 1000"/>
              <a:gd name="T75" fmla="*/ 123 h 1000"/>
              <a:gd name="T76" fmla="*/ 460 w 1000"/>
              <a:gd name="T77" fmla="*/ 123 h 1000"/>
              <a:gd name="T78" fmla="*/ 201 w 1000"/>
              <a:gd name="T79" fmla="*/ 200 h 1000"/>
              <a:gd name="T80" fmla="*/ 258 w 1000"/>
              <a:gd name="T81" fmla="*/ 256 h 1000"/>
              <a:gd name="T82" fmla="*/ 201 w 1000"/>
              <a:gd name="T83" fmla="*/ 200 h 1000"/>
              <a:gd name="T84" fmla="*/ 206 w 1000"/>
              <a:gd name="T85" fmla="*/ 801 h 1000"/>
              <a:gd name="T86" fmla="*/ 262 w 1000"/>
              <a:gd name="T87" fmla="*/ 744 h 1000"/>
              <a:gd name="T88" fmla="*/ 500 w 1000"/>
              <a:gd name="T89" fmla="*/ 922 h 1000"/>
              <a:gd name="T90" fmla="*/ 500 w 1000"/>
              <a:gd name="T91" fmla="*/ 842 h 1000"/>
              <a:gd name="T92" fmla="*/ 500 w 1000"/>
              <a:gd name="T93" fmla="*/ 922 h 1000"/>
              <a:gd name="T94" fmla="*/ 200 w 1000"/>
              <a:gd name="T95" fmla="*/ 500 h 1000"/>
              <a:gd name="T96" fmla="*/ 800 w 1000"/>
              <a:gd name="T97" fmla="*/ 500 h 1000"/>
              <a:gd name="T98" fmla="*/ 796 w 1000"/>
              <a:gd name="T99" fmla="*/ 795 h 1000"/>
              <a:gd name="T100" fmla="*/ 740 w 1000"/>
              <a:gd name="T101" fmla="*/ 738 h 1000"/>
              <a:gd name="T102" fmla="*/ 796 w 1000"/>
              <a:gd name="T103" fmla="*/ 795 h 1000"/>
              <a:gd name="T104" fmla="*/ 743 w 1000"/>
              <a:gd name="T105" fmla="*/ 264 h 1000"/>
              <a:gd name="T106" fmla="*/ 799 w 1000"/>
              <a:gd name="T107" fmla="*/ 208 h 1000"/>
              <a:gd name="T108" fmla="*/ 873 w 1000"/>
              <a:gd name="T109" fmla="*/ 540 h 1000"/>
              <a:gd name="T110" fmla="*/ 873 w 1000"/>
              <a:gd name="T111" fmla="*/ 460 h 1000"/>
              <a:gd name="T112" fmla="*/ 873 w 1000"/>
              <a:gd name="T113" fmla="*/ 540 h 10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1000" h="1000">
                <a:moveTo>
                  <a:pt x="1000" y="518"/>
                </a:moveTo>
                <a:cubicBezTo>
                  <a:pt x="1000" y="512"/>
                  <a:pt x="1000" y="506"/>
                  <a:pt x="1000" y="500"/>
                </a:cubicBezTo>
                <a:cubicBezTo>
                  <a:pt x="1000" y="495"/>
                  <a:pt x="1000" y="489"/>
                  <a:pt x="1000" y="483"/>
                </a:cubicBezTo>
                <a:cubicBezTo>
                  <a:pt x="937" y="466"/>
                  <a:pt x="933" y="447"/>
                  <a:pt x="993" y="417"/>
                </a:cubicBezTo>
                <a:cubicBezTo>
                  <a:pt x="991" y="405"/>
                  <a:pt x="989" y="394"/>
                  <a:pt x="986" y="383"/>
                </a:cubicBezTo>
                <a:cubicBezTo>
                  <a:pt x="919" y="379"/>
                  <a:pt x="915" y="360"/>
                  <a:pt x="967" y="321"/>
                </a:cubicBezTo>
                <a:cubicBezTo>
                  <a:pt x="963" y="311"/>
                  <a:pt x="959" y="301"/>
                  <a:pt x="954" y="291"/>
                </a:cubicBezTo>
                <a:cubicBezTo>
                  <a:pt x="890" y="301"/>
                  <a:pt x="879" y="285"/>
                  <a:pt x="924" y="235"/>
                </a:cubicBezTo>
                <a:cubicBezTo>
                  <a:pt x="918" y="226"/>
                  <a:pt x="912" y="216"/>
                  <a:pt x="905" y="207"/>
                </a:cubicBezTo>
                <a:cubicBezTo>
                  <a:pt x="842" y="230"/>
                  <a:pt x="832" y="214"/>
                  <a:pt x="865" y="159"/>
                </a:cubicBezTo>
                <a:cubicBezTo>
                  <a:pt x="858" y="151"/>
                  <a:pt x="850" y="143"/>
                  <a:pt x="842" y="135"/>
                </a:cubicBezTo>
                <a:cubicBezTo>
                  <a:pt x="786" y="169"/>
                  <a:pt x="771" y="159"/>
                  <a:pt x="794" y="96"/>
                </a:cubicBezTo>
                <a:cubicBezTo>
                  <a:pt x="785" y="89"/>
                  <a:pt x="775" y="83"/>
                  <a:pt x="766" y="77"/>
                </a:cubicBezTo>
                <a:cubicBezTo>
                  <a:pt x="715" y="122"/>
                  <a:pt x="700" y="111"/>
                  <a:pt x="710" y="47"/>
                </a:cubicBezTo>
                <a:cubicBezTo>
                  <a:pt x="700" y="42"/>
                  <a:pt x="690" y="37"/>
                  <a:pt x="679" y="34"/>
                </a:cubicBezTo>
                <a:cubicBezTo>
                  <a:pt x="640" y="86"/>
                  <a:pt x="622" y="82"/>
                  <a:pt x="618" y="14"/>
                </a:cubicBezTo>
                <a:cubicBezTo>
                  <a:pt x="607" y="12"/>
                  <a:pt x="595" y="9"/>
                  <a:pt x="584" y="7"/>
                </a:cubicBezTo>
                <a:cubicBezTo>
                  <a:pt x="554" y="68"/>
                  <a:pt x="534" y="64"/>
                  <a:pt x="518" y="1"/>
                </a:cubicBezTo>
                <a:cubicBezTo>
                  <a:pt x="512" y="1"/>
                  <a:pt x="506" y="0"/>
                  <a:pt x="500" y="0"/>
                </a:cubicBezTo>
                <a:cubicBezTo>
                  <a:pt x="494" y="0"/>
                  <a:pt x="488" y="1"/>
                  <a:pt x="483" y="1"/>
                </a:cubicBezTo>
                <a:cubicBezTo>
                  <a:pt x="466" y="64"/>
                  <a:pt x="447" y="68"/>
                  <a:pt x="417" y="7"/>
                </a:cubicBezTo>
                <a:cubicBezTo>
                  <a:pt x="405" y="9"/>
                  <a:pt x="394" y="12"/>
                  <a:pt x="382" y="14"/>
                </a:cubicBezTo>
                <a:cubicBezTo>
                  <a:pt x="379" y="82"/>
                  <a:pt x="360" y="86"/>
                  <a:pt x="321" y="34"/>
                </a:cubicBezTo>
                <a:cubicBezTo>
                  <a:pt x="311" y="38"/>
                  <a:pt x="300" y="42"/>
                  <a:pt x="290" y="47"/>
                </a:cubicBezTo>
                <a:cubicBezTo>
                  <a:pt x="301" y="111"/>
                  <a:pt x="285" y="122"/>
                  <a:pt x="235" y="77"/>
                </a:cubicBezTo>
                <a:cubicBezTo>
                  <a:pt x="225" y="83"/>
                  <a:pt x="216" y="89"/>
                  <a:pt x="207" y="96"/>
                </a:cubicBezTo>
                <a:cubicBezTo>
                  <a:pt x="230" y="159"/>
                  <a:pt x="214" y="169"/>
                  <a:pt x="159" y="135"/>
                </a:cubicBezTo>
                <a:cubicBezTo>
                  <a:pt x="151" y="143"/>
                  <a:pt x="143" y="151"/>
                  <a:pt x="135" y="159"/>
                </a:cubicBezTo>
                <a:cubicBezTo>
                  <a:pt x="169" y="214"/>
                  <a:pt x="159" y="230"/>
                  <a:pt x="95" y="207"/>
                </a:cubicBezTo>
                <a:cubicBezTo>
                  <a:pt x="89" y="216"/>
                  <a:pt x="82" y="226"/>
                  <a:pt x="76" y="235"/>
                </a:cubicBezTo>
                <a:cubicBezTo>
                  <a:pt x="121" y="285"/>
                  <a:pt x="111" y="301"/>
                  <a:pt x="46" y="291"/>
                </a:cubicBezTo>
                <a:cubicBezTo>
                  <a:pt x="42" y="301"/>
                  <a:pt x="37" y="311"/>
                  <a:pt x="33" y="321"/>
                </a:cubicBezTo>
                <a:cubicBezTo>
                  <a:pt x="85" y="360"/>
                  <a:pt x="82" y="379"/>
                  <a:pt x="14" y="383"/>
                </a:cubicBezTo>
                <a:cubicBezTo>
                  <a:pt x="12" y="394"/>
                  <a:pt x="9" y="405"/>
                  <a:pt x="7" y="417"/>
                </a:cubicBezTo>
                <a:cubicBezTo>
                  <a:pt x="68" y="447"/>
                  <a:pt x="64" y="466"/>
                  <a:pt x="1" y="483"/>
                </a:cubicBezTo>
                <a:cubicBezTo>
                  <a:pt x="0" y="489"/>
                  <a:pt x="0" y="495"/>
                  <a:pt x="0" y="500"/>
                </a:cubicBezTo>
                <a:cubicBezTo>
                  <a:pt x="0" y="506"/>
                  <a:pt x="0" y="512"/>
                  <a:pt x="1" y="518"/>
                </a:cubicBezTo>
                <a:cubicBezTo>
                  <a:pt x="64" y="535"/>
                  <a:pt x="68" y="554"/>
                  <a:pt x="7" y="584"/>
                </a:cubicBezTo>
                <a:cubicBezTo>
                  <a:pt x="9" y="596"/>
                  <a:pt x="12" y="607"/>
                  <a:pt x="14" y="618"/>
                </a:cubicBezTo>
                <a:cubicBezTo>
                  <a:pt x="82" y="622"/>
                  <a:pt x="85" y="641"/>
                  <a:pt x="33" y="680"/>
                </a:cubicBezTo>
                <a:cubicBezTo>
                  <a:pt x="37" y="690"/>
                  <a:pt x="42" y="700"/>
                  <a:pt x="46" y="710"/>
                </a:cubicBezTo>
                <a:cubicBezTo>
                  <a:pt x="111" y="700"/>
                  <a:pt x="121" y="716"/>
                  <a:pt x="76" y="766"/>
                </a:cubicBezTo>
                <a:cubicBezTo>
                  <a:pt x="82" y="775"/>
                  <a:pt x="89" y="785"/>
                  <a:pt x="95" y="794"/>
                </a:cubicBezTo>
                <a:cubicBezTo>
                  <a:pt x="159" y="771"/>
                  <a:pt x="169" y="787"/>
                  <a:pt x="135" y="842"/>
                </a:cubicBezTo>
                <a:cubicBezTo>
                  <a:pt x="143" y="850"/>
                  <a:pt x="151" y="858"/>
                  <a:pt x="159" y="866"/>
                </a:cubicBezTo>
                <a:cubicBezTo>
                  <a:pt x="214" y="832"/>
                  <a:pt x="230" y="842"/>
                  <a:pt x="207" y="905"/>
                </a:cubicBezTo>
                <a:cubicBezTo>
                  <a:pt x="216" y="912"/>
                  <a:pt x="225" y="918"/>
                  <a:pt x="235" y="924"/>
                </a:cubicBezTo>
                <a:cubicBezTo>
                  <a:pt x="285" y="879"/>
                  <a:pt x="301" y="890"/>
                  <a:pt x="290" y="954"/>
                </a:cubicBezTo>
                <a:cubicBezTo>
                  <a:pt x="300" y="959"/>
                  <a:pt x="311" y="963"/>
                  <a:pt x="321" y="967"/>
                </a:cubicBezTo>
                <a:cubicBezTo>
                  <a:pt x="360" y="915"/>
                  <a:pt x="379" y="919"/>
                  <a:pt x="382" y="987"/>
                </a:cubicBezTo>
                <a:cubicBezTo>
                  <a:pt x="394" y="989"/>
                  <a:pt x="405" y="992"/>
                  <a:pt x="417" y="994"/>
                </a:cubicBezTo>
                <a:cubicBezTo>
                  <a:pt x="447" y="933"/>
                  <a:pt x="466" y="937"/>
                  <a:pt x="483" y="1000"/>
                </a:cubicBezTo>
                <a:cubicBezTo>
                  <a:pt x="488" y="1000"/>
                  <a:pt x="494" y="1000"/>
                  <a:pt x="500" y="1000"/>
                </a:cubicBezTo>
                <a:cubicBezTo>
                  <a:pt x="506" y="1000"/>
                  <a:pt x="512" y="1000"/>
                  <a:pt x="518" y="1000"/>
                </a:cubicBezTo>
                <a:cubicBezTo>
                  <a:pt x="534" y="937"/>
                  <a:pt x="554" y="933"/>
                  <a:pt x="584" y="994"/>
                </a:cubicBezTo>
                <a:cubicBezTo>
                  <a:pt x="595" y="992"/>
                  <a:pt x="607" y="989"/>
                  <a:pt x="618" y="987"/>
                </a:cubicBezTo>
                <a:cubicBezTo>
                  <a:pt x="622" y="919"/>
                  <a:pt x="640" y="915"/>
                  <a:pt x="679" y="967"/>
                </a:cubicBezTo>
                <a:cubicBezTo>
                  <a:pt x="690" y="963"/>
                  <a:pt x="700" y="959"/>
                  <a:pt x="710" y="954"/>
                </a:cubicBezTo>
                <a:cubicBezTo>
                  <a:pt x="700" y="890"/>
                  <a:pt x="715" y="879"/>
                  <a:pt x="766" y="924"/>
                </a:cubicBezTo>
                <a:cubicBezTo>
                  <a:pt x="775" y="918"/>
                  <a:pt x="785" y="912"/>
                  <a:pt x="794" y="905"/>
                </a:cubicBezTo>
                <a:cubicBezTo>
                  <a:pt x="771" y="842"/>
                  <a:pt x="786" y="832"/>
                  <a:pt x="842" y="866"/>
                </a:cubicBezTo>
                <a:cubicBezTo>
                  <a:pt x="850" y="858"/>
                  <a:pt x="858" y="850"/>
                  <a:pt x="865" y="842"/>
                </a:cubicBezTo>
                <a:cubicBezTo>
                  <a:pt x="832" y="787"/>
                  <a:pt x="842" y="771"/>
                  <a:pt x="905" y="794"/>
                </a:cubicBezTo>
                <a:cubicBezTo>
                  <a:pt x="912" y="785"/>
                  <a:pt x="918" y="775"/>
                  <a:pt x="924" y="766"/>
                </a:cubicBezTo>
                <a:cubicBezTo>
                  <a:pt x="879" y="716"/>
                  <a:pt x="890" y="700"/>
                  <a:pt x="954" y="710"/>
                </a:cubicBezTo>
                <a:cubicBezTo>
                  <a:pt x="959" y="700"/>
                  <a:pt x="963" y="690"/>
                  <a:pt x="967" y="680"/>
                </a:cubicBezTo>
                <a:cubicBezTo>
                  <a:pt x="915" y="641"/>
                  <a:pt x="919" y="622"/>
                  <a:pt x="986" y="618"/>
                </a:cubicBezTo>
                <a:cubicBezTo>
                  <a:pt x="989" y="607"/>
                  <a:pt x="991" y="596"/>
                  <a:pt x="993" y="584"/>
                </a:cubicBezTo>
                <a:cubicBezTo>
                  <a:pt x="933" y="554"/>
                  <a:pt x="937" y="535"/>
                  <a:pt x="1000" y="518"/>
                </a:cubicBezTo>
                <a:close/>
                <a:moveTo>
                  <a:pt x="112" y="540"/>
                </a:moveTo>
                <a:cubicBezTo>
                  <a:pt x="90" y="540"/>
                  <a:pt x="72" y="523"/>
                  <a:pt x="72" y="500"/>
                </a:cubicBezTo>
                <a:cubicBezTo>
                  <a:pt x="72" y="478"/>
                  <a:pt x="90" y="460"/>
                  <a:pt x="112" y="460"/>
                </a:cubicBezTo>
                <a:cubicBezTo>
                  <a:pt x="134" y="460"/>
                  <a:pt x="152" y="478"/>
                  <a:pt x="152" y="500"/>
                </a:cubicBezTo>
                <a:cubicBezTo>
                  <a:pt x="152" y="523"/>
                  <a:pt x="134" y="540"/>
                  <a:pt x="112" y="540"/>
                </a:cubicBezTo>
                <a:close/>
                <a:moveTo>
                  <a:pt x="500" y="83"/>
                </a:moveTo>
                <a:cubicBezTo>
                  <a:pt x="522" y="83"/>
                  <a:pt x="540" y="101"/>
                  <a:pt x="540" y="123"/>
                </a:cubicBezTo>
                <a:cubicBezTo>
                  <a:pt x="540" y="145"/>
                  <a:pt x="522" y="163"/>
                  <a:pt x="500" y="163"/>
                </a:cubicBezTo>
                <a:cubicBezTo>
                  <a:pt x="478" y="163"/>
                  <a:pt x="460" y="145"/>
                  <a:pt x="460" y="123"/>
                </a:cubicBezTo>
                <a:cubicBezTo>
                  <a:pt x="460" y="101"/>
                  <a:pt x="478" y="83"/>
                  <a:pt x="500" y="83"/>
                </a:cubicBezTo>
                <a:close/>
                <a:moveTo>
                  <a:pt x="201" y="200"/>
                </a:moveTo>
                <a:cubicBezTo>
                  <a:pt x="217" y="184"/>
                  <a:pt x="242" y="184"/>
                  <a:pt x="258" y="200"/>
                </a:cubicBezTo>
                <a:cubicBezTo>
                  <a:pt x="274" y="216"/>
                  <a:pt x="274" y="241"/>
                  <a:pt x="258" y="256"/>
                </a:cubicBezTo>
                <a:cubicBezTo>
                  <a:pt x="242" y="272"/>
                  <a:pt x="217" y="272"/>
                  <a:pt x="201" y="256"/>
                </a:cubicBezTo>
                <a:cubicBezTo>
                  <a:pt x="186" y="241"/>
                  <a:pt x="186" y="216"/>
                  <a:pt x="201" y="200"/>
                </a:cubicBezTo>
                <a:close/>
                <a:moveTo>
                  <a:pt x="262" y="801"/>
                </a:moveTo>
                <a:cubicBezTo>
                  <a:pt x="247" y="817"/>
                  <a:pt x="222" y="817"/>
                  <a:pt x="206" y="801"/>
                </a:cubicBezTo>
                <a:cubicBezTo>
                  <a:pt x="190" y="785"/>
                  <a:pt x="190" y="760"/>
                  <a:pt x="206" y="744"/>
                </a:cubicBezTo>
                <a:cubicBezTo>
                  <a:pt x="222" y="729"/>
                  <a:pt x="247" y="729"/>
                  <a:pt x="262" y="744"/>
                </a:cubicBezTo>
                <a:cubicBezTo>
                  <a:pt x="278" y="760"/>
                  <a:pt x="278" y="785"/>
                  <a:pt x="262" y="801"/>
                </a:cubicBezTo>
                <a:close/>
                <a:moveTo>
                  <a:pt x="500" y="922"/>
                </a:moveTo>
                <a:cubicBezTo>
                  <a:pt x="478" y="922"/>
                  <a:pt x="460" y="904"/>
                  <a:pt x="460" y="882"/>
                </a:cubicBezTo>
                <a:cubicBezTo>
                  <a:pt x="460" y="860"/>
                  <a:pt x="478" y="842"/>
                  <a:pt x="500" y="842"/>
                </a:cubicBezTo>
                <a:cubicBezTo>
                  <a:pt x="522" y="842"/>
                  <a:pt x="540" y="860"/>
                  <a:pt x="540" y="882"/>
                </a:cubicBezTo>
                <a:cubicBezTo>
                  <a:pt x="540" y="904"/>
                  <a:pt x="522" y="922"/>
                  <a:pt x="500" y="922"/>
                </a:cubicBezTo>
                <a:close/>
                <a:moveTo>
                  <a:pt x="500" y="800"/>
                </a:moveTo>
                <a:cubicBezTo>
                  <a:pt x="335" y="800"/>
                  <a:pt x="200" y="666"/>
                  <a:pt x="200" y="500"/>
                </a:cubicBezTo>
                <a:cubicBezTo>
                  <a:pt x="200" y="335"/>
                  <a:pt x="335" y="200"/>
                  <a:pt x="500" y="200"/>
                </a:cubicBezTo>
                <a:cubicBezTo>
                  <a:pt x="666" y="200"/>
                  <a:pt x="800" y="335"/>
                  <a:pt x="800" y="500"/>
                </a:cubicBezTo>
                <a:cubicBezTo>
                  <a:pt x="800" y="666"/>
                  <a:pt x="666" y="800"/>
                  <a:pt x="500" y="800"/>
                </a:cubicBezTo>
                <a:close/>
                <a:moveTo>
                  <a:pt x="796" y="795"/>
                </a:moveTo>
                <a:cubicBezTo>
                  <a:pt x="780" y="810"/>
                  <a:pt x="755" y="810"/>
                  <a:pt x="740" y="795"/>
                </a:cubicBezTo>
                <a:cubicBezTo>
                  <a:pt x="724" y="779"/>
                  <a:pt x="724" y="754"/>
                  <a:pt x="740" y="738"/>
                </a:cubicBezTo>
                <a:cubicBezTo>
                  <a:pt x="755" y="722"/>
                  <a:pt x="780" y="722"/>
                  <a:pt x="796" y="738"/>
                </a:cubicBezTo>
                <a:cubicBezTo>
                  <a:pt x="812" y="754"/>
                  <a:pt x="812" y="779"/>
                  <a:pt x="796" y="795"/>
                </a:cubicBezTo>
                <a:close/>
                <a:moveTo>
                  <a:pt x="799" y="264"/>
                </a:moveTo>
                <a:cubicBezTo>
                  <a:pt x="784" y="280"/>
                  <a:pt x="758" y="280"/>
                  <a:pt x="743" y="264"/>
                </a:cubicBezTo>
                <a:cubicBezTo>
                  <a:pt x="727" y="249"/>
                  <a:pt x="727" y="223"/>
                  <a:pt x="743" y="208"/>
                </a:cubicBezTo>
                <a:cubicBezTo>
                  <a:pt x="758" y="192"/>
                  <a:pt x="784" y="192"/>
                  <a:pt x="799" y="208"/>
                </a:cubicBezTo>
                <a:cubicBezTo>
                  <a:pt x="815" y="223"/>
                  <a:pt x="815" y="249"/>
                  <a:pt x="799" y="264"/>
                </a:cubicBezTo>
                <a:close/>
                <a:moveTo>
                  <a:pt x="873" y="540"/>
                </a:moveTo>
                <a:cubicBezTo>
                  <a:pt x="851" y="540"/>
                  <a:pt x="833" y="523"/>
                  <a:pt x="833" y="500"/>
                </a:cubicBezTo>
                <a:cubicBezTo>
                  <a:pt x="833" y="478"/>
                  <a:pt x="851" y="460"/>
                  <a:pt x="873" y="460"/>
                </a:cubicBezTo>
                <a:cubicBezTo>
                  <a:pt x="895" y="460"/>
                  <a:pt x="913" y="478"/>
                  <a:pt x="913" y="500"/>
                </a:cubicBezTo>
                <a:cubicBezTo>
                  <a:pt x="913" y="523"/>
                  <a:pt x="895" y="540"/>
                  <a:pt x="873" y="540"/>
                </a:cubicBezTo>
                <a:close/>
              </a:path>
            </a:pathLst>
          </a:custGeom>
          <a:solidFill>
            <a:schemeClr val="tx1">
              <a:lumMod val="75000"/>
              <a:lumOff val="25000"/>
            </a:schemeClr>
          </a:solidFill>
          <a:ln>
            <a:solidFill>
              <a:schemeClr val="accent5"/>
            </a:solidFill>
          </a:ln>
          <a:effectLst>
            <a:outerShdw blurRad="215900" dist="38100" dir="6540000" algn="tl" rotWithShape="0">
              <a:prstClr val="black">
                <a:alpha val="40000"/>
              </a:prstClr>
            </a:outerShdw>
          </a:effectLst>
        </p:spPr>
        <p:txBody>
          <a:bodyPr vert="horz" wrap="square" lIns="74294" tIns="37146" rIns="74294" bIns="37146" numCol="1" anchor="t" anchorCtr="0" compatLnSpc="1">
            <a:prstTxWarp prst="textNoShape">
              <a:avLst/>
            </a:prstTxWarp>
            <a:normAutofit/>
          </a:bodyPr>
          <a:lstStyle/>
          <a:p>
            <a:pPr defTabSz="742909" fontAlgn="auto">
              <a:spcBef>
                <a:spcPts val="0"/>
              </a:spcBef>
              <a:spcAft>
                <a:spcPts val="0"/>
              </a:spcAft>
            </a:pPr>
            <a:endParaRPr lang="en-US" sz="1517">
              <a:solidFill>
                <a:srgbClr val="ED7D31"/>
              </a:solidFill>
              <a:latin typeface="Calibri" panose="020F0502020204030204"/>
              <a:cs typeface="+mn-cs"/>
            </a:endParaRPr>
          </a:p>
        </p:txBody>
      </p:sp>
      <p:sp>
        <p:nvSpPr>
          <p:cNvPr id="27" name="Rectangle 26"/>
          <p:cNvSpPr/>
          <p:nvPr/>
        </p:nvSpPr>
        <p:spPr>
          <a:xfrm>
            <a:off x="2921354" y="4793369"/>
            <a:ext cx="7007577" cy="531989"/>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lIns="74294" tIns="37146" rIns="74294" bIns="37146" rtlCol="0" anchor="ctr">
            <a:normAutofit/>
          </a:bodyPr>
          <a:lstStyle/>
          <a:p>
            <a:pPr algn="ctr" defTabSz="742909" fontAlgn="auto">
              <a:spcBef>
                <a:spcPts val="0"/>
              </a:spcBef>
              <a:spcAft>
                <a:spcPts val="0"/>
              </a:spcAft>
            </a:pPr>
            <a:r>
              <a:rPr lang="en-US" sz="1517">
                <a:solidFill>
                  <a:prstClr val="white"/>
                </a:solidFill>
                <a:latin typeface="Calibri" panose="020F0502020204030204"/>
              </a:rPr>
              <a:t>z</a:t>
            </a:r>
          </a:p>
        </p:txBody>
      </p:sp>
      <p:sp>
        <p:nvSpPr>
          <p:cNvPr id="28" name="Rectangle 27"/>
          <p:cNvSpPr/>
          <p:nvPr/>
        </p:nvSpPr>
        <p:spPr>
          <a:xfrm>
            <a:off x="2792942" y="4697059"/>
            <a:ext cx="7131402" cy="53198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74294" tIns="37146" rIns="74294" bIns="37146" rtlCol="0" anchor="ctr">
            <a:normAutofit/>
          </a:bodyPr>
          <a:lstStyle/>
          <a:p>
            <a:pPr algn="ctr" defTabSz="742909" fontAlgn="auto">
              <a:spcBef>
                <a:spcPts val="0"/>
              </a:spcBef>
              <a:spcAft>
                <a:spcPts val="0"/>
              </a:spcAft>
            </a:pPr>
            <a:endParaRPr lang="en-US" sz="1517">
              <a:solidFill>
                <a:prstClr val="white"/>
              </a:solidFill>
              <a:latin typeface="Calibri" panose="020F0502020204030204"/>
            </a:endParaRPr>
          </a:p>
        </p:txBody>
      </p:sp>
      <p:sp>
        <p:nvSpPr>
          <p:cNvPr id="29" name="Rectangle 28"/>
          <p:cNvSpPr/>
          <p:nvPr/>
        </p:nvSpPr>
        <p:spPr>
          <a:xfrm>
            <a:off x="2756250" y="4564062"/>
            <a:ext cx="7181850" cy="531989"/>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lIns="74294" tIns="37146" rIns="74294" bIns="37146" rtlCol="0" anchor="ctr">
            <a:normAutofit/>
          </a:bodyPr>
          <a:lstStyle/>
          <a:p>
            <a:pPr algn="ctr" defTabSz="742909" fontAlgn="auto">
              <a:spcBef>
                <a:spcPts val="0"/>
              </a:spcBef>
              <a:spcAft>
                <a:spcPts val="0"/>
              </a:spcAft>
            </a:pPr>
            <a:endParaRPr lang="en-US" sz="1517">
              <a:solidFill>
                <a:prstClr val="white"/>
              </a:solidFill>
              <a:latin typeface="Calibri" panose="020F0502020204030204"/>
            </a:endParaRPr>
          </a:p>
        </p:txBody>
      </p:sp>
      <p:sp>
        <p:nvSpPr>
          <p:cNvPr id="26" name="Rectangle 25"/>
          <p:cNvSpPr/>
          <p:nvPr/>
        </p:nvSpPr>
        <p:spPr>
          <a:xfrm>
            <a:off x="2898424" y="1550987"/>
            <a:ext cx="7007577" cy="531989"/>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lIns="74294" tIns="37146" rIns="74294" bIns="37146" rtlCol="0" anchor="ctr">
            <a:normAutofit/>
          </a:bodyPr>
          <a:lstStyle/>
          <a:p>
            <a:pPr algn="ctr" defTabSz="742909" fontAlgn="auto">
              <a:spcBef>
                <a:spcPts val="0"/>
              </a:spcBef>
              <a:spcAft>
                <a:spcPts val="0"/>
              </a:spcAft>
            </a:pPr>
            <a:r>
              <a:rPr lang="en-US" sz="1517">
                <a:solidFill>
                  <a:prstClr val="white"/>
                </a:solidFill>
                <a:latin typeface="Calibri" panose="020F0502020204030204"/>
              </a:rPr>
              <a:t>z</a:t>
            </a:r>
          </a:p>
        </p:txBody>
      </p:sp>
      <p:sp>
        <p:nvSpPr>
          <p:cNvPr id="25" name="Rectangle 24"/>
          <p:cNvSpPr/>
          <p:nvPr/>
        </p:nvSpPr>
        <p:spPr>
          <a:xfrm>
            <a:off x="2774599" y="1647298"/>
            <a:ext cx="7131402" cy="53198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74294" tIns="37146" rIns="74294" bIns="37146" rtlCol="0" anchor="ctr">
            <a:normAutofit/>
          </a:bodyPr>
          <a:lstStyle/>
          <a:p>
            <a:pPr algn="ctr" defTabSz="742909" fontAlgn="auto">
              <a:spcBef>
                <a:spcPts val="0"/>
              </a:spcBef>
              <a:spcAft>
                <a:spcPts val="0"/>
              </a:spcAft>
            </a:pPr>
            <a:endParaRPr lang="en-US" sz="1517">
              <a:solidFill>
                <a:prstClr val="white"/>
              </a:solidFill>
              <a:latin typeface="Calibri" panose="020F0502020204030204"/>
            </a:endParaRPr>
          </a:p>
        </p:txBody>
      </p:sp>
      <p:sp>
        <p:nvSpPr>
          <p:cNvPr id="18" name="Rectangle 17"/>
          <p:cNvSpPr/>
          <p:nvPr/>
        </p:nvSpPr>
        <p:spPr>
          <a:xfrm>
            <a:off x="2724151" y="1780293"/>
            <a:ext cx="7181850" cy="531989"/>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lIns="74294" tIns="37146" rIns="74294" bIns="37146" rtlCol="0" anchor="ctr">
            <a:normAutofit/>
          </a:bodyPr>
          <a:lstStyle/>
          <a:p>
            <a:pPr algn="ctr" defTabSz="742909" fontAlgn="auto">
              <a:spcBef>
                <a:spcPts val="0"/>
              </a:spcBef>
              <a:spcAft>
                <a:spcPts val="0"/>
              </a:spcAft>
            </a:pPr>
            <a:endParaRPr lang="en-US" sz="1517">
              <a:solidFill>
                <a:prstClr val="white"/>
              </a:solidFill>
              <a:latin typeface="Calibri" panose="020F0502020204030204"/>
            </a:endParaRPr>
          </a:p>
        </p:txBody>
      </p:sp>
      <p:grpSp>
        <p:nvGrpSpPr>
          <p:cNvPr id="14" name="Group 13"/>
          <p:cNvGrpSpPr/>
          <p:nvPr/>
        </p:nvGrpSpPr>
        <p:grpSpPr>
          <a:xfrm>
            <a:off x="176964" y="1952876"/>
            <a:ext cx="11081416" cy="2952247"/>
            <a:chOff x="232610" y="1612232"/>
            <a:chExt cx="13638665" cy="3633535"/>
          </a:xfrm>
        </p:grpSpPr>
        <p:sp>
          <p:nvSpPr>
            <p:cNvPr id="6" name="Rounded Rectangle 5"/>
            <p:cNvSpPr/>
            <p:nvPr/>
          </p:nvSpPr>
          <p:spPr>
            <a:xfrm>
              <a:off x="232610" y="1612232"/>
              <a:ext cx="13638665" cy="3633535"/>
            </a:xfrm>
            <a:prstGeom prst="roundRect">
              <a:avLst>
                <a:gd name="adj" fmla="val 50000"/>
              </a:avLst>
            </a:prstGeom>
            <a:solidFill>
              <a:schemeClr val="bg2">
                <a:lumMod val="75000"/>
              </a:schemeClr>
            </a:solidFill>
            <a:effectLst>
              <a:innerShdw blurRad="63500" dist="50800" dir="108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normAutofit/>
            </a:bodyPr>
            <a:lstStyle/>
            <a:p>
              <a:pPr algn="ctr" defTabSz="742909" fontAlgn="auto">
                <a:spcBef>
                  <a:spcPts val="0"/>
                </a:spcBef>
                <a:spcAft>
                  <a:spcPts val="0"/>
                </a:spcAft>
              </a:pPr>
              <a:endParaRPr lang="en-US" sz="1517">
                <a:solidFill>
                  <a:prstClr val="white"/>
                </a:solidFill>
                <a:latin typeface="Calibri" panose="020F0502020204030204"/>
              </a:endParaRPr>
            </a:p>
          </p:txBody>
        </p:sp>
        <p:sp>
          <p:nvSpPr>
            <p:cNvPr id="22" name="Rounded Rectangle 21"/>
            <p:cNvSpPr/>
            <p:nvPr/>
          </p:nvSpPr>
          <p:spPr>
            <a:xfrm>
              <a:off x="352426" y="1724025"/>
              <a:ext cx="13392150" cy="3409950"/>
            </a:xfrm>
            <a:prstGeom prst="roundRect">
              <a:avLst>
                <a:gd name="adj" fmla="val 50000"/>
              </a:avLst>
            </a:prstGeom>
            <a:noFill/>
            <a:ln>
              <a:solidFill>
                <a:schemeClr val="bg1"/>
              </a:solidFill>
              <a:prstDash val="dash"/>
            </a:ln>
            <a:effectLst/>
          </p:spPr>
          <p:style>
            <a:lnRef idx="2">
              <a:schemeClr val="accent1">
                <a:shade val="50000"/>
              </a:schemeClr>
            </a:lnRef>
            <a:fillRef idx="1">
              <a:schemeClr val="accent1"/>
            </a:fillRef>
            <a:effectRef idx="0">
              <a:schemeClr val="accent1"/>
            </a:effectRef>
            <a:fontRef idx="minor">
              <a:schemeClr val="lt1"/>
            </a:fontRef>
          </p:style>
          <p:txBody>
            <a:bodyPr rtlCol="0" anchor="ctr">
              <a:normAutofit/>
            </a:bodyPr>
            <a:lstStyle/>
            <a:p>
              <a:pPr algn="ctr" defTabSz="742909" fontAlgn="auto">
                <a:spcBef>
                  <a:spcPts val="0"/>
                </a:spcBef>
                <a:spcAft>
                  <a:spcPts val="0"/>
                </a:spcAft>
              </a:pPr>
              <a:endParaRPr lang="en-US" sz="1517">
                <a:solidFill>
                  <a:prstClr val="white"/>
                </a:solidFill>
                <a:latin typeface="Calibri" panose="020F0502020204030204"/>
              </a:endParaRPr>
            </a:p>
          </p:txBody>
        </p:sp>
      </p:grpSp>
      <p:sp>
        <p:nvSpPr>
          <p:cNvPr id="10" name="TextBox 9"/>
          <p:cNvSpPr txBox="1"/>
          <p:nvPr/>
        </p:nvSpPr>
        <p:spPr>
          <a:xfrm>
            <a:off x="3057339" y="3187797"/>
            <a:ext cx="5958153" cy="770166"/>
          </a:xfrm>
          <a:prstGeom prst="rect">
            <a:avLst/>
          </a:prstGeom>
          <a:noFill/>
          <a:effectLst>
            <a:innerShdw blurRad="63500" dist="50800" dir="10800000">
              <a:schemeClr val="accent5">
                <a:lumMod val="50000"/>
                <a:alpha val="50000"/>
              </a:schemeClr>
            </a:innerShdw>
          </a:effectLst>
        </p:spPr>
        <p:txBody>
          <a:bodyPr wrap="square" lIns="74294" tIns="37146" rIns="74294" bIns="37146" rtlCol="0">
            <a:normAutofit/>
          </a:bodyPr>
          <a:lstStyle/>
          <a:p>
            <a:pPr defTabSz="742909" fontAlgn="auto">
              <a:spcBef>
                <a:spcPts val="0"/>
              </a:spcBef>
              <a:spcAft>
                <a:spcPts val="0"/>
              </a:spcAft>
            </a:pPr>
            <a:r>
              <a:rPr lang="en-US" sz="3600" b="1" i="1">
                <a:ln w="28575">
                  <a:solidFill>
                    <a:prstClr val="white"/>
                  </a:solidFill>
                </a:ln>
                <a:solidFill>
                  <a:prstClr val="black">
                    <a:lumMod val="75000"/>
                    <a:lumOff val="25000"/>
                  </a:prstClr>
                </a:solidFill>
                <a:effectLst>
                  <a:innerShdw blurRad="63500" dist="50800" dir="13500000">
                    <a:srgbClr val="4472C4">
                      <a:lumMod val="50000"/>
                    </a:srgbClr>
                  </a:innerShdw>
                </a:effectLst>
                <a:latin typeface="Eras Demi ITC" panose="020B0805030504020804" pitchFamily="34" charset="0"/>
                <a:cs typeface="+mn-cs"/>
              </a:rPr>
              <a:t>DESIGN &amp; TECHNOLOGY</a:t>
            </a:r>
          </a:p>
        </p:txBody>
      </p:sp>
      <p:sp>
        <p:nvSpPr>
          <p:cNvPr id="21" name="TextBox 20"/>
          <p:cNvSpPr txBox="1"/>
          <p:nvPr/>
        </p:nvSpPr>
        <p:spPr>
          <a:xfrm>
            <a:off x="2295709" y="3913134"/>
            <a:ext cx="5769878" cy="715989"/>
          </a:xfrm>
          <a:prstGeom prst="rect">
            <a:avLst/>
          </a:prstGeom>
          <a:noFill/>
        </p:spPr>
        <p:txBody>
          <a:bodyPr wrap="square" lIns="74294" tIns="37146" rIns="74294" bIns="37146" rtlCol="0">
            <a:noAutofit/>
          </a:bodyPr>
          <a:lstStyle/>
          <a:p>
            <a:pPr algn="r" defTabSz="742909" fontAlgn="auto">
              <a:spcBef>
                <a:spcPts val="0"/>
              </a:spcBef>
              <a:spcAft>
                <a:spcPts val="0"/>
              </a:spcAft>
            </a:pPr>
            <a:r>
              <a:rPr lang="en-US" sz="4000" b="1">
                <a:ln w="3175">
                  <a:solidFill>
                    <a:prstClr val="black">
                      <a:lumMod val="85000"/>
                      <a:lumOff val="15000"/>
                    </a:prstClr>
                  </a:solidFill>
                </a:ln>
                <a:solidFill>
                  <a:prstClr val="white"/>
                </a:solidFill>
                <a:latin typeface="Eras Demi ITC" panose="020B0805030504020804" pitchFamily="34" charset="0"/>
                <a:cs typeface="+mn-cs"/>
              </a:rPr>
              <a:t>Photo Frame Project</a:t>
            </a:r>
          </a:p>
        </p:txBody>
      </p:sp>
      <p:sp>
        <p:nvSpPr>
          <p:cNvPr id="15" name="TextBox 14">
            <a:extLst>
              <a:ext uri="{FF2B5EF4-FFF2-40B4-BE49-F238E27FC236}">
                <a16:creationId xmlns:a16="http://schemas.microsoft.com/office/drawing/2014/main" id="{9538288E-2CBC-46C1-A5AB-48A892D6AF4D}"/>
              </a:ext>
            </a:extLst>
          </p:cNvPr>
          <p:cNvSpPr txBox="1"/>
          <p:nvPr/>
        </p:nvSpPr>
        <p:spPr>
          <a:xfrm>
            <a:off x="3102761" y="2367033"/>
            <a:ext cx="3666432" cy="698379"/>
          </a:xfrm>
          <a:prstGeom prst="rect">
            <a:avLst/>
          </a:prstGeom>
          <a:noFill/>
        </p:spPr>
        <p:txBody>
          <a:bodyPr wrap="square" lIns="74294" tIns="37146" rIns="74294" bIns="37146" rtlCol="0">
            <a:noAutofit/>
          </a:bodyPr>
          <a:lstStyle/>
          <a:p>
            <a:pPr defTabSz="742909" fontAlgn="auto">
              <a:spcBef>
                <a:spcPts val="0"/>
              </a:spcBef>
              <a:spcAft>
                <a:spcPts val="0"/>
              </a:spcAft>
            </a:pPr>
            <a:r>
              <a:rPr lang="en-US" sz="2800" b="1">
                <a:ln w="3175">
                  <a:solidFill>
                    <a:prstClr val="black">
                      <a:lumMod val="85000"/>
                      <a:lumOff val="15000"/>
                    </a:prstClr>
                  </a:solidFill>
                </a:ln>
                <a:solidFill>
                  <a:prstClr val="white"/>
                </a:solidFill>
                <a:latin typeface="Eras Demi ITC" panose="020B0805030504020804" pitchFamily="34" charset="0"/>
                <a:cs typeface="+mn-cs"/>
              </a:rPr>
              <a:t>Stewards Academy</a:t>
            </a:r>
          </a:p>
        </p:txBody>
      </p:sp>
      <p:sp>
        <p:nvSpPr>
          <p:cNvPr id="17" name="TextBox 16">
            <a:extLst>
              <a:ext uri="{FF2B5EF4-FFF2-40B4-BE49-F238E27FC236}">
                <a16:creationId xmlns:a16="http://schemas.microsoft.com/office/drawing/2014/main" id="{C4ADC1A2-9110-4E4F-8D7E-EFE03135FFC8}"/>
              </a:ext>
            </a:extLst>
          </p:cNvPr>
          <p:cNvSpPr txBox="1"/>
          <p:nvPr/>
        </p:nvSpPr>
        <p:spPr>
          <a:xfrm>
            <a:off x="2936726" y="982581"/>
            <a:ext cx="6160709" cy="523220"/>
          </a:xfrm>
          <a:prstGeom prst="rect">
            <a:avLst/>
          </a:prstGeom>
          <a:noFill/>
        </p:spPr>
        <p:txBody>
          <a:bodyPr wrap="square" rtlCol="0">
            <a:spAutoFit/>
          </a:bodyPr>
          <a:lstStyle/>
          <a:p>
            <a:pPr algn="ctr" defTabSz="990570">
              <a:defRPr/>
            </a:pPr>
            <a:r>
              <a:rPr lang="en-US" sz="2800" b="1">
                <a:solidFill>
                  <a:srgbClr val="A3CEED"/>
                </a:solidFill>
                <a:latin typeface="Boulder" pitchFamily="2" charset="0"/>
                <a:cs typeface="Arial" charset="0"/>
              </a:rPr>
              <a:t>Make</a:t>
            </a:r>
            <a:r>
              <a:rPr lang="en-US" sz="2800" b="1">
                <a:solidFill>
                  <a:srgbClr val="373545">
                    <a:lumMod val="20000"/>
                    <a:lumOff val="80000"/>
                  </a:srgbClr>
                </a:solidFill>
                <a:latin typeface="Boulder" pitchFamily="2" charset="0"/>
                <a:cs typeface="Arial" charset="0"/>
              </a:rPr>
              <a:t> </a:t>
            </a:r>
            <a:r>
              <a:rPr lang="en-US" sz="2800" b="1">
                <a:solidFill>
                  <a:srgbClr val="00B050"/>
                </a:solidFill>
                <a:latin typeface="Boulder" pitchFamily="2" charset="0"/>
                <a:cs typeface="Arial" charset="0"/>
              </a:rPr>
              <a:t>your</a:t>
            </a:r>
            <a:r>
              <a:rPr lang="en-US" sz="2800" b="1">
                <a:solidFill>
                  <a:srgbClr val="2683C6">
                    <a:lumMod val="40000"/>
                    <a:lumOff val="60000"/>
                  </a:srgbClr>
                </a:solidFill>
                <a:latin typeface="Boulder" pitchFamily="2" charset="0"/>
                <a:cs typeface="Arial" charset="0"/>
              </a:rPr>
              <a:t> </a:t>
            </a:r>
            <a:r>
              <a:rPr lang="en-US" sz="2800" b="1">
                <a:solidFill>
                  <a:srgbClr val="F15623"/>
                </a:solidFill>
                <a:latin typeface="Boulder" pitchFamily="2" charset="0"/>
                <a:cs typeface="Arial" charset="0"/>
              </a:rPr>
              <a:t>own </a:t>
            </a:r>
            <a:r>
              <a:rPr lang="en-US" sz="2800" b="1">
                <a:solidFill>
                  <a:srgbClr val="002060"/>
                </a:solidFill>
                <a:latin typeface="Boulder" pitchFamily="2" charset="0"/>
                <a:cs typeface="Arial" charset="0"/>
              </a:rPr>
              <a:t>ideas</a:t>
            </a:r>
            <a:r>
              <a:rPr lang="en-US" sz="2800" b="1">
                <a:solidFill>
                  <a:srgbClr val="FFFF00"/>
                </a:solidFill>
                <a:latin typeface="Boulder" pitchFamily="2" charset="0"/>
                <a:cs typeface="Arial" charset="0"/>
              </a:rPr>
              <a:t> </a:t>
            </a:r>
            <a:r>
              <a:rPr lang="en-US" sz="2800" b="1">
                <a:solidFill>
                  <a:srgbClr val="7030A0"/>
                </a:solidFill>
                <a:latin typeface="Boulder" pitchFamily="2" charset="0"/>
                <a:cs typeface="Arial" charset="0"/>
              </a:rPr>
              <a:t>come</a:t>
            </a:r>
            <a:r>
              <a:rPr lang="en-US" sz="2800" b="1">
                <a:solidFill>
                  <a:srgbClr val="FFFF00"/>
                </a:solidFill>
                <a:latin typeface="Boulder" pitchFamily="2" charset="0"/>
                <a:cs typeface="Arial" charset="0"/>
              </a:rPr>
              <a:t> </a:t>
            </a:r>
            <a:r>
              <a:rPr lang="en-US" sz="2800" b="1">
                <a:solidFill>
                  <a:srgbClr val="A04DA3">
                    <a:lumMod val="60000"/>
                    <a:lumOff val="40000"/>
                  </a:srgbClr>
                </a:solidFill>
                <a:latin typeface="Boulder" pitchFamily="2" charset="0"/>
                <a:cs typeface="Arial" charset="0"/>
              </a:rPr>
              <a:t>to</a:t>
            </a:r>
            <a:r>
              <a:rPr lang="en-US" sz="2800" b="1">
                <a:solidFill>
                  <a:srgbClr val="FFFF00"/>
                </a:solidFill>
                <a:latin typeface="Boulder" pitchFamily="2" charset="0"/>
                <a:cs typeface="Arial" charset="0"/>
              </a:rPr>
              <a:t> </a:t>
            </a:r>
            <a:r>
              <a:rPr lang="en-US" sz="2800" b="1">
                <a:solidFill>
                  <a:srgbClr val="FFC000"/>
                </a:solidFill>
                <a:latin typeface="Boulder" pitchFamily="2" charset="0"/>
                <a:cs typeface="Arial" charset="0"/>
              </a:rPr>
              <a:t>life</a:t>
            </a:r>
            <a:r>
              <a:rPr lang="en-US" sz="2800" b="1">
                <a:solidFill>
                  <a:srgbClr val="002060"/>
                </a:solidFill>
                <a:latin typeface="Boulder" pitchFamily="2" charset="0"/>
                <a:cs typeface="Arial" charset="0"/>
              </a:rPr>
              <a:t>!</a:t>
            </a:r>
          </a:p>
        </p:txBody>
      </p:sp>
      <p:sp>
        <p:nvSpPr>
          <p:cNvPr id="19" name="TextBox 18">
            <a:extLst>
              <a:ext uri="{FF2B5EF4-FFF2-40B4-BE49-F238E27FC236}">
                <a16:creationId xmlns:a16="http://schemas.microsoft.com/office/drawing/2014/main" id="{211EA007-E3B7-4D33-8089-BC2AEBCE25C3}"/>
              </a:ext>
            </a:extLst>
          </p:cNvPr>
          <p:cNvSpPr txBox="1"/>
          <p:nvPr/>
        </p:nvSpPr>
        <p:spPr>
          <a:xfrm>
            <a:off x="4228084" y="5436366"/>
            <a:ext cx="5614231" cy="584775"/>
          </a:xfrm>
          <a:prstGeom prst="rect">
            <a:avLst/>
          </a:prstGeom>
          <a:noFill/>
        </p:spPr>
        <p:txBody>
          <a:bodyPr wrap="square" rtlCol="0">
            <a:spAutoFit/>
          </a:bodyPr>
          <a:lstStyle/>
          <a:p>
            <a:pPr algn="ctr" defTabSz="990570">
              <a:defRPr/>
            </a:pPr>
            <a:r>
              <a:rPr lang="en-US" sz="3200" b="1" i="1">
                <a:solidFill>
                  <a:srgbClr val="002060"/>
                </a:solidFill>
                <a:latin typeface="Boulder" pitchFamily="2" charset="0"/>
                <a:cs typeface="Arial" charset="0"/>
              </a:rPr>
              <a:t>“Imagine it, Design it, Make it”</a:t>
            </a:r>
          </a:p>
        </p:txBody>
      </p:sp>
      <p:sp>
        <p:nvSpPr>
          <p:cNvPr id="24" name="Text Box 6">
            <a:extLst>
              <a:ext uri="{FF2B5EF4-FFF2-40B4-BE49-F238E27FC236}">
                <a16:creationId xmlns:a16="http://schemas.microsoft.com/office/drawing/2014/main" id="{F94759DA-6CE7-4476-B78E-F8E88C217847}"/>
              </a:ext>
            </a:extLst>
          </p:cNvPr>
          <p:cNvSpPr txBox="1">
            <a:spLocks noChangeArrowheads="1"/>
          </p:cNvSpPr>
          <p:nvPr/>
        </p:nvSpPr>
        <p:spPr bwMode="auto">
          <a:xfrm>
            <a:off x="1360299" y="6015694"/>
            <a:ext cx="2772000" cy="530125"/>
          </a:xfrm>
          <a:prstGeom prst="rect">
            <a:avLst/>
          </a:prstGeom>
          <a:solidFill>
            <a:srgbClr val="FFFFFF"/>
          </a:solidFill>
          <a:ln w="0">
            <a:solidFill>
              <a:srgbClr val="000000"/>
            </a:solidFill>
            <a:miter lim="800000"/>
            <a:headEnd/>
            <a:tailEnd/>
          </a:ln>
        </p:spPr>
        <p:txBody>
          <a:bodyPr vert="horz" wrap="square" lIns="91440" tIns="45720" rIns="91440" bIns="45720" numCol="1" anchor="t" anchorCtr="0" compatLnSpc="1">
            <a:prstTxWarp prst="textNoShape">
              <a:avLst/>
            </a:prstTxWarp>
          </a:bodyPr>
          <a:lstStyle/>
          <a:p>
            <a:pPr>
              <a:spcBef>
                <a:spcPts val="1200"/>
              </a:spcBef>
            </a:pPr>
            <a:endParaRPr lang="en-GB" sz="800" b="1">
              <a:solidFill>
                <a:prstClr val="black"/>
              </a:solidFill>
              <a:latin typeface="Arial" pitchFamily="34" charset="0"/>
              <a:ea typeface="Calibri" pitchFamily="34" charset="0"/>
              <a:cs typeface="Arial" pitchFamily="34" charset="0"/>
            </a:endParaRPr>
          </a:p>
          <a:p>
            <a:r>
              <a:rPr lang="en-GB" sz="1400" b="1">
                <a:solidFill>
                  <a:prstClr val="black"/>
                </a:solidFill>
                <a:latin typeface="Arial" pitchFamily="34" charset="0"/>
                <a:ea typeface="Calibri" pitchFamily="34" charset="0"/>
                <a:cs typeface="Arial" pitchFamily="34" charset="0"/>
              </a:rPr>
              <a:t>My target level..........................</a:t>
            </a:r>
            <a:endParaRPr lang="en-GB">
              <a:solidFill>
                <a:prstClr val="black"/>
              </a:solidFill>
              <a:latin typeface="Arial" pitchFamily="34" charset="0"/>
              <a:cs typeface="Arial" pitchFamily="34" charset="0"/>
            </a:endParaRPr>
          </a:p>
        </p:txBody>
      </p:sp>
      <p:sp>
        <p:nvSpPr>
          <p:cNvPr id="30" name="Oval 29">
            <a:extLst>
              <a:ext uri="{FF2B5EF4-FFF2-40B4-BE49-F238E27FC236}">
                <a16:creationId xmlns:a16="http://schemas.microsoft.com/office/drawing/2014/main" id="{900804E4-6A96-46C0-B536-80F202C78431}"/>
              </a:ext>
            </a:extLst>
          </p:cNvPr>
          <p:cNvSpPr/>
          <p:nvPr/>
        </p:nvSpPr>
        <p:spPr>
          <a:xfrm>
            <a:off x="3093269" y="5796932"/>
            <a:ext cx="900000" cy="900000"/>
          </a:xfrm>
          <a:prstGeom prst="ellipse">
            <a:avLst/>
          </a:prstGeom>
          <a:solidFill>
            <a:sysClr val="window" lastClr="FFFFFF"/>
          </a:solidFill>
          <a:ln w="25400" cap="flat" cmpd="sng" algn="ctr">
            <a:solidFill>
              <a:srgbClr val="53548A">
                <a:shade val="50000"/>
              </a:srgbClr>
            </a:solid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prstClr val="white"/>
              </a:solidFill>
              <a:effectLst/>
              <a:uLnTx/>
              <a:uFillTx/>
              <a:latin typeface="Calibri"/>
              <a:ea typeface="+mn-ea"/>
              <a:cs typeface="+mn-cs"/>
            </a:endParaRPr>
          </a:p>
        </p:txBody>
      </p:sp>
      <p:grpSp>
        <p:nvGrpSpPr>
          <p:cNvPr id="3" name="Group 2">
            <a:extLst>
              <a:ext uri="{FF2B5EF4-FFF2-40B4-BE49-F238E27FC236}">
                <a16:creationId xmlns:a16="http://schemas.microsoft.com/office/drawing/2014/main" id="{63B37A7A-77B5-4D08-90B9-3590772727CE}"/>
              </a:ext>
            </a:extLst>
          </p:cNvPr>
          <p:cNvGrpSpPr/>
          <p:nvPr/>
        </p:nvGrpSpPr>
        <p:grpSpPr>
          <a:xfrm>
            <a:off x="887999" y="2574389"/>
            <a:ext cx="1794578" cy="1604018"/>
            <a:chOff x="-2571791" y="586030"/>
            <a:chExt cx="4839542" cy="4538133"/>
          </a:xfrm>
        </p:grpSpPr>
        <p:sp>
          <p:nvSpPr>
            <p:cNvPr id="20" name="Oval 19">
              <a:extLst>
                <a:ext uri="{FF2B5EF4-FFF2-40B4-BE49-F238E27FC236}">
                  <a16:creationId xmlns:a16="http://schemas.microsoft.com/office/drawing/2014/main" id="{CD0682C9-E047-4616-8757-898EE946B95D}"/>
                </a:ext>
              </a:extLst>
            </p:cNvPr>
            <p:cNvSpPr/>
            <p:nvPr/>
          </p:nvSpPr>
          <p:spPr>
            <a:xfrm>
              <a:off x="-2571791" y="586030"/>
              <a:ext cx="4538133" cy="4538133"/>
            </a:xfrm>
            <a:prstGeom prst="ellipse">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23" name="Group 22">
              <a:extLst>
                <a:ext uri="{FF2B5EF4-FFF2-40B4-BE49-F238E27FC236}">
                  <a16:creationId xmlns:a16="http://schemas.microsoft.com/office/drawing/2014/main" id="{531FB9AF-3644-4E5D-889E-6A1F505BF638}"/>
                </a:ext>
              </a:extLst>
            </p:cNvPr>
            <p:cNvGrpSpPr/>
            <p:nvPr/>
          </p:nvGrpSpPr>
          <p:grpSpPr>
            <a:xfrm>
              <a:off x="-655810" y="2836974"/>
              <a:ext cx="2500313" cy="2134791"/>
              <a:chOff x="2938463" y="3656013"/>
              <a:chExt cx="3333750" cy="2846388"/>
            </a:xfrm>
            <a:solidFill>
              <a:srgbClr val="5B9BD5"/>
            </a:solidFill>
            <a:effectLst>
              <a:outerShdw blurRad="1028700" dist="419100" dir="20760000" sx="106000" sy="106000" algn="ctr" rotWithShape="0">
                <a:srgbClr val="000000">
                  <a:alpha val="38000"/>
                </a:srgbClr>
              </a:outerShdw>
            </a:effectLst>
          </p:grpSpPr>
          <p:sp>
            <p:nvSpPr>
              <p:cNvPr id="31" name="Freeform 8">
                <a:extLst>
                  <a:ext uri="{FF2B5EF4-FFF2-40B4-BE49-F238E27FC236}">
                    <a16:creationId xmlns:a16="http://schemas.microsoft.com/office/drawing/2014/main" id="{B3DBBF9D-1606-4456-BC95-B3B4CC6DBCE0}"/>
                  </a:ext>
                </a:extLst>
              </p:cNvPr>
              <p:cNvSpPr>
                <a:spLocks/>
              </p:cNvSpPr>
              <p:nvPr/>
            </p:nvSpPr>
            <p:spPr bwMode="auto">
              <a:xfrm>
                <a:off x="2938463" y="3656013"/>
                <a:ext cx="3333750" cy="2846388"/>
              </a:xfrm>
              <a:custGeom>
                <a:avLst/>
                <a:gdLst>
                  <a:gd name="T0" fmla="*/ 693 w 845"/>
                  <a:gd name="T1" fmla="*/ 186 h 723"/>
                  <a:gd name="T2" fmla="*/ 646 w 845"/>
                  <a:gd name="T3" fmla="*/ 294 h 723"/>
                  <a:gd name="T4" fmla="*/ 719 w 845"/>
                  <a:gd name="T5" fmla="*/ 411 h 723"/>
                  <a:gd name="T6" fmla="*/ 601 w 845"/>
                  <a:gd name="T7" fmla="*/ 544 h 723"/>
                  <a:gd name="T8" fmla="*/ 477 w 845"/>
                  <a:gd name="T9" fmla="*/ 486 h 723"/>
                  <a:gd name="T10" fmla="*/ 375 w 845"/>
                  <a:gd name="T11" fmla="*/ 546 h 723"/>
                  <a:gd name="T12" fmla="*/ 366 w 845"/>
                  <a:gd name="T13" fmla="*/ 684 h 723"/>
                  <a:gd name="T14" fmla="*/ 192 w 845"/>
                  <a:gd name="T15" fmla="*/ 723 h 723"/>
                  <a:gd name="T16" fmla="*/ 125 w 845"/>
                  <a:gd name="T17" fmla="*/ 602 h 723"/>
                  <a:gd name="T18" fmla="*/ 122 w 845"/>
                  <a:gd name="T19" fmla="*/ 602 h 723"/>
                  <a:gd name="T20" fmla="*/ 121 w 845"/>
                  <a:gd name="T21" fmla="*/ 602 h 723"/>
                  <a:gd name="T22" fmla="*/ 121 w 845"/>
                  <a:gd name="T23" fmla="*/ 473 h 723"/>
                  <a:gd name="T24" fmla="*/ 78 w 845"/>
                  <a:gd name="T25" fmla="*/ 485 h 723"/>
                  <a:gd name="T26" fmla="*/ 0 w 845"/>
                  <a:gd name="T27" fmla="*/ 408 h 723"/>
                  <a:gd name="T28" fmla="*/ 78 w 845"/>
                  <a:gd name="T29" fmla="*/ 330 h 723"/>
                  <a:gd name="T30" fmla="*/ 121 w 845"/>
                  <a:gd name="T31" fmla="*/ 343 h 723"/>
                  <a:gd name="T32" fmla="*/ 121 w 845"/>
                  <a:gd name="T33" fmla="*/ 234 h 723"/>
                  <a:gd name="T34" fmla="*/ 122 w 845"/>
                  <a:gd name="T35" fmla="*/ 234 h 723"/>
                  <a:gd name="T36" fmla="*/ 357 w 845"/>
                  <a:gd name="T37" fmla="*/ 0 h 723"/>
                  <a:gd name="T38" fmla="*/ 440 w 845"/>
                  <a:gd name="T39" fmla="*/ 0 h 723"/>
                  <a:gd name="T40" fmla="*/ 421 w 845"/>
                  <a:gd name="T41" fmla="*/ 51 h 723"/>
                  <a:gd name="T42" fmla="*/ 498 w 845"/>
                  <a:gd name="T43" fmla="*/ 129 h 723"/>
                  <a:gd name="T44" fmla="*/ 576 w 845"/>
                  <a:gd name="T45" fmla="*/ 51 h 723"/>
                  <a:gd name="T46" fmla="*/ 556 w 845"/>
                  <a:gd name="T47" fmla="*/ 0 h 723"/>
                  <a:gd name="T48" fmla="*/ 845 w 845"/>
                  <a:gd name="T49" fmla="*/ 0 h 723"/>
                  <a:gd name="T50" fmla="*/ 845 w 845"/>
                  <a:gd name="T51" fmla="*/ 3 h 723"/>
                  <a:gd name="T52" fmla="*/ 828 w 845"/>
                  <a:gd name="T53" fmla="*/ 159 h 723"/>
                  <a:gd name="T54" fmla="*/ 693 w 845"/>
                  <a:gd name="T55" fmla="*/ 186 h 7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845" h="723">
                    <a:moveTo>
                      <a:pt x="693" y="186"/>
                    </a:moveTo>
                    <a:cubicBezTo>
                      <a:pt x="681" y="224"/>
                      <a:pt x="665" y="260"/>
                      <a:pt x="646" y="294"/>
                    </a:cubicBezTo>
                    <a:cubicBezTo>
                      <a:pt x="719" y="411"/>
                      <a:pt x="719" y="411"/>
                      <a:pt x="719" y="411"/>
                    </a:cubicBezTo>
                    <a:cubicBezTo>
                      <a:pt x="685" y="460"/>
                      <a:pt x="646" y="505"/>
                      <a:pt x="601" y="544"/>
                    </a:cubicBezTo>
                    <a:cubicBezTo>
                      <a:pt x="477" y="486"/>
                      <a:pt x="477" y="486"/>
                      <a:pt x="477" y="486"/>
                    </a:cubicBezTo>
                    <a:cubicBezTo>
                      <a:pt x="445" y="509"/>
                      <a:pt x="411" y="530"/>
                      <a:pt x="375" y="546"/>
                    </a:cubicBezTo>
                    <a:cubicBezTo>
                      <a:pt x="366" y="684"/>
                      <a:pt x="366" y="684"/>
                      <a:pt x="366" y="684"/>
                    </a:cubicBezTo>
                    <a:cubicBezTo>
                      <a:pt x="311" y="704"/>
                      <a:pt x="252" y="717"/>
                      <a:pt x="192" y="723"/>
                    </a:cubicBezTo>
                    <a:cubicBezTo>
                      <a:pt x="125" y="602"/>
                      <a:pt x="125" y="602"/>
                      <a:pt x="125" y="602"/>
                    </a:cubicBezTo>
                    <a:cubicBezTo>
                      <a:pt x="122" y="602"/>
                      <a:pt x="122" y="602"/>
                      <a:pt x="122" y="602"/>
                    </a:cubicBezTo>
                    <a:cubicBezTo>
                      <a:pt x="122" y="602"/>
                      <a:pt x="121" y="602"/>
                      <a:pt x="121" y="602"/>
                    </a:cubicBezTo>
                    <a:cubicBezTo>
                      <a:pt x="121" y="473"/>
                      <a:pt x="121" y="473"/>
                      <a:pt x="121" y="473"/>
                    </a:cubicBezTo>
                    <a:cubicBezTo>
                      <a:pt x="108" y="481"/>
                      <a:pt x="94" y="485"/>
                      <a:pt x="78" y="485"/>
                    </a:cubicBezTo>
                    <a:cubicBezTo>
                      <a:pt x="35" y="485"/>
                      <a:pt x="0" y="451"/>
                      <a:pt x="0" y="408"/>
                    </a:cubicBezTo>
                    <a:cubicBezTo>
                      <a:pt x="0" y="365"/>
                      <a:pt x="35" y="330"/>
                      <a:pt x="78" y="330"/>
                    </a:cubicBezTo>
                    <a:cubicBezTo>
                      <a:pt x="94" y="330"/>
                      <a:pt x="108" y="335"/>
                      <a:pt x="121" y="343"/>
                    </a:cubicBezTo>
                    <a:cubicBezTo>
                      <a:pt x="121" y="234"/>
                      <a:pt x="121" y="234"/>
                      <a:pt x="121" y="234"/>
                    </a:cubicBezTo>
                    <a:cubicBezTo>
                      <a:pt x="122" y="234"/>
                      <a:pt x="122" y="234"/>
                      <a:pt x="122" y="234"/>
                    </a:cubicBezTo>
                    <a:cubicBezTo>
                      <a:pt x="251" y="234"/>
                      <a:pt x="357" y="129"/>
                      <a:pt x="357" y="0"/>
                    </a:cubicBezTo>
                    <a:cubicBezTo>
                      <a:pt x="440" y="0"/>
                      <a:pt x="440" y="0"/>
                      <a:pt x="440" y="0"/>
                    </a:cubicBezTo>
                    <a:cubicBezTo>
                      <a:pt x="428" y="13"/>
                      <a:pt x="421" y="32"/>
                      <a:pt x="421" y="51"/>
                    </a:cubicBezTo>
                    <a:cubicBezTo>
                      <a:pt x="421" y="94"/>
                      <a:pt x="455" y="129"/>
                      <a:pt x="498" y="129"/>
                    </a:cubicBezTo>
                    <a:cubicBezTo>
                      <a:pt x="541" y="129"/>
                      <a:pt x="576" y="94"/>
                      <a:pt x="576" y="51"/>
                    </a:cubicBezTo>
                    <a:cubicBezTo>
                      <a:pt x="576" y="32"/>
                      <a:pt x="568" y="13"/>
                      <a:pt x="556" y="0"/>
                    </a:cubicBezTo>
                    <a:cubicBezTo>
                      <a:pt x="845" y="0"/>
                      <a:pt x="845" y="0"/>
                      <a:pt x="845" y="0"/>
                    </a:cubicBezTo>
                    <a:cubicBezTo>
                      <a:pt x="845" y="1"/>
                      <a:pt x="845" y="2"/>
                      <a:pt x="845" y="3"/>
                    </a:cubicBezTo>
                    <a:cubicBezTo>
                      <a:pt x="845" y="57"/>
                      <a:pt x="839" y="109"/>
                      <a:pt x="828" y="159"/>
                    </a:cubicBezTo>
                    <a:lnTo>
                      <a:pt x="693" y="186"/>
                    </a:lnTo>
                    <a:close/>
                  </a:path>
                </a:pathLst>
              </a:custGeom>
              <a:gradFill flip="none" rotWithShape="1">
                <a:gsLst>
                  <a:gs pos="0">
                    <a:srgbClr val="44546A">
                      <a:shade val="30000"/>
                      <a:satMod val="115000"/>
                    </a:srgbClr>
                  </a:gs>
                  <a:gs pos="50000">
                    <a:srgbClr val="44546A">
                      <a:shade val="67500"/>
                      <a:satMod val="115000"/>
                    </a:srgbClr>
                  </a:gs>
                  <a:gs pos="100000">
                    <a:srgbClr val="44546A">
                      <a:shade val="100000"/>
                      <a:satMod val="115000"/>
                    </a:srgbClr>
                  </a:gs>
                </a:gsLst>
                <a:lin ang="5400000" scaled="1"/>
                <a:tileRect/>
              </a:gra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normAutofit/>
              </a:bodyPr>
              <a:lstStyle/>
              <a:p>
                <a:pPr marL="0" marR="0" lvl="0" indent="0" defTabSz="685783" eaLnBrk="1" fontAlgn="auto" latinLnBrk="0" hangingPunct="1">
                  <a:lnSpc>
                    <a:spcPct val="100000"/>
                  </a:lnSpc>
                  <a:spcBef>
                    <a:spcPts val="0"/>
                  </a:spcBef>
                  <a:spcAft>
                    <a:spcPts val="0"/>
                  </a:spcAft>
                  <a:buClrTx/>
                  <a:buSzTx/>
                  <a:buFontTx/>
                  <a:buNone/>
                  <a:tabLst/>
                  <a:defRPr/>
                </a:pPr>
                <a:endParaRPr kumimoji="0" lang="en-US" sz="1400" b="0" i="0" u="none" strike="noStrike" kern="0" cap="none" spc="0" normalizeH="0" baseline="0" noProof="0">
                  <a:ln>
                    <a:noFill/>
                  </a:ln>
                  <a:solidFill>
                    <a:prstClr val="black"/>
                  </a:solidFill>
                  <a:effectLst/>
                  <a:uLnTx/>
                  <a:uFillTx/>
                  <a:latin typeface="Calibri" panose="020F0502020204030204"/>
                  <a:cs typeface="+mn-cs"/>
                </a:endParaRPr>
              </a:p>
            </p:txBody>
          </p:sp>
          <p:sp>
            <p:nvSpPr>
              <p:cNvPr id="32" name="Freeform 9">
                <a:extLst>
                  <a:ext uri="{FF2B5EF4-FFF2-40B4-BE49-F238E27FC236}">
                    <a16:creationId xmlns:a16="http://schemas.microsoft.com/office/drawing/2014/main" id="{8E54DD64-6A35-44FF-8F52-B69263E21DCD}"/>
                  </a:ext>
                </a:extLst>
              </p:cNvPr>
              <p:cNvSpPr>
                <a:spLocks/>
              </p:cNvSpPr>
              <p:nvPr/>
            </p:nvSpPr>
            <p:spPr bwMode="auto">
              <a:xfrm>
                <a:off x="3416301" y="3656013"/>
                <a:ext cx="930275" cy="920750"/>
              </a:xfrm>
              <a:custGeom>
                <a:avLst/>
                <a:gdLst>
                  <a:gd name="T0" fmla="*/ 236 w 236"/>
                  <a:gd name="T1" fmla="*/ 0 h 234"/>
                  <a:gd name="T2" fmla="*/ 1 w 236"/>
                  <a:gd name="T3" fmla="*/ 234 h 234"/>
                  <a:gd name="T4" fmla="*/ 0 w 236"/>
                  <a:gd name="T5" fmla="*/ 234 h 234"/>
                  <a:gd name="T6" fmla="*/ 0 w 236"/>
                  <a:gd name="T7" fmla="*/ 134 h 234"/>
                  <a:gd name="T8" fmla="*/ 133 w 236"/>
                  <a:gd name="T9" fmla="*/ 0 h 234"/>
                  <a:gd name="T10" fmla="*/ 236 w 236"/>
                  <a:gd name="T11" fmla="*/ 0 h 234"/>
                </a:gdLst>
                <a:ahLst/>
                <a:cxnLst>
                  <a:cxn ang="0">
                    <a:pos x="T0" y="T1"/>
                  </a:cxn>
                  <a:cxn ang="0">
                    <a:pos x="T2" y="T3"/>
                  </a:cxn>
                  <a:cxn ang="0">
                    <a:pos x="T4" y="T5"/>
                  </a:cxn>
                  <a:cxn ang="0">
                    <a:pos x="T6" y="T7"/>
                  </a:cxn>
                  <a:cxn ang="0">
                    <a:pos x="T8" y="T9"/>
                  </a:cxn>
                  <a:cxn ang="0">
                    <a:pos x="T10" y="T11"/>
                  </a:cxn>
                </a:cxnLst>
                <a:rect l="0" t="0" r="r" b="b"/>
                <a:pathLst>
                  <a:path w="236" h="234">
                    <a:moveTo>
                      <a:pt x="236" y="0"/>
                    </a:moveTo>
                    <a:cubicBezTo>
                      <a:pt x="236" y="129"/>
                      <a:pt x="130" y="234"/>
                      <a:pt x="1" y="234"/>
                    </a:cubicBezTo>
                    <a:cubicBezTo>
                      <a:pt x="0" y="234"/>
                      <a:pt x="0" y="234"/>
                      <a:pt x="0" y="234"/>
                    </a:cubicBezTo>
                    <a:cubicBezTo>
                      <a:pt x="0" y="134"/>
                      <a:pt x="0" y="134"/>
                      <a:pt x="0" y="134"/>
                    </a:cubicBezTo>
                    <a:cubicBezTo>
                      <a:pt x="73" y="134"/>
                      <a:pt x="133" y="74"/>
                      <a:pt x="133" y="0"/>
                    </a:cubicBezTo>
                    <a:lnTo>
                      <a:pt x="236" y="0"/>
                    </a:lnTo>
                    <a:close/>
                  </a:path>
                </a:pathLst>
              </a:custGeom>
              <a:solidFill>
                <a:srgbClr val="44546A">
                  <a:lumMod val="50000"/>
                </a:srgb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normAutofit fontScale="85000" lnSpcReduction="20000"/>
              </a:bodyPr>
              <a:lstStyle/>
              <a:p>
                <a:pPr marL="0" marR="0" lvl="0" indent="0" defTabSz="685783" eaLnBrk="1" fontAlgn="auto" latinLnBrk="0" hangingPunct="1">
                  <a:lnSpc>
                    <a:spcPct val="100000"/>
                  </a:lnSpc>
                  <a:spcBef>
                    <a:spcPts val="0"/>
                  </a:spcBef>
                  <a:spcAft>
                    <a:spcPts val="0"/>
                  </a:spcAft>
                  <a:buClrTx/>
                  <a:buSzTx/>
                  <a:buFontTx/>
                  <a:buNone/>
                  <a:tabLst/>
                  <a:defRPr/>
                </a:pPr>
                <a:endParaRPr kumimoji="0" lang="en-US" sz="1400" b="0" i="0" u="none" strike="noStrike" kern="0" cap="none" spc="0" normalizeH="0" baseline="0" noProof="0">
                  <a:ln>
                    <a:noFill/>
                  </a:ln>
                  <a:solidFill>
                    <a:prstClr val="black"/>
                  </a:solidFill>
                  <a:effectLst/>
                  <a:uLnTx/>
                  <a:uFillTx/>
                  <a:latin typeface="Calibri" panose="020F0502020204030204"/>
                  <a:cs typeface="+mn-cs"/>
                </a:endParaRPr>
              </a:p>
            </p:txBody>
          </p:sp>
        </p:grpSp>
        <p:grpSp>
          <p:nvGrpSpPr>
            <p:cNvPr id="33" name="Group 32">
              <a:extLst>
                <a:ext uri="{FF2B5EF4-FFF2-40B4-BE49-F238E27FC236}">
                  <a16:creationId xmlns:a16="http://schemas.microsoft.com/office/drawing/2014/main" id="{52E647D8-1C34-452C-ACD3-C91A48534E1D}"/>
                </a:ext>
              </a:extLst>
            </p:cNvPr>
            <p:cNvGrpSpPr/>
            <p:nvPr/>
          </p:nvGrpSpPr>
          <p:grpSpPr>
            <a:xfrm>
              <a:off x="-2432222" y="2529793"/>
              <a:ext cx="2134791" cy="2364581"/>
              <a:chOff x="569913" y="3246438"/>
              <a:chExt cx="2846388" cy="3152775"/>
            </a:xfrm>
            <a:solidFill>
              <a:srgbClr val="ED7D31"/>
            </a:solidFill>
            <a:effectLst>
              <a:outerShdw blurRad="1028700" dist="419100" dir="20760000" sx="106000" sy="106000" algn="ctr" rotWithShape="0">
                <a:srgbClr val="000000">
                  <a:alpha val="38000"/>
                </a:srgbClr>
              </a:outerShdw>
            </a:effectLst>
          </p:grpSpPr>
          <p:sp>
            <p:nvSpPr>
              <p:cNvPr id="34" name="Freeform 7">
                <a:extLst>
                  <a:ext uri="{FF2B5EF4-FFF2-40B4-BE49-F238E27FC236}">
                    <a16:creationId xmlns:a16="http://schemas.microsoft.com/office/drawing/2014/main" id="{03CAC36E-947A-4B98-9C7E-3B4862ACAA20}"/>
                  </a:ext>
                </a:extLst>
              </p:cNvPr>
              <p:cNvSpPr>
                <a:spLocks/>
              </p:cNvSpPr>
              <p:nvPr/>
            </p:nvSpPr>
            <p:spPr bwMode="auto">
              <a:xfrm>
                <a:off x="569913" y="3246438"/>
                <a:ext cx="2846388" cy="3152775"/>
              </a:xfrm>
              <a:custGeom>
                <a:avLst/>
                <a:gdLst>
                  <a:gd name="T0" fmla="*/ 600 w 721"/>
                  <a:gd name="T1" fmla="*/ 512 h 801"/>
                  <a:gd name="T2" fmla="*/ 678 w 721"/>
                  <a:gd name="T3" fmla="*/ 589 h 801"/>
                  <a:gd name="T4" fmla="*/ 721 w 721"/>
                  <a:gd name="T5" fmla="*/ 577 h 801"/>
                  <a:gd name="T6" fmla="*/ 721 w 721"/>
                  <a:gd name="T7" fmla="*/ 706 h 801"/>
                  <a:gd name="T8" fmla="*/ 608 w 721"/>
                  <a:gd name="T9" fmla="*/ 695 h 801"/>
                  <a:gd name="T10" fmla="*/ 519 w 721"/>
                  <a:gd name="T11" fmla="*/ 801 h 801"/>
                  <a:gd name="T12" fmla="*/ 356 w 721"/>
                  <a:gd name="T13" fmla="*/ 730 h 801"/>
                  <a:gd name="T14" fmla="*/ 373 w 721"/>
                  <a:gd name="T15" fmla="*/ 593 h 801"/>
                  <a:gd name="T16" fmla="*/ 284 w 721"/>
                  <a:gd name="T17" fmla="*/ 515 h 801"/>
                  <a:gd name="T18" fmla="*/ 151 w 721"/>
                  <a:gd name="T19" fmla="*/ 549 h 801"/>
                  <a:gd name="T20" fmla="*/ 60 w 721"/>
                  <a:gd name="T21" fmla="*/ 396 h 801"/>
                  <a:gd name="T22" fmla="*/ 154 w 721"/>
                  <a:gd name="T23" fmla="*/ 295 h 801"/>
                  <a:gd name="T24" fmla="*/ 128 w 721"/>
                  <a:gd name="T25" fmla="*/ 180 h 801"/>
                  <a:gd name="T26" fmla="*/ 0 w 721"/>
                  <a:gd name="T27" fmla="*/ 129 h 801"/>
                  <a:gd name="T28" fmla="*/ 0 w 721"/>
                  <a:gd name="T29" fmla="*/ 107 h 801"/>
                  <a:gd name="T30" fmla="*/ 0 w 721"/>
                  <a:gd name="T31" fmla="*/ 104 h 801"/>
                  <a:gd name="T32" fmla="*/ 241 w 721"/>
                  <a:gd name="T33" fmla="*/ 104 h 801"/>
                  <a:gd name="T34" fmla="*/ 236 w 721"/>
                  <a:gd name="T35" fmla="*/ 78 h 801"/>
                  <a:gd name="T36" fmla="*/ 314 w 721"/>
                  <a:gd name="T37" fmla="*/ 0 h 801"/>
                  <a:gd name="T38" fmla="*/ 391 w 721"/>
                  <a:gd name="T39" fmla="*/ 78 h 801"/>
                  <a:gd name="T40" fmla="*/ 387 w 721"/>
                  <a:gd name="T41" fmla="*/ 104 h 801"/>
                  <a:gd name="T42" fmla="*/ 486 w 721"/>
                  <a:gd name="T43" fmla="*/ 104 h 801"/>
                  <a:gd name="T44" fmla="*/ 721 w 721"/>
                  <a:gd name="T45" fmla="*/ 338 h 801"/>
                  <a:gd name="T46" fmla="*/ 721 w 721"/>
                  <a:gd name="T47" fmla="*/ 447 h 801"/>
                  <a:gd name="T48" fmla="*/ 678 w 721"/>
                  <a:gd name="T49" fmla="*/ 434 h 801"/>
                  <a:gd name="T50" fmla="*/ 600 w 721"/>
                  <a:gd name="T51" fmla="*/ 512 h 8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721" h="801">
                    <a:moveTo>
                      <a:pt x="600" y="512"/>
                    </a:moveTo>
                    <a:cubicBezTo>
                      <a:pt x="600" y="555"/>
                      <a:pt x="635" y="589"/>
                      <a:pt x="678" y="589"/>
                    </a:cubicBezTo>
                    <a:cubicBezTo>
                      <a:pt x="694" y="589"/>
                      <a:pt x="708" y="585"/>
                      <a:pt x="721" y="577"/>
                    </a:cubicBezTo>
                    <a:cubicBezTo>
                      <a:pt x="721" y="706"/>
                      <a:pt x="721" y="706"/>
                      <a:pt x="721" y="706"/>
                    </a:cubicBezTo>
                    <a:cubicBezTo>
                      <a:pt x="682" y="706"/>
                      <a:pt x="644" y="702"/>
                      <a:pt x="608" y="695"/>
                    </a:cubicBezTo>
                    <a:cubicBezTo>
                      <a:pt x="519" y="801"/>
                      <a:pt x="519" y="801"/>
                      <a:pt x="519" y="801"/>
                    </a:cubicBezTo>
                    <a:cubicBezTo>
                      <a:pt x="462" y="784"/>
                      <a:pt x="407" y="760"/>
                      <a:pt x="356" y="730"/>
                    </a:cubicBezTo>
                    <a:cubicBezTo>
                      <a:pt x="373" y="593"/>
                      <a:pt x="373" y="593"/>
                      <a:pt x="373" y="593"/>
                    </a:cubicBezTo>
                    <a:cubicBezTo>
                      <a:pt x="341" y="570"/>
                      <a:pt x="311" y="544"/>
                      <a:pt x="284" y="515"/>
                    </a:cubicBezTo>
                    <a:cubicBezTo>
                      <a:pt x="151" y="549"/>
                      <a:pt x="151" y="549"/>
                      <a:pt x="151" y="549"/>
                    </a:cubicBezTo>
                    <a:cubicBezTo>
                      <a:pt x="114" y="502"/>
                      <a:pt x="84" y="451"/>
                      <a:pt x="60" y="396"/>
                    </a:cubicBezTo>
                    <a:cubicBezTo>
                      <a:pt x="154" y="295"/>
                      <a:pt x="154" y="295"/>
                      <a:pt x="154" y="295"/>
                    </a:cubicBezTo>
                    <a:cubicBezTo>
                      <a:pt x="142" y="258"/>
                      <a:pt x="133" y="220"/>
                      <a:pt x="128" y="180"/>
                    </a:cubicBezTo>
                    <a:cubicBezTo>
                      <a:pt x="0" y="129"/>
                      <a:pt x="0" y="129"/>
                      <a:pt x="0" y="129"/>
                    </a:cubicBezTo>
                    <a:cubicBezTo>
                      <a:pt x="0" y="122"/>
                      <a:pt x="0" y="115"/>
                      <a:pt x="0" y="107"/>
                    </a:cubicBezTo>
                    <a:cubicBezTo>
                      <a:pt x="0" y="106"/>
                      <a:pt x="0" y="105"/>
                      <a:pt x="0" y="104"/>
                    </a:cubicBezTo>
                    <a:cubicBezTo>
                      <a:pt x="241" y="104"/>
                      <a:pt x="241" y="104"/>
                      <a:pt x="241" y="104"/>
                    </a:cubicBezTo>
                    <a:cubicBezTo>
                      <a:pt x="238" y="96"/>
                      <a:pt x="236" y="87"/>
                      <a:pt x="236" y="78"/>
                    </a:cubicBezTo>
                    <a:cubicBezTo>
                      <a:pt x="236" y="35"/>
                      <a:pt x="271" y="0"/>
                      <a:pt x="314" y="0"/>
                    </a:cubicBezTo>
                    <a:cubicBezTo>
                      <a:pt x="357" y="0"/>
                      <a:pt x="391" y="35"/>
                      <a:pt x="391" y="78"/>
                    </a:cubicBezTo>
                    <a:cubicBezTo>
                      <a:pt x="391" y="87"/>
                      <a:pt x="390" y="96"/>
                      <a:pt x="387" y="104"/>
                    </a:cubicBezTo>
                    <a:cubicBezTo>
                      <a:pt x="486" y="104"/>
                      <a:pt x="486" y="104"/>
                      <a:pt x="486" y="104"/>
                    </a:cubicBezTo>
                    <a:cubicBezTo>
                      <a:pt x="487" y="233"/>
                      <a:pt x="592" y="337"/>
                      <a:pt x="721" y="338"/>
                    </a:cubicBezTo>
                    <a:cubicBezTo>
                      <a:pt x="721" y="447"/>
                      <a:pt x="721" y="447"/>
                      <a:pt x="721" y="447"/>
                    </a:cubicBezTo>
                    <a:cubicBezTo>
                      <a:pt x="708" y="439"/>
                      <a:pt x="694" y="434"/>
                      <a:pt x="678" y="434"/>
                    </a:cubicBezTo>
                    <a:cubicBezTo>
                      <a:pt x="635" y="434"/>
                      <a:pt x="600" y="469"/>
                      <a:pt x="600" y="512"/>
                    </a:cubicBezTo>
                    <a:close/>
                  </a:path>
                </a:pathLst>
              </a:custGeom>
              <a:gradFill flip="none" rotWithShape="1">
                <a:gsLst>
                  <a:gs pos="0">
                    <a:srgbClr val="ED7D31">
                      <a:shade val="30000"/>
                      <a:satMod val="115000"/>
                    </a:srgbClr>
                  </a:gs>
                  <a:gs pos="50000">
                    <a:srgbClr val="ED7D31">
                      <a:shade val="67500"/>
                      <a:satMod val="115000"/>
                    </a:srgbClr>
                  </a:gs>
                  <a:gs pos="100000">
                    <a:srgbClr val="ED7D31">
                      <a:shade val="100000"/>
                      <a:satMod val="115000"/>
                    </a:srgbClr>
                  </a:gs>
                </a:gsLst>
                <a:lin ang="0" scaled="1"/>
                <a:tileRect/>
              </a:gra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normAutofit/>
              </a:bodyPr>
              <a:lstStyle/>
              <a:p>
                <a:pPr marL="0" marR="0" lvl="0" indent="0" defTabSz="685783" eaLnBrk="1" fontAlgn="auto" latinLnBrk="0" hangingPunct="1">
                  <a:lnSpc>
                    <a:spcPct val="100000"/>
                  </a:lnSpc>
                  <a:spcBef>
                    <a:spcPts val="0"/>
                  </a:spcBef>
                  <a:spcAft>
                    <a:spcPts val="0"/>
                  </a:spcAft>
                  <a:buClrTx/>
                  <a:buSzTx/>
                  <a:buFontTx/>
                  <a:buNone/>
                  <a:tabLst/>
                  <a:defRPr/>
                </a:pPr>
                <a:endParaRPr kumimoji="0" lang="en-US" sz="1400" b="0" i="0" u="none" strike="noStrike" kern="0" cap="none" spc="0" normalizeH="0" baseline="0" noProof="0">
                  <a:ln>
                    <a:noFill/>
                  </a:ln>
                  <a:solidFill>
                    <a:prstClr val="black"/>
                  </a:solidFill>
                  <a:effectLst/>
                  <a:uLnTx/>
                  <a:uFillTx/>
                  <a:latin typeface="Calibri" panose="020F0502020204030204"/>
                  <a:cs typeface="+mn-cs"/>
                </a:endParaRPr>
              </a:p>
            </p:txBody>
          </p:sp>
          <p:sp>
            <p:nvSpPr>
              <p:cNvPr id="35" name="Freeform 10">
                <a:extLst>
                  <a:ext uri="{FF2B5EF4-FFF2-40B4-BE49-F238E27FC236}">
                    <a16:creationId xmlns:a16="http://schemas.microsoft.com/office/drawing/2014/main" id="{04638B85-4D9B-4ACD-9994-5C4708D362A2}"/>
                  </a:ext>
                </a:extLst>
              </p:cNvPr>
              <p:cNvSpPr>
                <a:spLocks/>
              </p:cNvSpPr>
              <p:nvPr/>
            </p:nvSpPr>
            <p:spPr bwMode="auto">
              <a:xfrm>
                <a:off x="2487613" y="3656013"/>
                <a:ext cx="928688" cy="920750"/>
              </a:xfrm>
              <a:custGeom>
                <a:avLst/>
                <a:gdLst>
                  <a:gd name="T0" fmla="*/ 235 w 235"/>
                  <a:gd name="T1" fmla="*/ 134 h 234"/>
                  <a:gd name="T2" fmla="*/ 235 w 235"/>
                  <a:gd name="T3" fmla="*/ 234 h 234"/>
                  <a:gd name="T4" fmla="*/ 0 w 235"/>
                  <a:gd name="T5" fmla="*/ 0 h 234"/>
                  <a:gd name="T6" fmla="*/ 98 w 235"/>
                  <a:gd name="T7" fmla="*/ 0 h 234"/>
                  <a:gd name="T8" fmla="*/ 233 w 235"/>
                  <a:gd name="T9" fmla="*/ 134 h 234"/>
                  <a:gd name="T10" fmla="*/ 235 w 235"/>
                  <a:gd name="T11" fmla="*/ 134 h 234"/>
                </a:gdLst>
                <a:ahLst/>
                <a:cxnLst>
                  <a:cxn ang="0">
                    <a:pos x="T0" y="T1"/>
                  </a:cxn>
                  <a:cxn ang="0">
                    <a:pos x="T2" y="T3"/>
                  </a:cxn>
                  <a:cxn ang="0">
                    <a:pos x="T4" y="T5"/>
                  </a:cxn>
                  <a:cxn ang="0">
                    <a:pos x="T6" y="T7"/>
                  </a:cxn>
                  <a:cxn ang="0">
                    <a:pos x="T8" y="T9"/>
                  </a:cxn>
                  <a:cxn ang="0">
                    <a:pos x="T10" y="T11"/>
                  </a:cxn>
                </a:cxnLst>
                <a:rect l="0" t="0" r="r" b="b"/>
                <a:pathLst>
                  <a:path w="235" h="234">
                    <a:moveTo>
                      <a:pt x="235" y="134"/>
                    </a:moveTo>
                    <a:cubicBezTo>
                      <a:pt x="235" y="234"/>
                      <a:pt x="235" y="234"/>
                      <a:pt x="235" y="234"/>
                    </a:cubicBezTo>
                    <a:cubicBezTo>
                      <a:pt x="106" y="233"/>
                      <a:pt x="1" y="129"/>
                      <a:pt x="0" y="0"/>
                    </a:cubicBezTo>
                    <a:cubicBezTo>
                      <a:pt x="98" y="0"/>
                      <a:pt x="98" y="0"/>
                      <a:pt x="98" y="0"/>
                    </a:cubicBezTo>
                    <a:cubicBezTo>
                      <a:pt x="99" y="74"/>
                      <a:pt x="159" y="134"/>
                      <a:pt x="233" y="134"/>
                    </a:cubicBezTo>
                    <a:lnTo>
                      <a:pt x="235" y="134"/>
                    </a:lnTo>
                    <a:close/>
                  </a:path>
                </a:pathLst>
              </a:custGeom>
              <a:solidFill>
                <a:srgbClr val="ED7D31">
                  <a:lumMod val="75000"/>
                </a:srgb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normAutofit fontScale="85000" lnSpcReduction="20000"/>
              </a:bodyPr>
              <a:lstStyle/>
              <a:p>
                <a:pPr marL="0" marR="0" lvl="0" indent="0" defTabSz="685783" eaLnBrk="1" fontAlgn="auto" latinLnBrk="0" hangingPunct="1">
                  <a:lnSpc>
                    <a:spcPct val="100000"/>
                  </a:lnSpc>
                  <a:spcBef>
                    <a:spcPts val="0"/>
                  </a:spcBef>
                  <a:spcAft>
                    <a:spcPts val="0"/>
                  </a:spcAft>
                  <a:buClrTx/>
                  <a:buSzTx/>
                  <a:buFontTx/>
                  <a:buNone/>
                  <a:tabLst/>
                  <a:defRPr/>
                </a:pPr>
                <a:endParaRPr kumimoji="0" lang="en-US" sz="1400" b="0" i="0" u="none" strike="noStrike" kern="0" cap="none" spc="0" normalizeH="0" baseline="0" noProof="0">
                  <a:ln>
                    <a:noFill/>
                  </a:ln>
                  <a:solidFill>
                    <a:prstClr val="black"/>
                  </a:solidFill>
                  <a:effectLst/>
                  <a:uLnTx/>
                  <a:uFillTx/>
                  <a:latin typeface="Calibri" panose="020F0502020204030204"/>
                  <a:cs typeface="+mn-cs"/>
                </a:endParaRPr>
              </a:p>
            </p:txBody>
          </p:sp>
        </p:grpSp>
        <p:grpSp>
          <p:nvGrpSpPr>
            <p:cNvPr id="36" name="Group 35">
              <a:extLst>
                <a:ext uri="{FF2B5EF4-FFF2-40B4-BE49-F238E27FC236}">
                  <a16:creationId xmlns:a16="http://schemas.microsoft.com/office/drawing/2014/main" id="{A585C625-249C-431C-A7F4-69EA8821628B}"/>
                </a:ext>
              </a:extLst>
            </p:cNvPr>
            <p:cNvGrpSpPr/>
            <p:nvPr/>
          </p:nvGrpSpPr>
          <p:grpSpPr>
            <a:xfrm>
              <a:off x="-2432222" y="723613"/>
              <a:ext cx="2465785" cy="2113360"/>
              <a:chOff x="569913" y="838200"/>
              <a:chExt cx="3287713" cy="2817813"/>
            </a:xfrm>
            <a:solidFill>
              <a:srgbClr val="70AD47"/>
            </a:solidFill>
            <a:effectLst>
              <a:outerShdw blurRad="1028700" dist="419100" dir="20760000" sx="106000" sy="106000" algn="ctr" rotWithShape="0">
                <a:srgbClr val="000000">
                  <a:alpha val="38000"/>
                </a:srgbClr>
              </a:outerShdw>
            </a:effectLst>
          </p:grpSpPr>
          <p:sp>
            <p:nvSpPr>
              <p:cNvPr id="37" name="Freeform 5">
                <a:extLst>
                  <a:ext uri="{FF2B5EF4-FFF2-40B4-BE49-F238E27FC236}">
                    <a16:creationId xmlns:a16="http://schemas.microsoft.com/office/drawing/2014/main" id="{E75558DE-2B48-478D-83ED-79A76FFE35B2}"/>
                  </a:ext>
                </a:extLst>
              </p:cNvPr>
              <p:cNvSpPr>
                <a:spLocks/>
              </p:cNvSpPr>
              <p:nvPr/>
            </p:nvSpPr>
            <p:spPr bwMode="auto">
              <a:xfrm>
                <a:off x="569913" y="838200"/>
                <a:ext cx="3287713" cy="2817813"/>
              </a:xfrm>
              <a:custGeom>
                <a:avLst/>
                <a:gdLst>
                  <a:gd name="T0" fmla="*/ 833 w 833"/>
                  <a:gd name="T1" fmla="*/ 293 h 716"/>
                  <a:gd name="T2" fmla="*/ 755 w 833"/>
                  <a:gd name="T3" fmla="*/ 371 h 716"/>
                  <a:gd name="T4" fmla="*/ 721 w 833"/>
                  <a:gd name="T5" fmla="*/ 363 h 716"/>
                  <a:gd name="T6" fmla="*/ 721 w 833"/>
                  <a:gd name="T7" fmla="*/ 479 h 716"/>
                  <a:gd name="T8" fmla="*/ 486 w 833"/>
                  <a:gd name="T9" fmla="*/ 714 h 716"/>
                  <a:gd name="T10" fmla="*/ 486 w 833"/>
                  <a:gd name="T11" fmla="*/ 716 h 716"/>
                  <a:gd name="T12" fmla="*/ 387 w 833"/>
                  <a:gd name="T13" fmla="*/ 716 h 716"/>
                  <a:gd name="T14" fmla="*/ 391 w 833"/>
                  <a:gd name="T15" fmla="*/ 690 h 716"/>
                  <a:gd name="T16" fmla="*/ 314 w 833"/>
                  <a:gd name="T17" fmla="*/ 612 h 716"/>
                  <a:gd name="T18" fmla="*/ 236 w 833"/>
                  <a:gd name="T19" fmla="*/ 690 h 716"/>
                  <a:gd name="T20" fmla="*/ 241 w 833"/>
                  <a:gd name="T21" fmla="*/ 716 h 716"/>
                  <a:gd name="T22" fmla="*/ 0 w 833"/>
                  <a:gd name="T23" fmla="*/ 716 h 716"/>
                  <a:gd name="T24" fmla="*/ 17 w 833"/>
                  <a:gd name="T25" fmla="*/ 563 h 716"/>
                  <a:gd name="T26" fmla="*/ 152 w 833"/>
                  <a:gd name="T27" fmla="*/ 537 h 716"/>
                  <a:gd name="T28" fmla="*/ 199 w 833"/>
                  <a:gd name="T29" fmla="*/ 429 h 716"/>
                  <a:gd name="T30" fmla="*/ 125 w 833"/>
                  <a:gd name="T31" fmla="*/ 312 h 716"/>
                  <a:gd name="T32" fmla="*/ 243 w 833"/>
                  <a:gd name="T33" fmla="*/ 179 h 716"/>
                  <a:gd name="T34" fmla="*/ 368 w 833"/>
                  <a:gd name="T35" fmla="*/ 237 h 716"/>
                  <a:gd name="T36" fmla="*/ 470 w 833"/>
                  <a:gd name="T37" fmla="*/ 176 h 716"/>
                  <a:gd name="T38" fmla="*/ 479 w 833"/>
                  <a:gd name="T39" fmla="*/ 39 h 716"/>
                  <a:gd name="T40" fmla="*/ 653 w 833"/>
                  <a:gd name="T41" fmla="*/ 0 h 716"/>
                  <a:gd name="T42" fmla="*/ 720 w 833"/>
                  <a:gd name="T43" fmla="*/ 121 h 716"/>
                  <a:gd name="T44" fmla="*/ 721 w 833"/>
                  <a:gd name="T45" fmla="*/ 121 h 716"/>
                  <a:gd name="T46" fmla="*/ 721 w 833"/>
                  <a:gd name="T47" fmla="*/ 224 h 716"/>
                  <a:gd name="T48" fmla="*/ 755 w 833"/>
                  <a:gd name="T49" fmla="*/ 216 h 716"/>
                  <a:gd name="T50" fmla="*/ 833 w 833"/>
                  <a:gd name="T51" fmla="*/ 293 h 7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833" h="716">
                    <a:moveTo>
                      <a:pt x="833" y="293"/>
                    </a:moveTo>
                    <a:cubicBezTo>
                      <a:pt x="833" y="336"/>
                      <a:pt x="798" y="371"/>
                      <a:pt x="755" y="371"/>
                    </a:cubicBezTo>
                    <a:cubicBezTo>
                      <a:pt x="743" y="371"/>
                      <a:pt x="731" y="368"/>
                      <a:pt x="721" y="363"/>
                    </a:cubicBezTo>
                    <a:cubicBezTo>
                      <a:pt x="721" y="479"/>
                      <a:pt x="721" y="479"/>
                      <a:pt x="721" y="479"/>
                    </a:cubicBezTo>
                    <a:cubicBezTo>
                      <a:pt x="591" y="480"/>
                      <a:pt x="486" y="585"/>
                      <a:pt x="486" y="714"/>
                    </a:cubicBezTo>
                    <a:cubicBezTo>
                      <a:pt x="486" y="716"/>
                      <a:pt x="486" y="716"/>
                      <a:pt x="486" y="716"/>
                    </a:cubicBezTo>
                    <a:cubicBezTo>
                      <a:pt x="387" y="716"/>
                      <a:pt x="387" y="716"/>
                      <a:pt x="387" y="716"/>
                    </a:cubicBezTo>
                    <a:cubicBezTo>
                      <a:pt x="390" y="708"/>
                      <a:pt x="391" y="699"/>
                      <a:pt x="391" y="690"/>
                    </a:cubicBezTo>
                    <a:cubicBezTo>
                      <a:pt x="391" y="647"/>
                      <a:pt x="357" y="612"/>
                      <a:pt x="314" y="612"/>
                    </a:cubicBezTo>
                    <a:cubicBezTo>
                      <a:pt x="271" y="612"/>
                      <a:pt x="236" y="647"/>
                      <a:pt x="236" y="690"/>
                    </a:cubicBezTo>
                    <a:cubicBezTo>
                      <a:pt x="236" y="699"/>
                      <a:pt x="238" y="708"/>
                      <a:pt x="241" y="716"/>
                    </a:cubicBezTo>
                    <a:cubicBezTo>
                      <a:pt x="0" y="716"/>
                      <a:pt x="0" y="716"/>
                      <a:pt x="0" y="716"/>
                    </a:cubicBezTo>
                    <a:cubicBezTo>
                      <a:pt x="0" y="663"/>
                      <a:pt x="6" y="613"/>
                      <a:pt x="17" y="563"/>
                    </a:cubicBezTo>
                    <a:cubicBezTo>
                      <a:pt x="152" y="537"/>
                      <a:pt x="152" y="537"/>
                      <a:pt x="152" y="537"/>
                    </a:cubicBezTo>
                    <a:cubicBezTo>
                      <a:pt x="164" y="499"/>
                      <a:pt x="180" y="463"/>
                      <a:pt x="199" y="429"/>
                    </a:cubicBezTo>
                    <a:cubicBezTo>
                      <a:pt x="125" y="312"/>
                      <a:pt x="125" y="312"/>
                      <a:pt x="125" y="312"/>
                    </a:cubicBezTo>
                    <a:cubicBezTo>
                      <a:pt x="159" y="263"/>
                      <a:pt x="199" y="218"/>
                      <a:pt x="243" y="179"/>
                    </a:cubicBezTo>
                    <a:cubicBezTo>
                      <a:pt x="368" y="237"/>
                      <a:pt x="368" y="237"/>
                      <a:pt x="368" y="237"/>
                    </a:cubicBezTo>
                    <a:cubicBezTo>
                      <a:pt x="400" y="213"/>
                      <a:pt x="434" y="193"/>
                      <a:pt x="470" y="176"/>
                    </a:cubicBezTo>
                    <a:cubicBezTo>
                      <a:pt x="479" y="39"/>
                      <a:pt x="479" y="39"/>
                      <a:pt x="479" y="39"/>
                    </a:cubicBezTo>
                    <a:cubicBezTo>
                      <a:pt x="534" y="19"/>
                      <a:pt x="592" y="6"/>
                      <a:pt x="653" y="0"/>
                    </a:cubicBezTo>
                    <a:cubicBezTo>
                      <a:pt x="720" y="121"/>
                      <a:pt x="720" y="121"/>
                      <a:pt x="720" y="121"/>
                    </a:cubicBezTo>
                    <a:cubicBezTo>
                      <a:pt x="721" y="121"/>
                      <a:pt x="721" y="121"/>
                      <a:pt x="721" y="121"/>
                    </a:cubicBezTo>
                    <a:cubicBezTo>
                      <a:pt x="721" y="224"/>
                      <a:pt x="721" y="224"/>
                      <a:pt x="721" y="224"/>
                    </a:cubicBezTo>
                    <a:cubicBezTo>
                      <a:pt x="731" y="219"/>
                      <a:pt x="743" y="216"/>
                      <a:pt x="755" y="216"/>
                    </a:cubicBezTo>
                    <a:cubicBezTo>
                      <a:pt x="798" y="216"/>
                      <a:pt x="833" y="250"/>
                      <a:pt x="833" y="293"/>
                    </a:cubicBezTo>
                    <a:close/>
                  </a:path>
                </a:pathLst>
              </a:custGeom>
              <a:gradFill flip="none" rotWithShape="1">
                <a:gsLst>
                  <a:gs pos="0">
                    <a:srgbClr val="70AD47">
                      <a:shade val="30000"/>
                      <a:satMod val="115000"/>
                    </a:srgbClr>
                  </a:gs>
                  <a:gs pos="50000">
                    <a:srgbClr val="70AD47">
                      <a:shade val="67500"/>
                      <a:satMod val="115000"/>
                    </a:srgbClr>
                  </a:gs>
                  <a:gs pos="100000">
                    <a:srgbClr val="70AD47">
                      <a:shade val="100000"/>
                      <a:satMod val="115000"/>
                    </a:srgbClr>
                  </a:gs>
                </a:gsLst>
                <a:lin ang="5400000" scaled="1"/>
                <a:tileRect/>
              </a:gra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normAutofit/>
              </a:bodyPr>
              <a:lstStyle/>
              <a:p>
                <a:pPr marL="0" marR="0" lvl="0" indent="0" defTabSz="685783" eaLnBrk="1" fontAlgn="auto" latinLnBrk="0" hangingPunct="1">
                  <a:lnSpc>
                    <a:spcPct val="100000"/>
                  </a:lnSpc>
                  <a:spcBef>
                    <a:spcPts val="0"/>
                  </a:spcBef>
                  <a:spcAft>
                    <a:spcPts val="0"/>
                  </a:spcAft>
                  <a:buClrTx/>
                  <a:buSzTx/>
                  <a:buFontTx/>
                  <a:buNone/>
                  <a:tabLst/>
                  <a:defRPr/>
                </a:pPr>
                <a:endParaRPr kumimoji="0" lang="en-US" sz="1400" b="0" i="0" u="none" strike="noStrike" kern="0" cap="none" spc="0" normalizeH="0" baseline="0" noProof="0">
                  <a:ln>
                    <a:noFill/>
                  </a:ln>
                  <a:solidFill>
                    <a:prstClr val="black"/>
                  </a:solidFill>
                  <a:effectLst/>
                  <a:uLnTx/>
                  <a:uFillTx/>
                  <a:latin typeface="Calibri" panose="020F0502020204030204"/>
                  <a:cs typeface="+mn-cs"/>
                </a:endParaRPr>
              </a:p>
            </p:txBody>
          </p:sp>
          <p:sp>
            <p:nvSpPr>
              <p:cNvPr id="38" name="Freeform 11">
                <a:extLst>
                  <a:ext uri="{FF2B5EF4-FFF2-40B4-BE49-F238E27FC236}">
                    <a16:creationId xmlns:a16="http://schemas.microsoft.com/office/drawing/2014/main" id="{C3979CB1-6785-4033-9244-0684FA56B2D9}"/>
                  </a:ext>
                </a:extLst>
              </p:cNvPr>
              <p:cNvSpPr>
                <a:spLocks/>
              </p:cNvSpPr>
              <p:nvPr/>
            </p:nvSpPr>
            <p:spPr bwMode="auto">
              <a:xfrm>
                <a:off x="2487613" y="2722563"/>
                <a:ext cx="928688" cy="933450"/>
              </a:xfrm>
              <a:custGeom>
                <a:avLst/>
                <a:gdLst>
                  <a:gd name="T0" fmla="*/ 235 w 235"/>
                  <a:gd name="T1" fmla="*/ 0 h 237"/>
                  <a:gd name="T2" fmla="*/ 235 w 235"/>
                  <a:gd name="T3" fmla="*/ 102 h 237"/>
                  <a:gd name="T4" fmla="*/ 233 w 235"/>
                  <a:gd name="T5" fmla="*/ 102 h 237"/>
                  <a:gd name="T6" fmla="*/ 98 w 235"/>
                  <a:gd name="T7" fmla="*/ 237 h 237"/>
                  <a:gd name="T8" fmla="*/ 98 w 235"/>
                  <a:gd name="T9" fmla="*/ 237 h 237"/>
                  <a:gd name="T10" fmla="*/ 0 w 235"/>
                  <a:gd name="T11" fmla="*/ 237 h 237"/>
                  <a:gd name="T12" fmla="*/ 0 w 235"/>
                  <a:gd name="T13" fmla="*/ 235 h 237"/>
                  <a:gd name="T14" fmla="*/ 235 w 235"/>
                  <a:gd name="T15" fmla="*/ 0 h 23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35" h="237">
                    <a:moveTo>
                      <a:pt x="235" y="0"/>
                    </a:moveTo>
                    <a:cubicBezTo>
                      <a:pt x="235" y="102"/>
                      <a:pt x="235" y="102"/>
                      <a:pt x="235" y="102"/>
                    </a:cubicBezTo>
                    <a:cubicBezTo>
                      <a:pt x="233" y="102"/>
                      <a:pt x="233" y="102"/>
                      <a:pt x="233" y="102"/>
                    </a:cubicBezTo>
                    <a:cubicBezTo>
                      <a:pt x="159" y="102"/>
                      <a:pt x="98" y="162"/>
                      <a:pt x="98" y="237"/>
                    </a:cubicBezTo>
                    <a:cubicBezTo>
                      <a:pt x="98" y="237"/>
                      <a:pt x="98" y="237"/>
                      <a:pt x="98" y="237"/>
                    </a:cubicBezTo>
                    <a:cubicBezTo>
                      <a:pt x="0" y="237"/>
                      <a:pt x="0" y="237"/>
                      <a:pt x="0" y="237"/>
                    </a:cubicBezTo>
                    <a:cubicBezTo>
                      <a:pt x="0" y="235"/>
                      <a:pt x="0" y="235"/>
                      <a:pt x="0" y="235"/>
                    </a:cubicBezTo>
                    <a:cubicBezTo>
                      <a:pt x="0" y="106"/>
                      <a:pt x="105" y="1"/>
                      <a:pt x="235" y="0"/>
                    </a:cubicBezTo>
                    <a:close/>
                  </a:path>
                </a:pathLst>
              </a:custGeom>
              <a:solidFill>
                <a:srgbClr val="70AD47">
                  <a:lumMod val="75000"/>
                </a:srgb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normAutofit fontScale="85000" lnSpcReduction="20000"/>
              </a:bodyPr>
              <a:lstStyle/>
              <a:p>
                <a:pPr marL="0" marR="0" lvl="0" indent="0" defTabSz="685783" eaLnBrk="1" fontAlgn="auto" latinLnBrk="0" hangingPunct="1">
                  <a:lnSpc>
                    <a:spcPct val="100000"/>
                  </a:lnSpc>
                  <a:spcBef>
                    <a:spcPts val="0"/>
                  </a:spcBef>
                  <a:spcAft>
                    <a:spcPts val="0"/>
                  </a:spcAft>
                  <a:buClrTx/>
                  <a:buSzTx/>
                  <a:buFontTx/>
                  <a:buNone/>
                  <a:tabLst/>
                  <a:defRPr/>
                </a:pPr>
                <a:endParaRPr kumimoji="0" lang="en-US" sz="1400" b="0" i="0" u="none" strike="noStrike" kern="0" cap="none" spc="0" normalizeH="0" baseline="0" noProof="0">
                  <a:ln>
                    <a:noFill/>
                  </a:ln>
                  <a:solidFill>
                    <a:prstClr val="black"/>
                  </a:solidFill>
                  <a:effectLst/>
                  <a:uLnTx/>
                  <a:uFillTx/>
                  <a:latin typeface="Calibri" panose="020F0502020204030204"/>
                  <a:cs typeface="+mn-cs"/>
                </a:endParaRPr>
              </a:p>
            </p:txBody>
          </p:sp>
        </p:grpSp>
        <p:grpSp>
          <p:nvGrpSpPr>
            <p:cNvPr id="39" name="Group 38">
              <a:extLst>
                <a:ext uri="{FF2B5EF4-FFF2-40B4-BE49-F238E27FC236}">
                  <a16:creationId xmlns:a16="http://schemas.microsoft.com/office/drawing/2014/main" id="{2FB8A850-99FA-4D68-B012-8A3528BD54FB}"/>
                </a:ext>
              </a:extLst>
            </p:cNvPr>
            <p:cNvGrpSpPr/>
            <p:nvPr/>
          </p:nvGrpSpPr>
          <p:grpSpPr>
            <a:xfrm>
              <a:off x="-304289" y="799813"/>
              <a:ext cx="2141935" cy="2418160"/>
              <a:chOff x="3407157" y="939800"/>
              <a:chExt cx="2855913" cy="3224213"/>
            </a:xfrm>
            <a:solidFill>
              <a:srgbClr val="44546A"/>
            </a:solidFill>
            <a:effectLst>
              <a:outerShdw blurRad="1028700" dist="419100" dir="20760000" sx="106000" sy="106000" algn="ctr" rotWithShape="0">
                <a:srgbClr val="000000">
                  <a:alpha val="38000"/>
                </a:srgbClr>
              </a:outerShdw>
            </a:effectLst>
          </p:grpSpPr>
          <p:sp>
            <p:nvSpPr>
              <p:cNvPr id="40" name="Freeform 6">
                <a:extLst>
                  <a:ext uri="{FF2B5EF4-FFF2-40B4-BE49-F238E27FC236}">
                    <a16:creationId xmlns:a16="http://schemas.microsoft.com/office/drawing/2014/main" id="{BC54423A-0749-4F11-8034-0EF498A7C4B7}"/>
                  </a:ext>
                </a:extLst>
              </p:cNvPr>
              <p:cNvSpPr>
                <a:spLocks/>
              </p:cNvSpPr>
              <p:nvPr/>
            </p:nvSpPr>
            <p:spPr bwMode="auto">
              <a:xfrm>
                <a:off x="3407157" y="939800"/>
                <a:ext cx="2855913" cy="3224213"/>
              </a:xfrm>
              <a:custGeom>
                <a:avLst/>
                <a:gdLst>
                  <a:gd name="T0" fmla="*/ 435 w 724"/>
                  <a:gd name="T1" fmla="*/ 690 h 819"/>
                  <a:gd name="T2" fmla="*/ 455 w 724"/>
                  <a:gd name="T3" fmla="*/ 741 h 819"/>
                  <a:gd name="T4" fmla="*/ 377 w 724"/>
                  <a:gd name="T5" fmla="*/ 819 h 819"/>
                  <a:gd name="T6" fmla="*/ 300 w 724"/>
                  <a:gd name="T7" fmla="*/ 741 h 819"/>
                  <a:gd name="T8" fmla="*/ 319 w 724"/>
                  <a:gd name="T9" fmla="*/ 690 h 819"/>
                  <a:gd name="T10" fmla="*/ 236 w 724"/>
                  <a:gd name="T11" fmla="*/ 690 h 819"/>
                  <a:gd name="T12" fmla="*/ 236 w 724"/>
                  <a:gd name="T13" fmla="*/ 688 h 819"/>
                  <a:gd name="T14" fmla="*/ 1 w 724"/>
                  <a:gd name="T15" fmla="*/ 453 h 819"/>
                  <a:gd name="T16" fmla="*/ 0 w 724"/>
                  <a:gd name="T17" fmla="*/ 453 h 819"/>
                  <a:gd name="T18" fmla="*/ 0 w 724"/>
                  <a:gd name="T19" fmla="*/ 337 h 819"/>
                  <a:gd name="T20" fmla="*/ 34 w 724"/>
                  <a:gd name="T21" fmla="*/ 345 h 819"/>
                  <a:gd name="T22" fmla="*/ 112 w 724"/>
                  <a:gd name="T23" fmla="*/ 267 h 819"/>
                  <a:gd name="T24" fmla="*/ 34 w 724"/>
                  <a:gd name="T25" fmla="*/ 190 h 819"/>
                  <a:gd name="T26" fmla="*/ 0 w 724"/>
                  <a:gd name="T27" fmla="*/ 198 h 819"/>
                  <a:gd name="T28" fmla="*/ 0 w 724"/>
                  <a:gd name="T29" fmla="*/ 95 h 819"/>
                  <a:gd name="T30" fmla="*/ 1 w 724"/>
                  <a:gd name="T31" fmla="*/ 95 h 819"/>
                  <a:gd name="T32" fmla="*/ 116 w 724"/>
                  <a:gd name="T33" fmla="*/ 106 h 819"/>
                  <a:gd name="T34" fmla="*/ 204 w 724"/>
                  <a:gd name="T35" fmla="*/ 0 h 819"/>
                  <a:gd name="T36" fmla="*/ 368 w 724"/>
                  <a:gd name="T37" fmla="*/ 71 h 819"/>
                  <a:gd name="T38" fmla="*/ 351 w 724"/>
                  <a:gd name="T39" fmla="*/ 207 h 819"/>
                  <a:gd name="T40" fmla="*/ 439 w 724"/>
                  <a:gd name="T41" fmla="*/ 285 h 819"/>
                  <a:gd name="T42" fmla="*/ 573 w 724"/>
                  <a:gd name="T43" fmla="*/ 252 h 819"/>
                  <a:gd name="T44" fmla="*/ 664 w 724"/>
                  <a:gd name="T45" fmla="*/ 405 h 819"/>
                  <a:gd name="T46" fmla="*/ 570 w 724"/>
                  <a:gd name="T47" fmla="*/ 506 h 819"/>
                  <a:gd name="T48" fmla="*/ 596 w 724"/>
                  <a:gd name="T49" fmla="*/ 621 h 819"/>
                  <a:gd name="T50" fmla="*/ 723 w 724"/>
                  <a:gd name="T51" fmla="*/ 672 h 819"/>
                  <a:gd name="T52" fmla="*/ 724 w 724"/>
                  <a:gd name="T53" fmla="*/ 690 h 819"/>
                  <a:gd name="T54" fmla="*/ 435 w 724"/>
                  <a:gd name="T55" fmla="*/ 690 h 8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724" h="819">
                    <a:moveTo>
                      <a:pt x="435" y="690"/>
                    </a:moveTo>
                    <a:cubicBezTo>
                      <a:pt x="447" y="703"/>
                      <a:pt x="455" y="722"/>
                      <a:pt x="455" y="741"/>
                    </a:cubicBezTo>
                    <a:cubicBezTo>
                      <a:pt x="455" y="784"/>
                      <a:pt x="420" y="819"/>
                      <a:pt x="377" y="819"/>
                    </a:cubicBezTo>
                    <a:cubicBezTo>
                      <a:pt x="334" y="819"/>
                      <a:pt x="300" y="784"/>
                      <a:pt x="300" y="741"/>
                    </a:cubicBezTo>
                    <a:cubicBezTo>
                      <a:pt x="300" y="722"/>
                      <a:pt x="307" y="703"/>
                      <a:pt x="319" y="690"/>
                    </a:cubicBezTo>
                    <a:cubicBezTo>
                      <a:pt x="236" y="690"/>
                      <a:pt x="236" y="690"/>
                      <a:pt x="236" y="690"/>
                    </a:cubicBezTo>
                    <a:cubicBezTo>
                      <a:pt x="236" y="688"/>
                      <a:pt x="236" y="688"/>
                      <a:pt x="236" y="688"/>
                    </a:cubicBezTo>
                    <a:cubicBezTo>
                      <a:pt x="236" y="558"/>
                      <a:pt x="131" y="453"/>
                      <a:pt x="1" y="453"/>
                    </a:cubicBezTo>
                    <a:cubicBezTo>
                      <a:pt x="0" y="453"/>
                      <a:pt x="0" y="453"/>
                      <a:pt x="0" y="453"/>
                    </a:cubicBezTo>
                    <a:cubicBezTo>
                      <a:pt x="0" y="337"/>
                      <a:pt x="0" y="337"/>
                      <a:pt x="0" y="337"/>
                    </a:cubicBezTo>
                    <a:cubicBezTo>
                      <a:pt x="10" y="342"/>
                      <a:pt x="22" y="345"/>
                      <a:pt x="34" y="345"/>
                    </a:cubicBezTo>
                    <a:cubicBezTo>
                      <a:pt x="77" y="345"/>
                      <a:pt x="112" y="310"/>
                      <a:pt x="112" y="267"/>
                    </a:cubicBezTo>
                    <a:cubicBezTo>
                      <a:pt x="112" y="224"/>
                      <a:pt x="77" y="190"/>
                      <a:pt x="34" y="190"/>
                    </a:cubicBezTo>
                    <a:cubicBezTo>
                      <a:pt x="22" y="190"/>
                      <a:pt x="10" y="193"/>
                      <a:pt x="0" y="198"/>
                    </a:cubicBezTo>
                    <a:cubicBezTo>
                      <a:pt x="0" y="95"/>
                      <a:pt x="0" y="95"/>
                      <a:pt x="0" y="95"/>
                    </a:cubicBezTo>
                    <a:cubicBezTo>
                      <a:pt x="1" y="95"/>
                      <a:pt x="1" y="95"/>
                      <a:pt x="1" y="95"/>
                    </a:cubicBezTo>
                    <a:cubicBezTo>
                      <a:pt x="41" y="95"/>
                      <a:pt x="79" y="98"/>
                      <a:pt x="116" y="106"/>
                    </a:cubicBezTo>
                    <a:cubicBezTo>
                      <a:pt x="204" y="0"/>
                      <a:pt x="204" y="0"/>
                      <a:pt x="204" y="0"/>
                    </a:cubicBezTo>
                    <a:cubicBezTo>
                      <a:pt x="262" y="17"/>
                      <a:pt x="317" y="41"/>
                      <a:pt x="368" y="71"/>
                    </a:cubicBezTo>
                    <a:cubicBezTo>
                      <a:pt x="351" y="207"/>
                      <a:pt x="351" y="207"/>
                      <a:pt x="351" y="207"/>
                    </a:cubicBezTo>
                    <a:cubicBezTo>
                      <a:pt x="383" y="230"/>
                      <a:pt x="413" y="257"/>
                      <a:pt x="439" y="285"/>
                    </a:cubicBezTo>
                    <a:cubicBezTo>
                      <a:pt x="573" y="252"/>
                      <a:pt x="573" y="252"/>
                      <a:pt x="573" y="252"/>
                    </a:cubicBezTo>
                    <a:cubicBezTo>
                      <a:pt x="609" y="298"/>
                      <a:pt x="640" y="350"/>
                      <a:pt x="664" y="405"/>
                    </a:cubicBezTo>
                    <a:cubicBezTo>
                      <a:pt x="570" y="506"/>
                      <a:pt x="570" y="506"/>
                      <a:pt x="570" y="506"/>
                    </a:cubicBezTo>
                    <a:cubicBezTo>
                      <a:pt x="582" y="543"/>
                      <a:pt x="591" y="581"/>
                      <a:pt x="596" y="621"/>
                    </a:cubicBezTo>
                    <a:cubicBezTo>
                      <a:pt x="723" y="672"/>
                      <a:pt x="723" y="672"/>
                      <a:pt x="723" y="672"/>
                    </a:cubicBezTo>
                    <a:cubicBezTo>
                      <a:pt x="724" y="678"/>
                      <a:pt x="724" y="684"/>
                      <a:pt x="724" y="690"/>
                    </a:cubicBezTo>
                    <a:lnTo>
                      <a:pt x="435" y="690"/>
                    </a:lnTo>
                    <a:close/>
                  </a:path>
                </a:pathLst>
              </a:custGeom>
              <a:gradFill flip="none" rotWithShape="1">
                <a:gsLst>
                  <a:gs pos="0">
                    <a:srgbClr val="5B9BD5">
                      <a:shade val="30000"/>
                      <a:satMod val="115000"/>
                    </a:srgbClr>
                  </a:gs>
                  <a:gs pos="50000">
                    <a:srgbClr val="5B9BD5">
                      <a:shade val="67500"/>
                      <a:satMod val="115000"/>
                    </a:srgbClr>
                  </a:gs>
                  <a:gs pos="100000">
                    <a:srgbClr val="5B9BD5">
                      <a:shade val="100000"/>
                      <a:satMod val="115000"/>
                    </a:srgbClr>
                  </a:gs>
                </a:gsLst>
                <a:lin ang="0" scaled="1"/>
                <a:tileRect/>
              </a:gra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normAutofit/>
              </a:bodyPr>
              <a:lstStyle/>
              <a:p>
                <a:pPr marL="0" marR="0" lvl="0" indent="0" defTabSz="685783" eaLnBrk="1" fontAlgn="auto" latinLnBrk="0" hangingPunct="1">
                  <a:lnSpc>
                    <a:spcPct val="100000"/>
                  </a:lnSpc>
                  <a:spcBef>
                    <a:spcPts val="0"/>
                  </a:spcBef>
                  <a:spcAft>
                    <a:spcPts val="0"/>
                  </a:spcAft>
                  <a:buClrTx/>
                  <a:buSzTx/>
                  <a:buFontTx/>
                  <a:buNone/>
                  <a:tabLst/>
                  <a:defRPr/>
                </a:pPr>
                <a:endParaRPr kumimoji="0" lang="en-US" sz="1400" b="0" i="0" u="none" strike="noStrike" kern="0" cap="none" spc="0" normalizeH="0" baseline="0" noProof="0">
                  <a:ln>
                    <a:noFill/>
                  </a:ln>
                  <a:solidFill>
                    <a:prstClr val="black"/>
                  </a:solidFill>
                  <a:effectLst/>
                  <a:uLnTx/>
                  <a:uFillTx/>
                  <a:latin typeface="Calibri" panose="020F0502020204030204"/>
                  <a:cs typeface="+mn-cs"/>
                </a:endParaRPr>
              </a:p>
            </p:txBody>
          </p:sp>
          <p:sp>
            <p:nvSpPr>
              <p:cNvPr id="41" name="Freeform 12">
                <a:extLst>
                  <a:ext uri="{FF2B5EF4-FFF2-40B4-BE49-F238E27FC236}">
                    <a16:creationId xmlns:a16="http://schemas.microsoft.com/office/drawing/2014/main" id="{F01D31A1-A372-4158-A521-15370DB7E201}"/>
                  </a:ext>
                </a:extLst>
              </p:cNvPr>
              <p:cNvSpPr>
                <a:spLocks/>
              </p:cNvSpPr>
              <p:nvPr/>
            </p:nvSpPr>
            <p:spPr bwMode="auto">
              <a:xfrm>
                <a:off x="3416301" y="2722563"/>
                <a:ext cx="930275" cy="933450"/>
              </a:xfrm>
              <a:custGeom>
                <a:avLst/>
                <a:gdLst>
                  <a:gd name="T0" fmla="*/ 236 w 236"/>
                  <a:gd name="T1" fmla="*/ 235 h 237"/>
                  <a:gd name="T2" fmla="*/ 236 w 236"/>
                  <a:gd name="T3" fmla="*/ 237 h 237"/>
                  <a:gd name="T4" fmla="*/ 133 w 236"/>
                  <a:gd name="T5" fmla="*/ 237 h 237"/>
                  <a:gd name="T6" fmla="*/ 133 w 236"/>
                  <a:gd name="T7" fmla="*/ 237 h 237"/>
                  <a:gd name="T8" fmla="*/ 0 w 236"/>
                  <a:gd name="T9" fmla="*/ 102 h 237"/>
                  <a:gd name="T10" fmla="*/ 0 w 236"/>
                  <a:gd name="T11" fmla="*/ 0 h 237"/>
                  <a:gd name="T12" fmla="*/ 1 w 236"/>
                  <a:gd name="T13" fmla="*/ 0 h 237"/>
                  <a:gd name="T14" fmla="*/ 236 w 236"/>
                  <a:gd name="T15" fmla="*/ 235 h 23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36" h="237">
                    <a:moveTo>
                      <a:pt x="236" y="235"/>
                    </a:moveTo>
                    <a:cubicBezTo>
                      <a:pt x="236" y="237"/>
                      <a:pt x="236" y="237"/>
                      <a:pt x="236" y="237"/>
                    </a:cubicBezTo>
                    <a:cubicBezTo>
                      <a:pt x="133" y="237"/>
                      <a:pt x="133" y="237"/>
                      <a:pt x="133" y="237"/>
                    </a:cubicBezTo>
                    <a:cubicBezTo>
                      <a:pt x="133" y="237"/>
                      <a:pt x="133" y="237"/>
                      <a:pt x="133" y="237"/>
                    </a:cubicBezTo>
                    <a:cubicBezTo>
                      <a:pt x="133" y="163"/>
                      <a:pt x="73" y="103"/>
                      <a:pt x="0" y="102"/>
                    </a:cubicBezTo>
                    <a:cubicBezTo>
                      <a:pt x="0" y="0"/>
                      <a:pt x="0" y="0"/>
                      <a:pt x="0" y="0"/>
                    </a:cubicBezTo>
                    <a:cubicBezTo>
                      <a:pt x="1" y="0"/>
                      <a:pt x="1" y="0"/>
                      <a:pt x="1" y="0"/>
                    </a:cubicBezTo>
                    <a:cubicBezTo>
                      <a:pt x="131" y="0"/>
                      <a:pt x="236" y="105"/>
                      <a:pt x="236" y="235"/>
                    </a:cubicBezTo>
                    <a:close/>
                  </a:path>
                </a:pathLst>
              </a:custGeom>
              <a:solidFill>
                <a:srgbClr val="5B9BD5">
                  <a:lumMod val="50000"/>
                </a:srgb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normAutofit fontScale="85000" lnSpcReduction="20000"/>
              </a:bodyPr>
              <a:lstStyle/>
              <a:p>
                <a:pPr marL="0" marR="0" lvl="0" indent="0" defTabSz="685783" eaLnBrk="1" fontAlgn="auto" latinLnBrk="0" hangingPunct="1">
                  <a:lnSpc>
                    <a:spcPct val="100000"/>
                  </a:lnSpc>
                  <a:spcBef>
                    <a:spcPts val="0"/>
                  </a:spcBef>
                  <a:spcAft>
                    <a:spcPts val="0"/>
                  </a:spcAft>
                  <a:buClrTx/>
                  <a:buSzTx/>
                  <a:buFontTx/>
                  <a:buNone/>
                  <a:tabLst/>
                  <a:defRPr/>
                </a:pPr>
                <a:endParaRPr kumimoji="0" lang="en-US" sz="1400" b="0" i="0" u="none" strike="noStrike" kern="0" cap="none" spc="0" normalizeH="0" baseline="0" noProof="0">
                  <a:ln>
                    <a:noFill/>
                  </a:ln>
                  <a:solidFill>
                    <a:prstClr val="black"/>
                  </a:solidFill>
                  <a:effectLst/>
                  <a:uLnTx/>
                  <a:uFillTx/>
                  <a:latin typeface="Calibri" panose="020F0502020204030204"/>
                  <a:cs typeface="+mn-cs"/>
                </a:endParaRPr>
              </a:p>
            </p:txBody>
          </p:sp>
        </p:grpSp>
        <p:sp>
          <p:nvSpPr>
            <p:cNvPr id="42" name="Oval 41">
              <a:extLst>
                <a:ext uri="{FF2B5EF4-FFF2-40B4-BE49-F238E27FC236}">
                  <a16:creationId xmlns:a16="http://schemas.microsoft.com/office/drawing/2014/main" id="{6047DB25-D00E-4DD4-BA52-51FA53F35E48}"/>
                </a:ext>
              </a:extLst>
            </p:cNvPr>
            <p:cNvSpPr/>
            <p:nvPr/>
          </p:nvSpPr>
          <p:spPr>
            <a:xfrm>
              <a:off x="-681234" y="2454924"/>
              <a:ext cx="766482" cy="766482"/>
            </a:xfrm>
            <a:prstGeom prst="ellipse">
              <a:avLst/>
            </a:prstGeom>
            <a:solidFill>
              <a:schemeClr val="tx2">
                <a:lumMod val="40000"/>
                <a:lumOff val="60000"/>
              </a:schemeClr>
            </a:solidFill>
            <a:ln w="12700" cap="flat" cmpd="sng" algn="ctr">
              <a:noFill/>
              <a:prstDash val="solid"/>
              <a:miter lim="800000"/>
            </a:ln>
            <a:effectLst/>
          </p:spPr>
          <p:txBody>
            <a:bodyPr lIns="68579" tIns="34289" rIns="68579" bIns="34289" rtlCol="0" anchor="ctr">
              <a:normAutofit fontScale="62500" lnSpcReduction="20000"/>
            </a:bodyPr>
            <a:lstStyle/>
            <a:p>
              <a:pPr marL="0" marR="0" lvl="0" indent="0" algn="ctr" defTabSz="685783" eaLnBrk="1" fontAlgn="auto" latinLnBrk="0" hangingPunct="1">
                <a:lnSpc>
                  <a:spcPct val="100000"/>
                </a:lnSpc>
                <a:spcBef>
                  <a:spcPts val="0"/>
                </a:spcBef>
                <a:spcAft>
                  <a:spcPts val="0"/>
                </a:spcAft>
                <a:buClrTx/>
                <a:buSzTx/>
                <a:buFontTx/>
                <a:buNone/>
                <a:tabLst/>
                <a:defRPr/>
              </a:pPr>
              <a:endParaRPr kumimoji="0" lang="en-US" sz="1400" b="0" i="0" u="none" strike="noStrike" kern="0" cap="none" spc="0" normalizeH="0" baseline="0" noProof="0">
                <a:ln>
                  <a:noFill/>
                </a:ln>
                <a:solidFill>
                  <a:prstClr val="white"/>
                </a:solidFill>
                <a:effectLst/>
                <a:uLnTx/>
                <a:uFillTx/>
                <a:latin typeface="Calibri" panose="020F0502020204030204"/>
                <a:ea typeface="+mn-ea"/>
                <a:cs typeface="+mn-cs"/>
              </a:endParaRPr>
            </a:p>
          </p:txBody>
        </p:sp>
        <p:sp>
          <p:nvSpPr>
            <p:cNvPr id="43" name="TextBox 42">
              <a:extLst>
                <a:ext uri="{FF2B5EF4-FFF2-40B4-BE49-F238E27FC236}">
                  <a16:creationId xmlns:a16="http://schemas.microsoft.com/office/drawing/2014/main" id="{73392B09-6603-4E7A-8B65-883C7486DA2C}"/>
                </a:ext>
              </a:extLst>
            </p:cNvPr>
            <p:cNvSpPr txBox="1"/>
            <p:nvPr/>
          </p:nvSpPr>
          <p:spPr>
            <a:xfrm>
              <a:off x="-2130812" y="1962271"/>
              <a:ext cx="1567167" cy="1038745"/>
            </a:xfrm>
            <a:prstGeom prst="rect">
              <a:avLst/>
            </a:prstGeom>
            <a:noFill/>
          </p:spPr>
          <p:txBody>
            <a:bodyPr wrap="square" lIns="68579" tIns="34289" rIns="68579" bIns="34289" rtlCol="0">
              <a:normAutofit/>
            </a:bodyPr>
            <a:lstStyle/>
            <a:p>
              <a:pPr algn="ctr" defTabSz="685783" fontAlgn="auto">
                <a:spcBef>
                  <a:spcPts val="0"/>
                </a:spcBef>
                <a:spcAft>
                  <a:spcPts val="0"/>
                </a:spcAft>
              </a:pPr>
              <a:r>
                <a:rPr lang="en-US" sz="900" b="1" dirty="0">
                  <a:solidFill>
                    <a:srgbClr val="E7E6E6"/>
                  </a:solidFill>
                  <a:latin typeface="Eras Light ITC" panose="020B0402030504020804" pitchFamily="34" charset="0"/>
                  <a:cs typeface="+mn-cs"/>
                </a:rPr>
                <a:t>REFLECT</a:t>
              </a:r>
            </a:p>
            <a:p>
              <a:pPr algn="ctr" defTabSz="685783" fontAlgn="auto">
                <a:spcBef>
                  <a:spcPts val="0"/>
                </a:spcBef>
                <a:spcAft>
                  <a:spcPts val="0"/>
                </a:spcAft>
              </a:pPr>
              <a:endParaRPr lang="en-US" sz="900" b="1" dirty="0">
                <a:solidFill>
                  <a:srgbClr val="E7E6E6"/>
                </a:solidFill>
                <a:latin typeface="Calibri" panose="020F0502020204030204"/>
                <a:cs typeface="+mn-cs"/>
              </a:endParaRPr>
            </a:p>
          </p:txBody>
        </p:sp>
        <p:sp>
          <p:nvSpPr>
            <p:cNvPr id="44" name="TextBox 43">
              <a:extLst>
                <a:ext uri="{FF2B5EF4-FFF2-40B4-BE49-F238E27FC236}">
                  <a16:creationId xmlns:a16="http://schemas.microsoft.com/office/drawing/2014/main" id="{AB926EFD-1057-46BB-99C4-DB2302DE41DF}"/>
                </a:ext>
              </a:extLst>
            </p:cNvPr>
            <p:cNvSpPr txBox="1"/>
            <p:nvPr/>
          </p:nvSpPr>
          <p:spPr>
            <a:xfrm>
              <a:off x="-449030" y="1698553"/>
              <a:ext cx="2044496" cy="1038745"/>
            </a:xfrm>
            <a:prstGeom prst="rect">
              <a:avLst/>
            </a:prstGeom>
            <a:noFill/>
          </p:spPr>
          <p:txBody>
            <a:bodyPr wrap="square" lIns="68579" tIns="34289" rIns="68579" bIns="34289" rtlCol="0">
              <a:normAutofit/>
            </a:bodyPr>
            <a:lstStyle/>
            <a:p>
              <a:pPr algn="ctr" defTabSz="685783" fontAlgn="auto">
                <a:spcBef>
                  <a:spcPts val="0"/>
                </a:spcBef>
                <a:spcAft>
                  <a:spcPts val="0"/>
                </a:spcAft>
              </a:pPr>
              <a:r>
                <a:rPr lang="en-US" sz="800" b="1">
                  <a:solidFill>
                    <a:srgbClr val="E7E6E6"/>
                  </a:solidFill>
                  <a:latin typeface="Eras Light ITC" panose="020B0402030504020804" pitchFamily="34" charset="0"/>
                  <a:cs typeface="+mn-cs"/>
                </a:rPr>
                <a:t>INVESTIGATE</a:t>
              </a:r>
            </a:p>
            <a:p>
              <a:pPr algn="ctr" defTabSz="685783" fontAlgn="auto">
                <a:spcBef>
                  <a:spcPts val="0"/>
                </a:spcBef>
                <a:spcAft>
                  <a:spcPts val="0"/>
                </a:spcAft>
              </a:pPr>
              <a:endParaRPr lang="en-US" sz="900" b="1">
                <a:solidFill>
                  <a:srgbClr val="E7E6E6"/>
                </a:solidFill>
                <a:latin typeface="Calibri" panose="020F0502020204030204"/>
                <a:cs typeface="+mn-cs"/>
              </a:endParaRPr>
            </a:p>
          </p:txBody>
        </p:sp>
        <p:sp>
          <p:nvSpPr>
            <p:cNvPr id="45" name="TextBox 44">
              <a:extLst>
                <a:ext uri="{FF2B5EF4-FFF2-40B4-BE49-F238E27FC236}">
                  <a16:creationId xmlns:a16="http://schemas.microsoft.com/office/drawing/2014/main" id="{13E2B7E9-200E-460B-AD6E-3333CFD72059}"/>
                </a:ext>
              </a:extLst>
            </p:cNvPr>
            <p:cNvSpPr txBox="1"/>
            <p:nvPr/>
          </p:nvSpPr>
          <p:spPr>
            <a:xfrm>
              <a:off x="-103060" y="3210906"/>
              <a:ext cx="1427561" cy="1038745"/>
            </a:xfrm>
            <a:prstGeom prst="rect">
              <a:avLst/>
            </a:prstGeom>
            <a:noFill/>
          </p:spPr>
          <p:txBody>
            <a:bodyPr wrap="square" lIns="68579" tIns="34289" rIns="68579" bIns="34289" rtlCol="0">
              <a:normAutofit/>
            </a:bodyPr>
            <a:lstStyle/>
            <a:p>
              <a:pPr algn="ctr" defTabSz="685783" fontAlgn="auto">
                <a:spcBef>
                  <a:spcPts val="0"/>
                </a:spcBef>
                <a:spcAft>
                  <a:spcPts val="0"/>
                </a:spcAft>
              </a:pPr>
              <a:r>
                <a:rPr lang="en-US" sz="900" b="1">
                  <a:solidFill>
                    <a:srgbClr val="E7E6E6"/>
                  </a:solidFill>
                  <a:latin typeface="Eras Light ITC" panose="020B0402030504020804" pitchFamily="34" charset="0"/>
                  <a:cs typeface="+mn-cs"/>
                </a:rPr>
                <a:t>DESIGN</a:t>
              </a:r>
            </a:p>
            <a:p>
              <a:pPr algn="ctr" defTabSz="685783" fontAlgn="auto">
                <a:spcBef>
                  <a:spcPts val="0"/>
                </a:spcBef>
                <a:spcAft>
                  <a:spcPts val="0"/>
                </a:spcAft>
              </a:pPr>
              <a:endParaRPr lang="en-US" sz="900" b="1">
                <a:solidFill>
                  <a:srgbClr val="E7E6E6"/>
                </a:solidFill>
                <a:latin typeface="Calibri" panose="020F0502020204030204"/>
                <a:cs typeface="+mn-cs"/>
              </a:endParaRPr>
            </a:p>
          </p:txBody>
        </p:sp>
        <p:sp>
          <p:nvSpPr>
            <p:cNvPr id="46" name="TextBox 45">
              <a:extLst>
                <a:ext uri="{FF2B5EF4-FFF2-40B4-BE49-F238E27FC236}">
                  <a16:creationId xmlns:a16="http://schemas.microsoft.com/office/drawing/2014/main" id="{F1F83DD2-0BBD-41AE-9194-0DC1A1DB8865}"/>
                </a:ext>
              </a:extLst>
            </p:cNvPr>
            <p:cNvSpPr txBox="1"/>
            <p:nvPr/>
          </p:nvSpPr>
          <p:spPr>
            <a:xfrm>
              <a:off x="-1867158" y="3341297"/>
              <a:ext cx="1260583" cy="959717"/>
            </a:xfrm>
            <a:prstGeom prst="rect">
              <a:avLst/>
            </a:prstGeom>
            <a:noFill/>
          </p:spPr>
          <p:txBody>
            <a:bodyPr wrap="square" lIns="68579" tIns="34289" rIns="68579" bIns="34289" rtlCol="0">
              <a:normAutofit fontScale="92500"/>
            </a:bodyPr>
            <a:lstStyle/>
            <a:p>
              <a:pPr algn="ctr" defTabSz="685783" fontAlgn="auto">
                <a:spcBef>
                  <a:spcPts val="0"/>
                </a:spcBef>
                <a:spcAft>
                  <a:spcPts val="0"/>
                </a:spcAft>
              </a:pPr>
              <a:r>
                <a:rPr lang="en-US" sz="1100" b="1">
                  <a:solidFill>
                    <a:srgbClr val="E7E6E6"/>
                  </a:solidFill>
                  <a:latin typeface="Eras Light ITC" panose="020B0402030504020804" pitchFamily="34" charset="0"/>
                  <a:cs typeface="+mn-cs"/>
                </a:rPr>
                <a:t>MAKE</a:t>
              </a:r>
            </a:p>
            <a:p>
              <a:pPr algn="ctr" defTabSz="685783" fontAlgn="auto">
                <a:spcBef>
                  <a:spcPts val="0"/>
                </a:spcBef>
                <a:spcAft>
                  <a:spcPts val="0"/>
                </a:spcAft>
              </a:pPr>
              <a:endParaRPr lang="en-US" sz="900" b="1">
                <a:solidFill>
                  <a:srgbClr val="E7E6E6"/>
                </a:solidFill>
                <a:latin typeface="Calibri" panose="020F0502020204030204"/>
                <a:cs typeface="+mn-cs"/>
              </a:endParaRPr>
            </a:p>
          </p:txBody>
        </p:sp>
        <p:sp>
          <p:nvSpPr>
            <p:cNvPr id="47" name="TextBox 46">
              <a:extLst>
                <a:ext uri="{FF2B5EF4-FFF2-40B4-BE49-F238E27FC236}">
                  <a16:creationId xmlns:a16="http://schemas.microsoft.com/office/drawing/2014/main" id="{A460055F-7ED0-4AD6-B950-28D6B4570867}"/>
                </a:ext>
              </a:extLst>
            </p:cNvPr>
            <p:cNvSpPr txBox="1"/>
            <p:nvPr/>
          </p:nvSpPr>
          <p:spPr>
            <a:xfrm rot="5400000">
              <a:off x="-215806" y="2235840"/>
              <a:ext cx="3738177" cy="1228937"/>
            </a:xfrm>
            <a:prstGeom prst="rect">
              <a:avLst/>
            </a:prstGeom>
            <a:noFill/>
          </p:spPr>
          <p:txBody>
            <a:bodyPr wrap="square" lIns="68579" tIns="34289" rIns="68579" bIns="34289" rtlCol="0">
              <a:prstTxWarp prst="textArchUp">
                <a:avLst>
                  <a:gd name="adj" fmla="val 10707141"/>
                </a:avLst>
              </a:prstTxWarp>
              <a:normAutofit lnSpcReduction="10000"/>
            </a:bodyPr>
            <a:lstStyle/>
            <a:p>
              <a:pPr algn="ctr" defTabSz="685783" fontAlgn="auto">
                <a:spcBef>
                  <a:spcPts val="0"/>
                </a:spcBef>
                <a:spcAft>
                  <a:spcPts val="0"/>
                </a:spcAft>
              </a:pPr>
              <a:r>
                <a:rPr lang="en-US" sz="2800">
                  <a:latin typeface="Eras Demi ITC" panose="020B0805030504020804" pitchFamily="34" charset="0"/>
                  <a:cs typeface="+mn-cs"/>
                </a:rPr>
                <a:t>ITERATIVE DESIGN</a:t>
              </a:r>
            </a:p>
          </p:txBody>
        </p:sp>
      </p:grpSp>
      <p:pic>
        <p:nvPicPr>
          <p:cNvPr id="48" name="Picture 47">
            <a:extLst>
              <a:ext uri="{FF2B5EF4-FFF2-40B4-BE49-F238E27FC236}">
                <a16:creationId xmlns:a16="http://schemas.microsoft.com/office/drawing/2014/main" id="{7949CC51-53D8-46CB-B54B-2CE5321CCBC6}"/>
              </a:ext>
            </a:extLst>
          </p:cNvPr>
          <p:cNvPicPr>
            <a:picLocks noChangeAspect="1"/>
          </p:cNvPicPr>
          <p:nvPr/>
        </p:nvPicPr>
        <p:blipFill>
          <a:blip r:embed="rId2"/>
          <a:stretch>
            <a:fillRect/>
          </a:stretch>
        </p:blipFill>
        <p:spPr>
          <a:xfrm>
            <a:off x="6823355" y="2261223"/>
            <a:ext cx="535775" cy="578481"/>
          </a:xfrm>
          <a:prstGeom prst="rect">
            <a:avLst/>
          </a:prstGeom>
        </p:spPr>
      </p:pic>
    </p:spTree>
    <p:extLst>
      <p:ext uri="{BB962C8B-B14F-4D97-AF65-F5344CB8AC3E}">
        <p14:creationId xmlns:p14="http://schemas.microsoft.com/office/powerpoint/2010/main" val="361333233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
            <a:extLst>
              <a:ext uri="{FF2B5EF4-FFF2-40B4-BE49-F238E27FC236}">
                <a16:creationId xmlns:a16="http://schemas.microsoft.com/office/drawing/2014/main" id="{A997ADDB-B40B-4B93-AB72-90220EA8E9E9}"/>
              </a:ext>
            </a:extLst>
          </p:cNvPr>
          <p:cNvGrpSpPr/>
          <p:nvPr/>
        </p:nvGrpSpPr>
        <p:grpSpPr>
          <a:xfrm>
            <a:off x="0" y="1208912"/>
            <a:ext cx="9144000" cy="5649088"/>
            <a:chOff x="0" y="468883"/>
            <a:chExt cx="12188825" cy="6389117"/>
          </a:xfrm>
        </p:grpSpPr>
        <p:sp>
          <p:nvSpPr>
            <p:cNvPr id="3" name="Rectangle 2">
              <a:extLst>
                <a:ext uri="{FF2B5EF4-FFF2-40B4-BE49-F238E27FC236}">
                  <a16:creationId xmlns:a16="http://schemas.microsoft.com/office/drawing/2014/main" id="{C4FBABEE-4BC2-46C4-ADD0-5A3B1D5CD57E}"/>
                </a:ext>
              </a:extLst>
            </p:cNvPr>
            <p:cNvSpPr/>
            <p:nvPr/>
          </p:nvSpPr>
          <p:spPr bwMode="auto">
            <a:xfrm>
              <a:off x="0" y="6611699"/>
              <a:ext cx="4641480" cy="246301"/>
            </a:xfrm>
            <a:prstGeom prst="rect">
              <a:avLst/>
            </a:prstGeom>
            <a:solidFill>
              <a:schemeClr val="bg1">
                <a:lumMod val="75000"/>
              </a:schemeClr>
            </a:solidFill>
            <a:ln>
              <a:noFill/>
            </a:ln>
          </p:spPr>
          <p:txBody>
            <a:bodyPr vert="horz" wrap="square" lIns="68580" tIns="34290" rIns="68580" bIns="34290" numCol="1" anchor="t" anchorCtr="0" compatLnSpc="1">
              <a:prstTxWarp prst="textNoShape">
                <a:avLst/>
              </a:prstTxWarp>
              <a:normAutofit fontScale="85000" lnSpcReduction="20000"/>
            </a:bodyPr>
            <a:lstStyle/>
            <a:p>
              <a:endParaRPr lang="en-GB" sz="1350"/>
            </a:p>
          </p:txBody>
        </p:sp>
        <p:sp>
          <p:nvSpPr>
            <p:cNvPr id="4" name="Freeform 10">
              <a:extLst>
                <a:ext uri="{FF2B5EF4-FFF2-40B4-BE49-F238E27FC236}">
                  <a16:creationId xmlns:a16="http://schemas.microsoft.com/office/drawing/2014/main" id="{BFBE4B8F-6E77-46C1-90F7-2AC7629E1AFD}"/>
                </a:ext>
              </a:extLst>
            </p:cNvPr>
            <p:cNvSpPr>
              <a:spLocks/>
            </p:cNvSpPr>
            <p:nvPr/>
          </p:nvSpPr>
          <p:spPr bwMode="auto">
            <a:xfrm>
              <a:off x="9131873" y="962389"/>
              <a:ext cx="1433437" cy="2763988"/>
            </a:xfrm>
            <a:custGeom>
              <a:avLst/>
              <a:gdLst>
                <a:gd name="T0" fmla="*/ 341 w 381"/>
                <a:gd name="T1" fmla="*/ 572 h 734"/>
                <a:gd name="T2" fmla="*/ 288 w 381"/>
                <a:gd name="T3" fmla="*/ 289 h 734"/>
                <a:gd name="T4" fmla="*/ 252 w 381"/>
                <a:gd name="T5" fmla="*/ 169 h 734"/>
                <a:gd name="T6" fmla="*/ 252 w 381"/>
                <a:gd name="T7" fmla="*/ 138 h 734"/>
                <a:gd name="T8" fmla="*/ 253 w 381"/>
                <a:gd name="T9" fmla="*/ 123 h 734"/>
                <a:gd name="T10" fmla="*/ 254 w 381"/>
                <a:gd name="T11" fmla="*/ 114 h 734"/>
                <a:gd name="T12" fmla="*/ 267 w 381"/>
                <a:gd name="T13" fmla="*/ 63 h 734"/>
                <a:gd name="T14" fmla="*/ 268 w 381"/>
                <a:gd name="T15" fmla="*/ 62 h 734"/>
                <a:gd name="T16" fmla="*/ 269 w 381"/>
                <a:gd name="T17" fmla="*/ 60 h 734"/>
                <a:gd name="T18" fmla="*/ 274 w 381"/>
                <a:gd name="T19" fmla="*/ 49 h 734"/>
                <a:gd name="T20" fmla="*/ 286 w 381"/>
                <a:gd name="T21" fmla="*/ 29 h 734"/>
                <a:gd name="T22" fmla="*/ 289 w 381"/>
                <a:gd name="T23" fmla="*/ 25 h 734"/>
                <a:gd name="T24" fmla="*/ 294 w 381"/>
                <a:gd name="T25" fmla="*/ 19 h 734"/>
                <a:gd name="T26" fmla="*/ 312 w 381"/>
                <a:gd name="T27" fmla="*/ 2 h 734"/>
                <a:gd name="T28" fmla="*/ 314 w 381"/>
                <a:gd name="T29" fmla="*/ 0 h 734"/>
                <a:gd name="T30" fmla="*/ 306 w 381"/>
                <a:gd name="T31" fmla="*/ 0 h 734"/>
                <a:gd name="T32" fmla="*/ 291 w 381"/>
                <a:gd name="T33" fmla="*/ 3 h 734"/>
                <a:gd name="T34" fmla="*/ 270 w 381"/>
                <a:gd name="T35" fmla="*/ 9 h 734"/>
                <a:gd name="T36" fmla="*/ 264 w 381"/>
                <a:gd name="T37" fmla="*/ 12 h 734"/>
                <a:gd name="T38" fmla="*/ 260 w 381"/>
                <a:gd name="T39" fmla="*/ 14 h 734"/>
                <a:gd name="T40" fmla="*/ 243 w 381"/>
                <a:gd name="T41" fmla="*/ 23 h 734"/>
                <a:gd name="T42" fmla="*/ 237 w 381"/>
                <a:gd name="T43" fmla="*/ 28 h 734"/>
                <a:gd name="T44" fmla="*/ 234 w 381"/>
                <a:gd name="T45" fmla="*/ 30 h 734"/>
                <a:gd name="T46" fmla="*/ 218 w 381"/>
                <a:gd name="T47" fmla="*/ 46 h 734"/>
                <a:gd name="T48" fmla="*/ 213 w 381"/>
                <a:gd name="T49" fmla="*/ 52 h 734"/>
                <a:gd name="T50" fmla="*/ 210 w 381"/>
                <a:gd name="T51" fmla="*/ 56 h 734"/>
                <a:gd name="T52" fmla="*/ 199 w 381"/>
                <a:gd name="T53" fmla="*/ 75 h 734"/>
                <a:gd name="T54" fmla="*/ 194 w 381"/>
                <a:gd name="T55" fmla="*/ 85 h 734"/>
                <a:gd name="T56" fmla="*/ 193 w 381"/>
                <a:gd name="T57" fmla="*/ 87 h 734"/>
                <a:gd name="T58" fmla="*/ 192 w 381"/>
                <a:gd name="T59" fmla="*/ 87 h 734"/>
                <a:gd name="T60" fmla="*/ 180 w 381"/>
                <a:gd name="T61" fmla="*/ 136 h 734"/>
                <a:gd name="T62" fmla="*/ 179 w 381"/>
                <a:gd name="T63" fmla="*/ 144 h 734"/>
                <a:gd name="T64" fmla="*/ 178 w 381"/>
                <a:gd name="T65" fmla="*/ 158 h 734"/>
                <a:gd name="T66" fmla="*/ 178 w 381"/>
                <a:gd name="T67" fmla="*/ 187 h 734"/>
                <a:gd name="T68" fmla="*/ 212 w 381"/>
                <a:gd name="T69" fmla="*/ 301 h 734"/>
                <a:gd name="T70" fmla="*/ 262 w 381"/>
                <a:gd name="T71" fmla="*/ 566 h 734"/>
                <a:gd name="T72" fmla="*/ 0 w 381"/>
                <a:gd name="T73" fmla="*/ 690 h 734"/>
                <a:gd name="T74" fmla="*/ 104 w 381"/>
                <a:gd name="T75" fmla="*/ 715 h 734"/>
                <a:gd name="T76" fmla="*/ 341 w 381"/>
                <a:gd name="T77" fmla="*/ 572 h 7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381" h="734">
                  <a:moveTo>
                    <a:pt x="341" y="572"/>
                  </a:moveTo>
                  <a:cubicBezTo>
                    <a:pt x="381" y="474"/>
                    <a:pt x="330" y="377"/>
                    <a:pt x="288" y="289"/>
                  </a:cubicBezTo>
                  <a:cubicBezTo>
                    <a:pt x="271" y="252"/>
                    <a:pt x="254" y="207"/>
                    <a:pt x="252" y="169"/>
                  </a:cubicBezTo>
                  <a:cubicBezTo>
                    <a:pt x="251" y="158"/>
                    <a:pt x="251" y="148"/>
                    <a:pt x="252" y="138"/>
                  </a:cubicBezTo>
                  <a:cubicBezTo>
                    <a:pt x="252" y="133"/>
                    <a:pt x="252" y="128"/>
                    <a:pt x="253" y="123"/>
                  </a:cubicBezTo>
                  <a:cubicBezTo>
                    <a:pt x="253" y="123"/>
                    <a:pt x="253" y="116"/>
                    <a:pt x="254" y="114"/>
                  </a:cubicBezTo>
                  <a:cubicBezTo>
                    <a:pt x="256" y="97"/>
                    <a:pt x="261" y="79"/>
                    <a:pt x="267" y="63"/>
                  </a:cubicBezTo>
                  <a:cubicBezTo>
                    <a:pt x="267" y="62"/>
                    <a:pt x="268" y="62"/>
                    <a:pt x="268" y="62"/>
                  </a:cubicBezTo>
                  <a:cubicBezTo>
                    <a:pt x="268" y="61"/>
                    <a:pt x="268" y="61"/>
                    <a:pt x="269" y="60"/>
                  </a:cubicBezTo>
                  <a:cubicBezTo>
                    <a:pt x="270" y="56"/>
                    <a:pt x="272" y="53"/>
                    <a:pt x="274" y="49"/>
                  </a:cubicBezTo>
                  <a:cubicBezTo>
                    <a:pt x="278" y="42"/>
                    <a:pt x="282" y="36"/>
                    <a:pt x="286" y="29"/>
                  </a:cubicBezTo>
                  <a:cubicBezTo>
                    <a:pt x="286" y="29"/>
                    <a:pt x="288" y="27"/>
                    <a:pt x="289" y="25"/>
                  </a:cubicBezTo>
                  <a:cubicBezTo>
                    <a:pt x="291" y="23"/>
                    <a:pt x="292" y="21"/>
                    <a:pt x="294" y="19"/>
                  </a:cubicBezTo>
                  <a:cubicBezTo>
                    <a:pt x="300" y="13"/>
                    <a:pt x="306" y="7"/>
                    <a:pt x="312" y="2"/>
                  </a:cubicBezTo>
                  <a:cubicBezTo>
                    <a:pt x="313" y="1"/>
                    <a:pt x="313" y="1"/>
                    <a:pt x="314" y="0"/>
                  </a:cubicBezTo>
                  <a:cubicBezTo>
                    <a:pt x="311" y="0"/>
                    <a:pt x="308" y="0"/>
                    <a:pt x="306" y="0"/>
                  </a:cubicBezTo>
                  <a:cubicBezTo>
                    <a:pt x="303" y="1"/>
                    <a:pt x="294" y="2"/>
                    <a:pt x="291" y="3"/>
                  </a:cubicBezTo>
                  <a:cubicBezTo>
                    <a:pt x="284" y="5"/>
                    <a:pt x="277" y="7"/>
                    <a:pt x="270" y="9"/>
                  </a:cubicBezTo>
                  <a:cubicBezTo>
                    <a:pt x="269" y="10"/>
                    <a:pt x="265" y="11"/>
                    <a:pt x="264" y="12"/>
                  </a:cubicBezTo>
                  <a:cubicBezTo>
                    <a:pt x="263" y="12"/>
                    <a:pt x="262" y="13"/>
                    <a:pt x="260" y="14"/>
                  </a:cubicBezTo>
                  <a:cubicBezTo>
                    <a:pt x="255" y="17"/>
                    <a:pt x="249" y="20"/>
                    <a:pt x="243" y="23"/>
                  </a:cubicBezTo>
                  <a:cubicBezTo>
                    <a:pt x="241" y="25"/>
                    <a:pt x="239" y="26"/>
                    <a:pt x="237" y="28"/>
                  </a:cubicBezTo>
                  <a:cubicBezTo>
                    <a:pt x="236" y="29"/>
                    <a:pt x="235" y="29"/>
                    <a:pt x="234" y="30"/>
                  </a:cubicBezTo>
                  <a:cubicBezTo>
                    <a:pt x="229" y="35"/>
                    <a:pt x="223" y="41"/>
                    <a:pt x="218" y="46"/>
                  </a:cubicBezTo>
                  <a:cubicBezTo>
                    <a:pt x="216" y="48"/>
                    <a:pt x="214" y="50"/>
                    <a:pt x="213" y="52"/>
                  </a:cubicBezTo>
                  <a:cubicBezTo>
                    <a:pt x="212" y="53"/>
                    <a:pt x="210" y="55"/>
                    <a:pt x="210" y="56"/>
                  </a:cubicBezTo>
                  <a:cubicBezTo>
                    <a:pt x="206" y="62"/>
                    <a:pt x="202" y="68"/>
                    <a:pt x="199" y="75"/>
                  </a:cubicBezTo>
                  <a:cubicBezTo>
                    <a:pt x="197" y="78"/>
                    <a:pt x="195" y="81"/>
                    <a:pt x="194" y="85"/>
                  </a:cubicBezTo>
                  <a:cubicBezTo>
                    <a:pt x="193" y="85"/>
                    <a:pt x="193" y="86"/>
                    <a:pt x="193" y="87"/>
                  </a:cubicBezTo>
                  <a:cubicBezTo>
                    <a:pt x="193" y="87"/>
                    <a:pt x="192" y="87"/>
                    <a:pt x="192" y="87"/>
                  </a:cubicBezTo>
                  <a:cubicBezTo>
                    <a:pt x="186" y="103"/>
                    <a:pt x="182" y="119"/>
                    <a:pt x="180" y="136"/>
                  </a:cubicBezTo>
                  <a:cubicBezTo>
                    <a:pt x="179" y="138"/>
                    <a:pt x="179" y="144"/>
                    <a:pt x="179" y="144"/>
                  </a:cubicBezTo>
                  <a:cubicBezTo>
                    <a:pt x="178" y="149"/>
                    <a:pt x="178" y="153"/>
                    <a:pt x="178" y="158"/>
                  </a:cubicBezTo>
                  <a:cubicBezTo>
                    <a:pt x="177" y="168"/>
                    <a:pt x="177" y="177"/>
                    <a:pt x="178" y="187"/>
                  </a:cubicBezTo>
                  <a:cubicBezTo>
                    <a:pt x="180" y="223"/>
                    <a:pt x="196" y="266"/>
                    <a:pt x="212" y="301"/>
                  </a:cubicBezTo>
                  <a:cubicBezTo>
                    <a:pt x="251" y="383"/>
                    <a:pt x="299" y="474"/>
                    <a:pt x="262" y="566"/>
                  </a:cubicBezTo>
                  <a:cubicBezTo>
                    <a:pt x="227" y="650"/>
                    <a:pt x="90" y="695"/>
                    <a:pt x="0" y="690"/>
                  </a:cubicBezTo>
                  <a:cubicBezTo>
                    <a:pt x="40" y="718"/>
                    <a:pt x="89" y="712"/>
                    <a:pt x="104" y="715"/>
                  </a:cubicBezTo>
                  <a:cubicBezTo>
                    <a:pt x="209" y="734"/>
                    <a:pt x="301" y="669"/>
                    <a:pt x="341" y="572"/>
                  </a:cubicBezTo>
                  <a:close/>
                </a:path>
              </a:pathLst>
            </a:custGeom>
            <a:solidFill>
              <a:schemeClr val="bg1">
                <a:lumMod val="95000"/>
              </a:schemeClr>
            </a:solidFill>
            <a:ln>
              <a:noFill/>
            </a:ln>
          </p:spPr>
          <p:txBody>
            <a:bodyPr vert="horz" wrap="square" lIns="68580" tIns="34290" rIns="68580" bIns="34290" numCol="1" anchor="t" anchorCtr="0" compatLnSpc="1">
              <a:prstTxWarp prst="textNoShape">
                <a:avLst/>
              </a:prstTxWarp>
              <a:normAutofit/>
            </a:bodyPr>
            <a:lstStyle/>
            <a:p>
              <a:endParaRPr lang="en-GB" sz="1350"/>
            </a:p>
          </p:txBody>
        </p:sp>
        <p:sp>
          <p:nvSpPr>
            <p:cNvPr id="5" name="Freeform 40">
              <a:extLst>
                <a:ext uri="{FF2B5EF4-FFF2-40B4-BE49-F238E27FC236}">
                  <a16:creationId xmlns:a16="http://schemas.microsoft.com/office/drawing/2014/main" id="{26C3C5F2-E536-4E2A-AE2B-BE820F719A1D}"/>
                </a:ext>
              </a:extLst>
            </p:cNvPr>
            <p:cNvSpPr>
              <a:spLocks/>
            </p:cNvSpPr>
            <p:nvPr/>
          </p:nvSpPr>
          <p:spPr bwMode="auto">
            <a:xfrm>
              <a:off x="4641483" y="468883"/>
              <a:ext cx="7528159" cy="6099954"/>
            </a:xfrm>
            <a:custGeom>
              <a:avLst/>
              <a:gdLst>
                <a:gd name="T0" fmla="*/ 1970 w 2000"/>
                <a:gd name="T1" fmla="*/ 736 h 1620"/>
                <a:gd name="T2" fmla="*/ 1950 w 2000"/>
                <a:gd name="T3" fmla="*/ 755 h 1620"/>
                <a:gd name="T4" fmla="*/ 1908 w 2000"/>
                <a:gd name="T5" fmla="*/ 779 h 1620"/>
                <a:gd name="T6" fmla="*/ 1869 w 2000"/>
                <a:gd name="T7" fmla="*/ 790 h 1620"/>
                <a:gd name="T8" fmla="*/ 1827 w 2000"/>
                <a:gd name="T9" fmla="*/ 792 h 1620"/>
                <a:gd name="T10" fmla="*/ 1795 w 2000"/>
                <a:gd name="T11" fmla="*/ 787 h 1620"/>
                <a:gd name="T12" fmla="*/ 1763 w 2000"/>
                <a:gd name="T13" fmla="*/ 777 h 1620"/>
                <a:gd name="T14" fmla="*/ 1727 w 2000"/>
                <a:gd name="T15" fmla="*/ 756 h 1620"/>
                <a:gd name="T16" fmla="*/ 1679 w 2000"/>
                <a:gd name="T17" fmla="*/ 627 h 1620"/>
                <a:gd name="T18" fmla="*/ 1279 w 2000"/>
                <a:gd name="T19" fmla="*/ 262 h 1620"/>
                <a:gd name="T20" fmla="*/ 1362 w 2000"/>
                <a:gd name="T21" fmla="*/ 676 h 1620"/>
                <a:gd name="T22" fmla="*/ 1325 w 2000"/>
                <a:gd name="T23" fmla="*/ 721 h 1620"/>
                <a:gd name="T24" fmla="*/ 1302 w 2000"/>
                <a:gd name="T25" fmla="*/ 735 h 1620"/>
                <a:gd name="T26" fmla="*/ 1282 w 2000"/>
                <a:gd name="T27" fmla="*/ 741 h 1620"/>
                <a:gd name="T28" fmla="*/ 1255 w 2000"/>
                <a:gd name="T29" fmla="*/ 741 h 1620"/>
                <a:gd name="T30" fmla="*/ 1154 w 2000"/>
                <a:gd name="T31" fmla="*/ 683 h 1620"/>
                <a:gd name="T32" fmla="*/ 561 w 2000"/>
                <a:gd name="T33" fmla="*/ 720 h 1620"/>
                <a:gd name="T34" fmla="*/ 809 w 2000"/>
                <a:gd name="T35" fmla="*/ 1021 h 1620"/>
                <a:gd name="T36" fmla="*/ 833 w 2000"/>
                <a:gd name="T37" fmla="*/ 1045 h 1620"/>
                <a:gd name="T38" fmla="*/ 844 w 2000"/>
                <a:gd name="T39" fmla="*/ 1064 h 1620"/>
                <a:gd name="T40" fmla="*/ 849 w 2000"/>
                <a:gd name="T41" fmla="*/ 1081 h 1620"/>
                <a:gd name="T42" fmla="*/ 846 w 2000"/>
                <a:gd name="T43" fmla="*/ 1135 h 1620"/>
                <a:gd name="T44" fmla="*/ 835 w 2000"/>
                <a:gd name="T45" fmla="*/ 1163 h 1620"/>
                <a:gd name="T46" fmla="*/ 823 w 2000"/>
                <a:gd name="T47" fmla="*/ 1182 h 1620"/>
                <a:gd name="T48" fmla="*/ 800 w 2000"/>
                <a:gd name="T49" fmla="*/ 1204 h 1620"/>
                <a:gd name="T50" fmla="*/ 768 w 2000"/>
                <a:gd name="T51" fmla="*/ 1224 h 1620"/>
                <a:gd name="T52" fmla="*/ 740 w 2000"/>
                <a:gd name="T53" fmla="*/ 1232 h 1620"/>
                <a:gd name="T54" fmla="*/ 715 w 2000"/>
                <a:gd name="T55" fmla="*/ 1232 h 1620"/>
                <a:gd name="T56" fmla="*/ 682 w 2000"/>
                <a:gd name="T57" fmla="*/ 1223 h 1620"/>
                <a:gd name="T58" fmla="*/ 605 w 2000"/>
                <a:gd name="T59" fmla="*/ 1148 h 1620"/>
                <a:gd name="T60" fmla="*/ 260 w 2000"/>
                <a:gd name="T61" fmla="*/ 1046 h 1620"/>
                <a:gd name="T62" fmla="*/ 140 w 2000"/>
                <a:gd name="T63" fmla="*/ 1474 h 1620"/>
                <a:gd name="T64" fmla="*/ 125 w 2000"/>
                <a:gd name="T65" fmla="*/ 1488 h 1620"/>
                <a:gd name="T66" fmla="*/ 92 w 2000"/>
                <a:gd name="T67" fmla="*/ 1507 h 1620"/>
                <a:gd name="T68" fmla="*/ 220 w 2000"/>
                <a:gd name="T69" fmla="*/ 1525 h 1620"/>
                <a:gd name="T70" fmla="*/ 425 w 2000"/>
                <a:gd name="T71" fmla="*/ 1093 h 1620"/>
                <a:gd name="T72" fmla="*/ 770 w 2000"/>
                <a:gd name="T73" fmla="*/ 1321 h 1620"/>
                <a:gd name="T74" fmla="*/ 781 w 2000"/>
                <a:gd name="T75" fmla="*/ 891 h 1620"/>
                <a:gd name="T76" fmla="*/ 743 w 2000"/>
                <a:gd name="T77" fmla="*/ 865 h 1620"/>
                <a:gd name="T78" fmla="*/ 673 w 2000"/>
                <a:gd name="T79" fmla="*/ 781 h 1620"/>
                <a:gd name="T80" fmla="*/ 986 w 2000"/>
                <a:gd name="T81" fmla="*/ 607 h 1620"/>
                <a:gd name="T82" fmla="*/ 1000 w 2000"/>
                <a:gd name="T83" fmla="*/ 625 h 1620"/>
                <a:gd name="T84" fmla="*/ 1405 w 2000"/>
                <a:gd name="T85" fmla="*/ 432 h 1620"/>
                <a:gd name="T86" fmla="*/ 1373 w 2000"/>
                <a:gd name="T87" fmla="*/ 267 h 1620"/>
                <a:gd name="T88" fmla="*/ 1386 w 2000"/>
                <a:gd name="T89" fmla="*/ 218 h 1620"/>
                <a:gd name="T90" fmla="*/ 1403 w 2000"/>
                <a:gd name="T91" fmla="*/ 187 h 1620"/>
                <a:gd name="T92" fmla="*/ 1411 w 2000"/>
                <a:gd name="T93" fmla="*/ 177 h 1620"/>
                <a:gd name="T94" fmla="*/ 1430 w 2000"/>
                <a:gd name="T95" fmla="*/ 159 h 1620"/>
                <a:gd name="T96" fmla="*/ 1462 w 2000"/>
                <a:gd name="T97" fmla="*/ 140 h 1620"/>
                <a:gd name="T98" fmla="*/ 1499 w 2000"/>
                <a:gd name="T99" fmla="*/ 131 h 1620"/>
                <a:gd name="T100" fmla="*/ 1532 w 2000"/>
                <a:gd name="T101" fmla="*/ 132 h 1620"/>
                <a:gd name="T102" fmla="*/ 1545 w 2000"/>
                <a:gd name="T103" fmla="*/ 134 h 1620"/>
                <a:gd name="T104" fmla="*/ 1569 w 2000"/>
                <a:gd name="T105" fmla="*/ 141 h 1620"/>
                <a:gd name="T106" fmla="*/ 1604 w 2000"/>
                <a:gd name="T107" fmla="*/ 160 h 1620"/>
                <a:gd name="T108" fmla="*/ 1634 w 2000"/>
                <a:gd name="T109" fmla="*/ 191 h 1620"/>
                <a:gd name="T110" fmla="*/ 1655 w 2000"/>
                <a:gd name="T111" fmla="*/ 227 h 1620"/>
                <a:gd name="T112" fmla="*/ 1666 w 2000"/>
                <a:gd name="T113" fmla="*/ 266 h 1620"/>
                <a:gd name="T114" fmla="*/ 1629 w 2000"/>
                <a:gd name="T115" fmla="*/ 790 h 1620"/>
                <a:gd name="T116" fmla="*/ 1981 w 2000"/>
                <a:gd name="T117" fmla="*/ 724 h 16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2000" h="1620">
                  <a:moveTo>
                    <a:pt x="1981" y="724"/>
                  </a:moveTo>
                  <a:cubicBezTo>
                    <a:pt x="1980" y="724"/>
                    <a:pt x="1980" y="725"/>
                    <a:pt x="1979" y="726"/>
                  </a:cubicBezTo>
                  <a:cubicBezTo>
                    <a:pt x="1979" y="725"/>
                    <a:pt x="1980" y="724"/>
                    <a:pt x="1981" y="724"/>
                  </a:cubicBezTo>
                  <a:cubicBezTo>
                    <a:pt x="1981" y="722"/>
                    <a:pt x="1972" y="734"/>
                    <a:pt x="1970" y="736"/>
                  </a:cubicBezTo>
                  <a:cubicBezTo>
                    <a:pt x="1965" y="741"/>
                    <a:pt x="1960" y="746"/>
                    <a:pt x="1955" y="751"/>
                  </a:cubicBezTo>
                  <a:cubicBezTo>
                    <a:pt x="1954" y="752"/>
                    <a:pt x="1952" y="753"/>
                    <a:pt x="1950" y="755"/>
                  </a:cubicBezTo>
                  <a:cubicBezTo>
                    <a:pt x="1952" y="753"/>
                    <a:pt x="1952" y="753"/>
                    <a:pt x="1947" y="757"/>
                  </a:cubicBezTo>
                  <a:cubicBezTo>
                    <a:pt x="1948" y="756"/>
                    <a:pt x="1949" y="755"/>
                    <a:pt x="1950" y="755"/>
                  </a:cubicBezTo>
                  <a:cubicBezTo>
                    <a:pt x="1949" y="756"/>
                    <a:pt x="1947" y="758"/>
                    <a:pt x="1946" y="758"/>
                  </a:cubicBezTo>
                  <a:cubicBezTo>
                    <a:pt x="1939" y="763"/>
                    <a:pt x="1933" y="767"/>
                    <a:pt x="1926" y="771"/>
                  </a:cubicBezTo>
                  <a:cubicBezTo>
                    <a:pt x="1921" y="773"/>
                    <a:pt x="1917" y="775"/>
                    <a:pt x="1912" y="778"/>
                  </a:cubicBezTo>
                  <a:cubicBezTo>
                    <a:pt x="1911" y="778"/>
                    <a:pt x="1910" y="778"/>
                    <a:pt x="1908" y="779"/>
                  </a:cubicBezTo>
                  <a:cubicBezTo>
                    <a:pt x="1909" y="779"/>
                    <a:pt x="1911" y="778"/>
                    <a:pt x="1912" y="778"/>
                  </a:cubicBezTo>
                  <a:cubicBezTo>
                    <a:pt x="1914" y="776"/>
                    <a:pt x="1901" y="782"/>
                    <a:pt x="1898" y="783"/>
                  </a:cubicBezTo>
                  <a:cubicBezTo>
                    <a:pt x="1892" y="785"/>
                    <a:pt x="1885" y="786"/>
                    <a:pt x="1879" y="788"/>
                  </a:cubicBezTo>
                  <a:cubicBezTo>
                    <a:pt x="1876" y="788"/>
                    <a:pt x="1873" y="789"/>
                    <a:pt x="1869" y="790"/>
                  </a:cubicBezTo>
                  <a:cubicBezTo>
                    <a:pt x="1868" y="790"/>
                    <a:pt x="1867" y="790"/>
                    <a:pt x="1866" y="790"/>
                  </a:cubicBezTo>
                  <a:cubicBezTo>
                    <a:pt x="1873" y="790"/>
                    <a:pt x="1860" y="792"/>
                    <a:pt x="1866" y="790"/>
                  </a:cubicBezTo>
                  <a:cubicBezTo>
                    <a:pt x="1866" y="790"/>
                    <a:pt x="1866" y="790"/>
                    <a:pt x="1866" y="790"/>
                  </a:cubicBezTo>
                  <a:cubicBezTo>
                    <a:pt x="1853" y="792"/>
                    <a:pt x="1840" y="792"/>
                    <a:pt x="1827" y="792"/>
                  </a:cubicBezTo>
                  <a:cubicBezTo>
                    <a:pt x="1822" y="791"/>
                    <a:pt x="1817" y="791"/>
                    <a:pt x="1812" y="790"/>
                  </a:cubicBezTo>
                  <a:cubicBezTo>
                    <a:pt x="1811" y="790"/>
                    <a:pt x="1810" y="790"/>
                    <a:pt x="1808" y="790"/>
                  </a:cubicBezTo>
                  <a:cubicBezTo>
                    <a:pt x="1809" y="790"/>
                    <a:pt x="1810" y="790"/>
                    <a:pt x="1812" y="790"/>
                  </a:cubicBezTo>
                  <a:cubicBezTo>
                    <a:pt x="1816" y="791"/>
                    <a:pt x="1799" y="788"/>
                    <a:pt x="1795" y="787"/>
                  </a:cubicBezTo>
                  <a:cubicBezTo>
                    <a:pt x="1789" y="786"/>
                    <a:pt x="1783" y="784"/>
                    <a:pt x="1777" y="782"/>
                  </a:cubicBezTo>
                  <a:cubicBezTo>
                    <a:pt x="1774" y="781"/>
                    <a:pt x="1764" y="777"/>
                    <a:pt x="1763" y="777"/>
                  </a:cubicBezTo>
                  <a:cubicBezTo>
                    <a:pt x="1764" y="778"/>
                    <a:pt x="1766" y="778"/>
                    <a:pt x="1767" y="779"/>
                  </a:cubicBezTo>
                  <a:cubicBezTo>
                    <a:pt x="1763" y="777"/>
                    <a:pt x="1762" y="777"/>
                    <a:pt x="1763" y="777"/>
                  </a:cubicBezTo>
                  <a:cubicBezTo>
                    <a:pt x="1752" y="772"/>
                    <a:pt x="1742" y="766"/>
                    <a:pt x="1732" y="760"/>
                  </a:cubicBezTo>
                  <a:cubicBezTo>
                    <a:pt x="1730" y="758"/>
                    <a:pt x="1729" y="757"/>
                    <a:pt x="1727" y="756"/>
                  </a:cubicBezTo>
                  <a:cubicBezTo>
                    <a:pt x="1730" y="758"/>
                    <a:pt x="1732" y="760"/>
                    <a:pt x="1724" y="754"/>
                  </a:cubicBezTo>
                  <a:cubicBezTo>
                    <a:pt x="1725" y="755"/>
                    <a:pt x="1726" y="756"/>
                    <a:pt x="1727" y="756"/>
                  </a:cubicBezTo>
                  <a:cubicBezTo>
                    <a:pt x="1726" y="755"/>
                    <a:pt x="1725" y="754"/>
                    <a:pt x="1724" y="754"/>
                  </a:cubicBezTo>
                  <a:cubicBezTo>
                    <a:pt x="1719" y="750"/>
                    <a:pt x="1715" y="746"/>
                    <a:pt x="1711" y="741"/>
                  </a:cubicBezTo>
                  <a:cubicBezTo>
                    <a:pt x="1698" y="729"/>
                    <a:pt x="1694" y="722"/>
                    <a:pt x="1685" y="705"/>
                  </a:cubicBezTo>
                  <a:cubicBezTo>
                    <a:pt x="1675" y="685"/>
                    <a:pt x="1674" y="651"/>
                    <a:pt x="1679" y="627"/>
                  </a:cubicBezTo>
                  <a:cubicBezTo>
                    <a:pt x="1695" y="549"/>
                    <a:pt x="1737" y="479"/>
                    <a:pt x="1755" y="402"/>
                  </a:cubicBezTo>
                  <a:cubicBezTo>
                    <a:pt x="1774" y="318"/>
                    <a:pt x="1767" y="226"/>
                    <a:pt x="1720" y="152"/>
                  </a:cubicBezTo>
                  <a:cubicBezTo>
                    <a:pt x="1650" y="40"/>
                    <a:pt x="1494" y="0"/>
                    <a:pt x="1384" y="77"/>
                  </a:cubicBezTo>
                  <a:cubicBezTo>
                    <a:pt x="1322" y="120"/>
                    <a:pt x="1289" y="188"/>
                    <a:pt x="1279" y="262"/>
                  </a:cubicBezTo>
                  <a:cubicBezTo>
                    <a:pt x="1274" y="306"/>
                    <a:pt x="1277" y="350"/>
                    <a:pt x="1289" y="393"/>
                  </a:cubicBezTo>
                  <a:cubicBezTo>
                    <a:pt x="1302" y="438"/>
                    <a:pt x="1325" y="480"/>
                    <a:pt x="1345" y="523"/>
                  </a:cubicBezTo>
                  <a:cubicBezTo>
                    <a:pt x="1361" y="557"/>
                    <a:pt x="1375" y="595"/>
                    <a:pt x="1375" y="630"/>
                  </a:cubicBezTo>
                  <a:cubicBezTo>
                    <a:pt x="1375" y="643"/>
                    <a:pt x="1369" y="662"/>
                    <a:pt x="1362" y="676"/>
                  </a:cubicBezTo>
                  <a:cubicBezTo>
                    <a:pt x="1356" y="686"/>
                    <a:pt x="1350" y="695"/>
                    <a:pt x="1343" y="703"/>
                  </a:cubicBezTo>
                  <a:cubicBezTo>
                    <a:pt x="1340" y="707"/>
                    <a:pt x="1337" y="710"/>
                    <a:pt x="1334" y="714"/>
                  </a:cubicBezTo>
                  <a:cubicBezTo>
                    <a:pt x="1333" y="715"/>
                    <a:pt x="1323" y="723"/>
                    <a:pt x="1324" y="722"/>
                  </a:cubicBezTo>
                  <a:cubicBezTo>
                    <a:pt x="1324" y="722"/>
                    <a:pt x="1325" y="722"/>
                    <a:pt x="1325" y="721"/>
                  </a:cubicBezTo>
                  <a:cubicBezTo>
                    <a:pt x="1325" y="722"/>
                    <a:pt x="1324" y="722"/>
                    <a:pt x="1324" y="722"/>
                  </a:cubicBezTo>
                  <a:cubicBezTo>
                    <a:pt x="1317" y="727"/>
                    <a:pt x="1310" y="731"/>
                    <a:pt x="1303" y="735"/>
                  </a:cubicBezTo>
                  <a:cubicBezTo>
                    <a:pt x="1303" y="735"/>
                    <a:pt x="1302" y="735"/>
                    <a:pt x="1302" y="735"/>
                  </a:cubicBezTo>
                  <a:cubicBezTo>
                    <a:pt x="1306" y="734"/>
                    <a:pt x="1293" y="740"/>
                    <a:pt x="1302" y="735"/>
                  </a:cubicBezTo>
                  <a:cubicBezTo>
                    <a:pt x="1301" y="735"/>
                    <a:pt x="1300" y="736"/>
                    <a:pt x="1298" y="736"/>
                  </a:cubicBezTo>
                  <a:cubicBezTo>
                    <a:pt x="1294" y="738"/>
                    <a:pt x="1290" y="739"/>
                    <a:pt x="1286" y="740"/>
                  </a:cubicBezTo>
                  <a:cubicBezTo>
                    <a:pt x="1285" y="740"/>
                    <a:pt x="1280" y="741"/>
                    <a:pt x="1279" y="741"/>
                  </a:cubicBezTo>
                  <a:cubicBezTo>
                    <a:pt x="1280" y="741"/>
                    <a:pt x="1281" y="741"/>
                    <a:pt x="1282" y="741"/>
                  </a:cubicBezTo>
                  <a:cubicBezTo>
                    <a:pt x="1278" y="741"/>
                    <a:pt x="1277" y="741"/>
                    <a:pt x="1279" y="741"/>
                  </a:cubicBezTo>
                  <a:cubicBezTo>
                    <a:pt x="1276" y="741"/>
                    <a:pt x="1273" y="741"/>
                    <a:pt x="1270" y="742"/>
                  </a:cubicBezTo>
                  <a:cubicBezTo>
                    <a:pt x="1265" y="742"/>
                    <a:pt x="1261" y="741"/>
                    <a:pt x="1257" y="741"/>
                  </a:cubicBezTo>
                  <a:cubicBezTo>
                    <a:pt x="1256" y="741"/>
                    <a:pt x="1255" y="741"/>
                    <a:pt x="1255" y="741"/>
                  </a:cubicBezTo>
                  <a:cubicBezTo>
                    <a:pt x="1255" y="741"/>
                    <a:pt x="1256" y="741"/>
                    <a:pt x="1257" y="741"/>
                  </a:cubicBezTo>
                  <a:cubicBezTo>
                    <a:pt x="1252" y="741"/>
                    <a:pt x="1251" y="741"/>
                    <a:pt x="1255" y="741"/>
                  </a:cubicBezTo>
                  <a:cubicBezTo>
                    <a:pt x="1253" y="740"/>
                    <a:pt x="1250" y="740"/>
                    <a:pt x="1248" y="740"/>
                  </a:cubicBezTo>
                  <a:cubicBezTo>
                    <a:pt x="1212" y="732"/>
                    <a:pt x="1182" y="711"/>
                    <a:pt x="1154" y="683"/>
                  </a:cubicBezTo>
                  <a:cubicBezTo>
                    <a:pt x="1122" y="651"/>
                    <a:pt x="1103" y="611"/>
                    <a:pt x="1078" y="574"/>
                  </a:cubicBezTo>
                  <a:cubicBezTo>
                    <a:pt x="1053" y="537"/>
                    <a:pt x="1023" y="505"/>
                    <a:pt x="987" y="478"/>
                  </a:cubicBezTo>
                  <a:cubicBezTo>
                    <a:pt x="904" y="415"/>
                    <a:pt x="794" y="420"/>
                    <a:pt x="704" y="465"/>
                  </a:cubicBezTo>
                  <a:cubicBezTo>
                    <a:pt x="613" y="512"/>
                    <a:pt x="554" y="618"/>
                    <a:pt x="561" y="720"/>
                  </a:cubicBezTo>
                  <a:cubicBezTo>
                    <a:pt x="568" y="818"/>
                    <a:pt x="629" y="897"/>
                    <a:pt x="706" y="953"/>
                  </a:cubicBezTo>
                  <a:cubicBezTo>
                    <a:pt x="734" y="973"/>
                    <a:pt x="763" y="989"/>
                    <a:pt x="791" y="1008"/>
                  </a:cubicBezTo>
                  <a:cubicBezTo>
                    <a:pt x="797" y="1011"/>
                    <a:pt x="802" y="1015"/>
                    <a:pt x="807" y="1019"/>
                  </a:cubicBezTo>
                  <a:cubicBezTo>
                    <a:pt x="808" y="1020"/>
                    <a:pt x="808" y="1020"/>
                    <a:pt x="809" y="1021"/>
                  </a:cubicBezTo>
                  <a:cubicBezTo>
                    <a:pt x="809" y="1020"/>
                    <a:pt x="808" y="1020"/>
                    <a:pt x="807" y="1019"/>
                  </a:cubicBezTo>
                  <a:cubicBezTo>
                    <a:pt x="804" y="1017"/>
                    <a:pt x="817" y="1028"/>
                    <a:pt x="819" y="1030"/>
                  </a:cubicBezTo>
                  <a:cubicBezTo>
                    <a:pt x="824" y="1034"/>
                    <a:pt x="829" y="1039"/>
                    <a:pt x="833" y="1044"/>
                  </a:cubicBezTo>
                  <a:cubicBezTo>
                    <a:pt x="830" y="1040"/>
                    <a:pt x="840" y="1053"/>
                    <a:pt x="833" y="1045"/>
                  </a:cubicBezTo>
                  <a:cubicBezTo>
                    <a:pt x="833" y="1045"/>
                    <a:pt x="833" y="1045"/>
                    <a:pt x="833" y="1044"/>
                  </a:cubicBezTo>
                  <a:cubicBezTo>
                    <a:pt x="833" y="1045"/>
                    <a:pt x="834" y="1045"/>
                    <a:pt x="834" y="1046"/>
                  </a:cubicBezTo>
                  <a:cubicBezTo>
                    <a:pt x="837" y="1050"/>
                    <a:pt x="839" y="1054"/>
                    <a:pt x="842" y="1058"/>
                  </a:cubicBezTo>
                  <a:cubicBezTo>
                    <a:pt x="842" y="1059"/>
                    <a:pt x="843" y="1062"/>
                    <a:pt x="844" y="1064"/>
                  </a:cubicBezTo>
                  <a:cubicBezTo>
                    <a:pt x="844" y="1062"/>
                    <a:pt x="843" y="1061"/>
                    <a:pt x="843" y="1060"/>
                  </a:cubicBezTo>
                  <a:cubicBezTo>
                    <a:pt x="845" y="1066"/>
                    <a:pt x="845" y="1065"/>
                    <a:pt x="844" y="1064"/>
                  </a:cubicBezTo>
                  <a:cubicBezTo>
                    <a:pt x="845" y="1066"/>
                    <a:pt x="846" y="1068"/>
                    <a:pt x="846" y="1070"/>
                  </a:cubicBezTo>
                  <a:cubicBezTo>
                    <a:pt x="847" y="1074"/>
                    <a:pt x="848" y="1078"/>
                    <a:pt x="849" y="1081"/>
                  </a:cubicBezTo>
                  <a:cubicBezTo>
                    <a:pt x="849" y="1082"/>
                    <a:pt x="849" y="1083"/>
                    <a:pt x="849" y="1083"/>
                  </a:cubicBezTo>
                  <a:cubicBezTo>
                    <a:pt x="849" y="1074"/>
                    <a:pt x="851" y="1091"/>
                    <a:pt x="849" y="1083"/>
                  </a:cubicBezTo>
                  <a:cubicBezTo>
                    <a:pt x="849" y="1084"/>
                    <a:pt x="849" y="1084"/>
                    <a:pt x="850" y="1085"/>
                  </a:cubicBezTo>
                  <a:cubicBezTo>
                    <a:pt x="852" y="1106"/>
                    <a:pt x="850" y="1118"/>
                    <a:pt x="846" y="1135"/>
                  </a:cubicBezTo>
                  <a:cubicBezTo>
                    <a:pt x="845" y="1140"/>
                    <a:pt x="843" y="1145"/>
                    <a:pt x="842" y="1151"/>
                  </a:cubicBezTo>
                  <a:cubicBezTo>
                    <a:pt x="841" y="1151"/>
                    <a:pt x="841" y="1152"/>
                    <a:pt x="841" y="1153"/>
                  </a:cubicBezTo>
                  <a:cubicBezTo>
                    <a:pt x="841" y="1152"/>
                    <a:pt x="841" y="1151"/>
                    <a:pt x="842" y="1151"/>
                  </a:cubicBezTo>
                  <a:cubicBezTo>
                    <a:pt x="844" y="1144"/>
                    <a:pt x="837" y="1160"/>
                    <a:pt x="835" y="1163"/>
                  </a:cubicBezTo>
                  <a:cubicBezTo>
                    <a:pt x="832" y="1169"/>
                    <a:pt x="828" y="1175"/>
                    <a:pt x="824" y="1180"/>
                  </a:cubicBezTo>
                  <a:cubicBezTo>
                    <a:pt x="828" y="1175"/>
                    <a:pt x="818" y="1189"/>
                    <a:pt x="824" y="1180"/>
                  </a:cubicBezTo>
                  <a:cubicBezTo>
                    <a:pt x="824" y="1180"/>
                    <a:pt x="824" y="1180"/>
                    <a:pt x="824" y="1180"/>
                  </a:cubicBezTo>
                  <a:cubicBezTo>
                    <a:pt x="824" y="1180"/>
                    <a:pt x="824" y="1181"/>
                    <a:pt x="823" y="1182"/>
                  </a:cubicBezTo>
                  <a:cubicBezTo>
                    <a:pt x="820" y="1185"/>
                    <a:pt x="817" y="1189"/>
                    <a:pt x="813" y="1192"/>
                  </a:cubicBezTo>
                  <a:cubicBezTo>
                    <a:pt x="809" y="1196"/>
                    <a:pt x="805" y="1200"/>
                    <a:pt x="800" y="1204"/>
                  </a:cubicBezTo>
                  <a:cubicBezTo>
                    <a:pt x="800" y="1205"/>
                    <a:pt x="799" y="1205"/>
                    <a:pt x="798" y="1206"/>
                  </a:cubicBezTo>
                  <a:cubicBezTo>
                    <a:pt x="799" y="1206"/>
                    <a:pt x="799" y="1205"/>
                    <a:pt x="800" y="1204"/>
                  </a:cubicBezTo>
                  <a:cubicBezTo>
                    <a:pt x="802" y="1202"/>
                    <a:pt x="790" y="1212"/>
                    <a:pt x="787" y="1214"/>
                  </a:cubicBezTo>
                  <a:cubicBezTo>
                    <a:pt x="781" y="1217"/>
                    <a:pt x="775" y="1220"/>
                    <a:pt x="768" y="1224"/>
                  </a:cubicBezTo>
                  <a:cubicBezTo>
                    <a:pt x="774" y="1222"/>
                    <a:pt x="758" y="1228"/>
                    <a:pt x="768" y="1224"/>
                  </a:cubicBezTo>
                  <a:cubicBezTo>
                    <a:pt x="768" y="1224"/>
                    <a:pt x="768" y="1224"/>
                    <a:pt x="768" y="1224"/>
                  </a:cubicBezTo>
                  <a:cubicBezTo>
                    <a:pt x="768" y="1224"/>
                    <a:pt x="767" y="1224"/>
                    <a:pt x="766" y="1224"/>
                  </a:cubicBezTo>
                  <a:cubicBezTo>
                    <a:pt x="761" y="1226"/>
                    <a:pt x="757" y="1227"/>
                    <a:pt x="752" y="1229"/>
                  </a:cubicBezTo>
                  <a:cubicBezTo>
                    <a:pt x="749" y="1229"/>
                    <a:pt x="735" y="1232"/>
                    <a:pt x="736" y="1232"/>
                  </a:cubicBezTo>
                  <a:cubicBezTo>
                    <a:pt x="737" y="1232"/>
                    <a:pt x="738" y="1232"/>
                    <a:pt x="740" y="1232"/>
                  </a:cubicBezTo>
                  <a:cubicBezTo>
                    <a:pt x="737" y="1232"/>
                    <a:pt x="736" y="1232"/>
                    <a:pt x="736" y="1232"/>
                  </a:cubicBezTo>
                  <a:cubicBezTo>
                    <a:pt x="730" y="1232"/>
                    <a:pt x="724" y="1232"/>
                    <a:pt x="718" y="1232"/>
                  </a:cubicBezTo>
                  <a:cubicBezTo>
                    <a:pt x="717" y="1232"/>
                    <a:pt x="712" y="1232"/>
                    <a:pt x="711" y="1231"/>
                  </a:cubicBezTo>
                  <a:cubicBezTo>
                    <a:pt x="712" y="1232"/>
                    <a:pt x="714" y="1232"/>
                    <a:pt x="715" y="1232"/>
                  </a:cubicBezTo>
                  <a:cubicBezTo>
                    <a:pt x="710" y="1231"/>
                    <a:pt x="709" y="1231"/>
                    <a:pt x="711" y="1231"/>
                  </a:cubicBezTo>
                  <a:cubicBezTo>
                    <a:pt x="709" y="1231"/>
                    <a:pt x="706" y="1231"/>
                    <a:pt x="704" y="1230"/>
                  </a:cubicBezTo>
                  <a:cubicBezTo>
                    <a:pt x="700" y="1229"/>
                    <a:pt x="696" y="1228"/>
                    <a:pt x="693" y="1227"/>
                  </a:cubicBezTo>
                  <a:cubicBezTo>
                    <a:pt x="691" y="1226"/>
                    <a:pt x="681" y="1223"/>
                    <a:pt x="682" y="1223"/>
                  </a:cubicBezTo>
                  <a:cubicBezTo>
                    <a:pt x="683" y="1223"/>
                    <a:pt x="684" y="1224"/>
                    <a:pt x="685" y="1224"/>
                  </a:cubicBezTo>
                  <a:cubicBezTo>
                    <a:pt x="683" y="1223"/>
                    <a:pt x="682" y="1223"/>
                    <a:pt x="682" y="1223"/>
                  </a:cubicBezTo>
                  <a:cubicBezTo>
                    <a:pt x="666" y="1215"/>
                    <a:pt x="657" y="1208"/>
                    <a:pt x="646" y="1199"/>
                  </a:cubicBezTo>
                  <a:cubicBezTo>
                    <a:pt x="629" y="1183"/>
                    <a:pt x="617" y="1167"/>
                    <a:pt x="605" y="1148"/>
                  </a:cubicBezTo>
                  <a:cubicBezTo>
                    <a:pt x="592" y="1128"/>
                    <a:pt x="582" y="1107"/>
                    <a:pt x="568" y="1088"/>
                  </a:cubicBezTo>
                  <a:cubicBezTo>
                    <a:pt x="551" y="1065"/>
                    <a:pt x="531" y="1047"/>
                    <a:pt x="508" y="1031"/>
                  </a:cubicBezTo>
                  <a:cubicBezTo>
                    <a:pt x="475" y="1007"/>
                    <a:pt x="433" y="995"/>
                    <a:pt x="392" y="994"/>
                  </a:cubicBezTo>
                  <a:cubicBezTo>
                    <a:pt x="342" y="994"/>
                    <a:pt x="298" y="1016"/>
                    <a:pt x="260" y="1046"/>
                  </a:cubicBezTo>
                  <a:cubicBezTo>
                    <a:pt x="186" y="1108"/>
                    <a:pt x="183" y="1205"/>
                    <a:pt x="188" y="1293"/>
                  </a:cubicBezTo>
                  <a:cubicBezTo>
                    <a:pt x="190" y="1329"/>
                    <a:pt x="188" y="1361"/>
                    <a:pt x="183" y="1388"/>
                  </a:cubicBezTo>
                  <a:cubicBezTo>
                    <a:pt x="175" y="1422"/>
                    <a:pt x="170" y="1436"/>
                    <a:pt x="149" y="1465"/>
                  </a:cubicBezTo>
                  <a:cubicBezTo>
                    <a:pt x="154" y="1457"/>
                    <a:pt x="142" y="1472"/>
                    <a:pt x="140" y="1474"/>
                  </a:cubicBezTo>
                  <a:cubicBezTo>
                    <a:pt x="137" y="1477"/>
                    <a:pt x="134" y="1480"/>
                    <a:pt x="131" y="1483"/>
                  </a:cubicBezTo>
                  <a:cubicBezTo>
                    <a:pt x="131" y="1483"/>
                    <a:pt x="126" y="1487"/>
                    <a:pt x="125" y="1488"/>
                  </a:cubicBezTo>
                  <a:cubicBezTo>
                    <a:pt x="126" y="1487"/>
                    <a:pt x="127" y="1487"/>
                    <a:pt x="128" y="1486"/>
                  </a:cubicBezTo>
                  <a:cubicBezTo>
                    <a:pt x="125" y="1488"/>
                    <a:pt x="124" y="1488"/>
                    <a:pt x="125" y="1488"/>
                  </a:cubicBezTo>
                  <a:cubicBezTo>
                    <a:pt x="120" y="1491"/>
                    <a:pt x="115" y="1495"/>
                    <a:pt x="110" y="1498"/>
                  </a:cubicBezTo>
                  <a:cubicBezTo>
                    <a:pt x="106" y="1500"/>
                    <a:pt x="102" y="1502"/>
                    <a:pt x="98" y="1504"/>
                  </a:cubicBezTo>
                  <a:cubicBezTo>
                    <a:pt x="98" y="1505"/>
                    <a:pt x="88" y="1509"/>
                    <a:pt x="90" y="1508"/>
                  </a:cubicBezTo>
                  <a:cubicBezTo>
                    <a:pt x="91" y="1508"/>
                    <a:pt x="91" y="1508"/>
                    <a:pt x="92" y="1507"/>
                  </a:cubicBezTo>
                  <a:cubicBezTo>
                    <a:pt x="91" y="1508"/>
                    <a:pt x="90" y="1508"/>
                    <a:pt x="90" y="1508"/>
                  </a:cubicBezTo>
                  <a:cubicBezTo>
                    <a:pt x="59" y="1521"/>
                    <a:pt x="31" y="1525"/>
                    <a:pt x="0" y="1527"/>
                  </a:cubicBezTo>
                  <a:cubicBezTo>
                    <a:pt x="0" y="1620"/>
                    <a:pt x="0" y="1620"/>
                    <a:pt x="0" y="1620"/>
                  </a:cubicBezTo>
                  <a:cubicBezTo>
                    <a:pt x="83" y="1616"/>
                    <a:pt x="167" y="1591"/>
                    <a:pt x="220" y="1525"/>
                  </a:cubicBezTo>
                  <a:cubicBezTo>
                    <a:pt x="272" y="1459"/>
                    <a:pt x="286" y="1375"/>
                    <a:pt x="282" y="1293"/>
                  </a:cubicBezTo>
                  <a:cubicBezTo>
                    <a:pt x="280" y="1248"/>
                    <a:pt x="276" y="1206"/>
                    <a:pt x="289" y="1166"/>
                  </a:cubicBezTo>
                  <a:cubicBezTo>
                    <a:pt x="301" y="1127"/>
                    <a:pt x="339" y="1097"/>
                    <a:pt x="378" y="1089"/>
                  </a:cubicBezTo>
                  <a:cubicBezTo>
                    <a:pt x="392" y="1086"/>
                    <a:pt x="408" y="1088"/>
                    <a:pt x="425" y="1093"/>
                  </a:cubicBezTo>
                  <a:cubicBezTo>
                    <a:pt x="441" y="1098"/>
                    <a:pt x="460" y="1110"/>
                    <a:pt x="472" y="1121"/>
                  </a:cubicBezTo>
                  <a:cubicBezTo>
                    <a:pt x="488" y="1135"/>
                    <a:pt x="497" y="1147"/>
                    <a:pt x="507" y="1167"/>
                  </a:cubicBezTo>
                  <a:cubicBezTo>
                    <a:pt x="521" y="1192"/>
                    <a:pt x="537" y="1216"/>
                    <a:pt x="555" y="1238"/>
                  </a:cubicBezTo>
                  <a:cubicBezTo>
                    <a:pt x="607" y="1304"/>
                    <a:pt x="688" y="1338"/>
                    <a:pt x="770" y="1321"/>
                  </a:cubicBezTo>
                  <a:cubicBezTo>
                    <a:pt x="835" y="1307"/>
                    <a:pt x="894" y="1258"/>
                    <a:pt x="922" y="1198"/>
                  </a:cubicBezTo>
                  <a:cubicBezTo>
                    <a:pt x="957" y="1126"/>
                    <a:pt x="950" y="1041"/>
                    <a:pt x="900" y="979"/>
                  </a:cubicBezTo>
                  <a:cubicBezTo>
                    <a:pt x="879" y="953"/>
                    <a:pt x="850" y="934"/>
                    <a:pt x="822" y="916"/>
                  </a:cubicBezTo>
                  <a:cubicBezTo>
                    <a:pt x="809" y="908"/>
                    <a:pt x="795" y="899"/>
                    <a:pt x="781" y="891"/>
                  </a:cubicBezTo>
                  <a:cubicBezTo>
                    <a:pt x="774" y="886"/>
                    <a:pt x="767" y="882"/>
                    <a:pt x="761" y="877"/>
                  </a:cubicBezTo>
                  <a:cubicBezTo>
                    <a:pt x="757" y="875"/>
                    <a:pt x="754" y="872"/>
                    <a:pt x="750" y="870"/>
                  </a:cubicBezTo>
                  <a:cubicBezTo>
                    <a:pt x="748" y="868"/>
                    <a:pt x="746" y="866"/>
                    <a:pt x="744" y="865"/>
                  </a:cubicBezTo>
                  <a:cubicBezTo>
                    <a:pt x="747" y="867"/>
                    <a:pt x="747" y="867"/>
                    <a:pt x="743" y="865"/>
                  </a:cubicBezTo>
                  <a:cubicBezTo>
                    <a:pt x="743" y="865"/>
                    <a:pt x="744" y="865"/>
                    <a:pt x="744" y="865"/>
                  </a:cubicBezTo>
                  <a:cubicBezTo>
                    <a:pt x="743" y="865"/>
                    <a:pt x="743" y="864"/>
                    <a:pt x="743" y="864"/>
                  </a:cubicBezTo>
                  <a:cubicBezTo>
                    <a:pt x="729" y="853"/>
                    <a:pt x="716" y="841"/>
                    <a:pt x="704" y="827"/>
                  </a:cubicBezTo>
                  <a:cubicBezTo>
                    <a:pt x="693" y="816"/>
                    <a:pt x="683" y="801"/>
                    <a:pt x="673" y="781"/>
                  </a:cubicBezTo>
                  <a:cubicBezTo>
                    <a:pt x="652" y="739"/>
                    <a:pt x="649" y="693"/>
                    <a:pt x="663" y="649"/>
                  </a:cubicBezTo>
                  <a:cubicBezTo>
                    <a:pt x="689" y="567"/>
                    <a:pt x="774" y="518"/>
                    <a:pt x="859" y="524"/>
                  </a:cubicBezTo>
                  <a:cubicBezTo>
                    <a:pt x="889" y="527"/>
                    <a:pt x="925" y="546"/>
                    <a:pt x="949" y="567"/>
                  </a:cubicBezTo>
                  <a:cubicBezTo>
                    <a:pt x="963" y="579"/>
                    <a:pt x="975" y="593"/>
                    <a:pt x="986" y="607"/>
                  </a:cubicBezTo>
                  <a:cubicBezTo>
                    <a:pt x="986" y="607"/>
                    <a:pt x="987" y="607"/>
                    <a:pt x="988" y="609"/>
                  </a:cubicBezTo>
                  <a:cubicBezTo>
                    <a:pt x="987" y="608"/>
                    <a:pt x="987" y="607"/>
                    <a:pt x="986" y="607"/>
                  </a:cubicBezTo>
                  <a:cubicBezTo>
                    <a:pt x="986" y="606"/>
                    <a:pt x="992" y="614"/>
                    <a:pt x="992" y="614"/>
                  </a:cubicBezTo>
                  <a:cubicBezTo>
                    <a:pt x="995" y="618"/>
                    <a:pt x="997" y="622"/>
                    <a:pt x="1000" y="625"/>
                  </a:cubicBezTo>
                  <a:cubicBezTo>
                    <a:pt x="1006" y="634"/>
                    <a:pt x="1011" y="643"/>
                    <a:pt x="1017" y="652"/>
                  </a:cubicBezTo>
                  <a:cubicBezTo>
                    <a:pt x="1065" y="733"/>
                    <a:pt x="1134" y="814"/>
                    <a:pt x="1232" y="832"/>
                  </a:cubicBezTo>
                  <a:cubicBezTo>
                    <a:pt x="1331" y="849"/>
                    <a:pt x="1417" y="788"/>
                    <a:pt x="1455" y="697"/>
                  </a:cubicBezTo>
                  <a:cubicBezTo>
                    <a:pt x="1492" y="605"/>
                    <a:pt x="1444" y="514"/>
                    <a:pt x="1405" y="432"/>
                  </a:cubicBezTo>
                  <a:cubicBezTo>
                    <a:pt x="1389" y="397"/>
                    <a:pt x="1373" y="354"/>
                    <a:pt x="1371" y="318"/>
                  </a:cubicBezTo>
                  <a:cubicBezTo>
                    <a:pt x="1370" y="308"/>
                    <a:pt x="1370" y="299"/>
                    <a:pt x="1371" y="289"/>
                  </a:cubicBezTo>
                  <a:cubicBezTo>
                    <a:pt x="1371" y="284"/>
                    <a:pt x="1371" y="280"/>
                    <a:pt x="1372" y="275"/>
                  </a:cubicBezTo>
                  <a:cubicBezTo>
                    <a:pt x="1372" y="275"/>
                    <a:pt x="1372" y="269"/>
                    <a:pt x="1373" y="267"/>
                  </a:cubicBezTo>
                  <a:cubicBezTo>
                    <a:pt x="1372" y="268"/>
                    <a:pt x="1372" y="269"/>
                    <a:pt x="1372" y="270"/>
                  </a:cubicBezTo>
                  <a:cubicBezTo>
                    <a:pt x="1373" y="266"/>
                    <a:pt x="1373" y="266"/>
                    <a:pt x="1373" y="267"/>
                  </a:cubicBezTo>
                  <a:cubicBezTo>
                    <a:pt x="1375" y="250"/>
                    <a:pt x="1379" y="234"/>
                    <a:pt x="1385" y="218"/>
                  </a:cubicBezTo>
                  <a:cubicBezTo>
                    <a:pt x="1385" y="218"/>
                    <a:pt x="1386" y="218"/>
                    <a:pt x="1386" y="218"/>
                  </a:cubicBezTo>
                  <a:cubicBezTo>
                    <a:pt x="1383" y="224"/>
                    <a:pt x="1389" y="208"/>
                    <a:pt x="1386" y="218"/>
                  </a:cubicBezTo>
                  <a:cubicBezTo>
                    <a:pt x="1386" y="217"/>
                    <a:pt x="1386" y="216"/>
                    <a:pt x="1387" y="216"/>
                  </a:cubicBezTo>
                  <a:cubicBezTo>
                    <a:pt x="1388" y="212"/>
                    <a:pt x="1390" y="209"/>
                    <a:pt x="1392" y="206"/>
                  </a:cubicBezTo>
                  <a:cubicBezTo>
                    <a:pt x="1395" y="199"/>
                    <a:pt x="1399" y="193"/>
                    <a:pt x="1403" y="187"/>
                  </a:cubicBezTo>
                  <a:cubicBezTo>
                    <a:pt x="1403" y="186"/>
                    <a:pt x="1405" y="184"/>
                    <a:pt x="1406" y="183"/>
                  </a:cubicBezTo>
                  <a:cubicBezTo>
                    <a:pt x="1405" y="184"/>
                    <a:pt x="1405" y="185"/>
                    <a:pt x="1404" y="185"/>
                  </a:cubicBezTo>
                  <a:cubicBezTo>
                    <a:pt x="1408" y="180"/>
                    <a:pt x="1408" y="181"/>
                    <a:pt x="1406" y="183"/>
                  </a:cubicBezTo>
                  <a:cubicBezTo>
                    <a:pt x="1407" y="181"/>
                    <a:pt x="1409" y="179"/>
                    <a:pt x="1411" y="177"/>
                  </a:cubicBezTo>
                  <a:cubicBezTo>
                    <a:pt x="1416" y="172"/>
                    <a:pt x="1422" y="166"/>
                    <a:pt x="1427" y="161"/>
                  </a:cubicBezTo>
                  <a:cubicBezTo>
                    <a:pt x="1428" y="160"/>
                    <a:pt x="1429" y="160"/>
                    <a:pt x="1430" y="159"/>
                  </a:cubicBezTo>
                  <a:cubicBezTo>
                    <a:pt x="1430" y="159"/>
                    <a:pt x="1429" y="160"/>
                    <a:pt x="1428" y="160"/>
                  </a:cubicBezTo>
                  <a:cubicBezTo>
                    <a:pt x="1435" y="155"/>
                    <a:pt x="1433" y="157"/>
                    <a:pt x="1430" y="159"/>
                  </a:cubicBezTo>
                  <a:cubicBezTo>
                    <a:pt x="1432" y="157"/>
                    <a:pt x="1434" y="156"/>
                    <a:pt x="1436" y="154"/>
                  </a:cubicBezTo>
                  <a:cubicBezTo>
                    <a:pt x="1442" y="151"/>
                    <a:pt x="1448" y="148"/>
                    <a:pt x="1453" y="145"/>
                  </a:cubicBezTo>
                  <a:cubicBezTo>
                    <a:pt x="1455" y="144"/>
                    <a:pt x="1456" y="143"/>
                    <a:pt x="1457" y="143"/>
                  </a:cubicBezTo>
                  <a:cubicBezTo>
                    <a:pt x="1456" y="143"/>
                    <a:pt x="1456" y="143"/>
                    <a:pt x="1462" y="140"/>
                  </a:cubicBezTo>
                  <a:cubicBezTo>
                    <a:pt x="1460" y="141"/>
                    <a:pt x="1459" y="142"/>
                    <a:pt x="1457" y="143"/>
                  </a:cubicBezTo>
                  <a:cubicBezTo>
                    <a:pt x="1458" y="142"/>
                    <a:pt x="1462" y="141"/>
                    <a:pt x="1463" y="140"/>
                  </a:cubicBezTo>
                  <a:cubicBezTo>
                    <a:pt x="1470" y="138"/>
                    <a:pt x="1477" y="136"/>
                    <a:pt x="1484" y="134"/>
                  </a:cubicBezTo>
                  <a:cubicBezTo>
                    <a:pt x="1487" y="133"/>
                    <a:pt x="1496" y="132"/>
                    <a:pt x="1499" y="131"/>
                  </a:cubicBezTo>
                  <a:cubicBezTo>
                    <a:pt x="1497" y="132"/>
                    <a:pt x="1496" y="132"/>
                    <a:pt x="1494" y="132"/>
                  </a:cubicBezTo>
                  <a:cubicBezTo>
                    <a:pt x="1499" y="131"/>
                    <a:pt x="1500" y="131"/>
                    <a:pt x="1499" y="131"/>
                  </a:cubicBezTo>
                  <a:cubicBezTo>
                    <a:pt x="1503" y="131"/>
                    <a:pt x="1508" y="131"/>
                    <a:pt x="1513" y="131"/>
                  </a:cubicBezTo>
                  <a:cubicBezTo>
                    <a:pt x="1520" y="131"/>
                    <a:pt x="1526" y="131"/>
                    <a:pt x="1532" y="132"/>
                  </a:cubicBezTo>
                  <a:cubicBezTo>
                    <a:pt x="1533" y="132"/>
                    <a:pt x="1533" y="132"/>
                    <a:pt x="1534" y="132"/>
                  </a:cubicBezTo>
                  <a:cubicBezTo>
                    <a:pt x="1533" y="132"/>
                    <a:pt x="1533" y="132"/>
                    <a:pt x="1533" y="131"/>
                  </a:cubicBezTo>
                  <a:cubicBezTo>
                    <a:pt x="1522" y="130"/>
                    <a:pt x="1542" y="132"/>
                    <a:pt x="1534" y="132"/>
                  </a:cubicBezTo>
                  <a:cubicBezTo>
                    <a:pt x="1538" y="132"/>
                    <a:pt x="1542" y="133"/>
                    <a:pt x="1545" y="134"/>
                  </a:cubicBezTo>
                  <a:cubicBezTo>
                    <a:pt x="1552" y="135"/>
                    <a:pt x="1558" y="137"/>
                    <a:pt x="1564" y="139"/>
                  </a:cubicBezTo>
                  <a:cubicBezTo>
                    <a:pt x="1566" y="140"/>
                    <a:pt x="1567" y="140"/>
                    <a:pt x="1569" y="141"/>
                  </a:cubicBezTo>
                  <a:cubicBezTo>
                    <a:pt x="1567" y="140"/>
                    <a:pt x="1568" y="140"/>
                    <a:pt x="1573" y="143"/>
                  </a:cubicBezTo>
                  <a:cubicBezTo>
                    <a:pt x="1572" y="142"/>
                    <a:pt x="1570" y="141"/>
                    <a:pt x="1569" y="141"/>
                  </a:cubicBezTo>
                  <a:cubicBezTo>
                    <a:pt x="1570" y="141"/>
                    <a:pt x="1573" y="143"/>
                    <a:pt x="1574" y="143"/>
                  </a:cubicBezTo>
                  <a:cubicBezTo>
                    <a:pt x="1580" y="146"/>
                    <a:pt x="1586" y="149"/>
                    <a:pt x="1592" y="153"/>
                  </a:cubicBezTo>
                  <a:cubicBezTo>
                    <a:pt x="1595" y="154"/>
                    <a:pt x="1598" y="156"/>
                    <a:pt x="1600" y="158"/>
                  </a:cubicBezTo>
                  <a:cubicBezTo>
                    <a:pt x="1602" y="159"/>
                    <a:pt x="1603" y="160"/>
                    <a:pt x="1604" y="160"/>
                  </a:cubicBezTo>
                  <a:cubicBezTo>
                    <a:pt x="1601" y="158"/>
                    <a:pt x="1608" y="163"/>
                    <a:pt x="1604" y="160"/>
                  </a:cubicBezTo>
                  <a:cubicBezTo>
                    <a:pt x="1604" y="160"/>
                    <a:pt x="1604" y="161"/>
                    <a:pt x="1605" y="161"/>
                  </a:cubicBezTo>
                  <a:cubicBezTo>
                    <a:pt x="1615" y="169"/>
                    <a:pt x="1624" y="179"/>
                    <a:pt x="1632" y="189"/>
                  </a:cubicBezTo>
                  <a:cubicBezTo>
                    <a:pt x="1632" y="189"/>
                    <a:pt x="1633" y="190"/>
                    <a:pt x="1634" y="191"/>
                  </a:cubicBezTo>
                  <a:cubicBezTo>
                    <a:pt x="1633" y="190"/>
                    <a:pt x="1633" y="190"/>
                    <a:pt x="1632" y="189"/>
                  </a:cubicBezTo>
                  <a:cubicBezTo>
                    <a:pt x="1630" y="187"/>
                    <a:pt x="1640" y="200"/>
                    <a:pt x="1642" y="203"/>
                  </a:cubicBezTo>
                  <a:cubicBezTo>
                    <a:pt x="1646" y="210"/>
                    <a:pt x="1650" y="218"/>
                    <a:pt x="1654" y="226"/>
                  </a:cubicBezTo>
                  <a:cubicBezTo>
                    <a:pt x="1654" y="227"/>
                    <a:pt x="1654" y="227"/>
                    <a:pt x="1655" y="227"/>
                  </a:cubicBezTo>
                  <a:cubicBezTo>
                    <a:pt x="1652" y="221"/>
                    <a:pt x="1659" y="236"/>
                    <a:pt x="1655" y="227"/>
                  </a:cubicBezTo>
                  <a:cubicBezTo>
                    <a:pt x="1655" y="228"/>
                    <a:pt x="1655" y="229"/>
                    <a:pt x="1656" y="230"/>
                  </a:cubicBezTo>
                  <a:cubicBezTo>
                    <a:pt x="1657" y="234"/>
                    <a:pt x="1658" y="238"/>
                    <a:pt x="1660" y="242"/>
                  </a:cubicBezTo>
                  <a:cubicBezTo>
                    <a:pt x="1662" y="250"/>
                    <a:pt x="1664" y="258"/>
                    <a:pt x="1666" y="266"/>
                  </a:cubicBezTo>
                  <a:cubicBezTo>
                    <a:pt x="1671" y="285"/>
                    <a:pt x="1672" y="306"/>
                    <a:pt x="1671" y="329"/>
                  </a:cubicBezTo>
                  <a:cubicBezTo>
                    <a:pt x="1670" y="365"/>
                    <a:pt x="1658" y="405"/>
                    <a:pt x="1644" y="444"/>
                  </a:cubicBezTo>
                  <a:cubicBezTo>
                    <a:pt x="1631" y="482"/>
                    <a:pt x="1615" y="518"/>
                    <a:pt x="1602" y="556"/>
                  </a:cubicBezTo>
                  <a:cubicBezTo>
                    <a:pt x="1573" y="637"/>
                    <a:pt x="1575" y="719"/>
                    <a:pt x="1629" y="790"/>
                  </a:cubicBezTo>
                  <a:cubicBezTo>
                    <a:pt x="1698" y="878"/>
                    <a:pt x="1829" y="907"/>
                    <a:pt x="1932" y="870"/>
                  </a:cubicBezTo>
                  <a:cubicBezTo>
                    <a:pt x="1957" y="861"/>
                    <a:pt x="1980" y="849"/>
                    <a:pt x="2000" y="833"/>
                  </a:cubicBezTo>
                  <a:cubicBezTo>
                    <a:pt x="2000" y="690"/>
                    <a:pt x="2000" y="690"/>
                    <a:pt x="2000" y="690"/>
                  </a:cubicBezTo>
                  <a:cubicBezTo>
                    <a:pt x="1995" y="702"/>
                    <a:pt x="1988" y="713"/>
                    <a:pt x="1981" y="724"/>
                  </a:cubicBezTo>
                  <a:close/>
                </a:path>
              </a:pathLst>
            </a:custGeom>
            <a:solidFill>
              <a:schemeClr val="tx1">
                <a:lumMod val="75000"/>
                <a:lumOff val="25000"/>
              </a:schemeClr>
            </a:solidFill>
            <a:ln>
              <a:noFill/>
            </a:ln>
          </p:spPr>
          <p:txBody>
            <a:bodyPr vert="horz" wrap="square" lIns="68580" tIns="34290" rIns="68580" bIns="34290" numCol="1" anchor="t" anchorCtr="0" compatLnSpc="1">
              <a:prstTxWarp prst="textNoShape">
                <a:avLst/>
              </a:prstTxWarp>
              <a:normAutofit/>
            </a:bodyPr>
            <a:lstStyle/>
            <a:p>
              <a:endParaRPr lang="en-GB" sz="1350"/>
            </a:p>
          </p:txBody>
        </p:sp>
        <p:sp>
          <p:nvSpPr>
            <p:cNvPr id="6" name="Freeform 8">
              <a:extLst>
                <a:ext uri="{FF2B5EF4-FFF2-40B4-BE49-F238E27FC236}">
                  <a16:creationId xmlns:a16="http://schemas.microsoft.com/office/drawing/2014/main" id="{5D63AD00-D17C-4F10-8D63-BADEEC4DC198}"/>
                </a:ext>
              </a:extLst>
            </p:cNvPr>
            <p:cNvSpPr>
              <a:spLocks/>
            </p:cNvSpPr>
            <p:nvPr/>
          </p:nvSpPr>
          <p:spPr bwMode="auto">
            <a:xfrm>
              <a:off x="11562787" y="3606051"/>
              <a:ext cx="606857" cy="282502"/>
            </a:xfrm>
            <a:custGeom>
              <a:avLst/>
              <a:gdLst>
                <a:gd name="T0" fmla="*/ 161 w 161"/>
                <a:gd name="T1" fmla="*/ 65 h 75"/>
                <a:gd name="T2" fmla="*/ 161 w 161"/>
                <a:gd name="T3" fmla="*/ 0 h 75"/>
                <a:gd name="T4" fmla="*/ 93 w 161"/>
                <a:gd name="T5" fmla="*/ 37 h 75"/>
                <a:gd name="T6" fmla="*/ 0 w 161"/>
                <a:gd name="T7" fmla="*/ 53 h 75"/>
                <a:gd name="T8" fmla="*/ 161 w 161"/>
                <a:gd name="T9" fmla="*/ 65 h 75"/>
              </a:gdLst>
              <a:ahLst/>
              <a:cxnLst>
                <a:cxn ang="0">
                  <a:pos x="T0" y="T1"/>
                </a:cxn>
                <a:cxn ang="0">
                  <a:pos x="T2" y="T3"/>
                </a:cxn>
                <a:cxn ang="0">
                  <a:pos x="T4" y="T5"/>
                </a:cxn>
                <a:cxn ang="0">
                  <a:pos x="T6" y="T7"/>
                </a:cxn>
                <a:cxn ang="0">
                  <a:pos x="T8" y="T9"/>
                </a:cxn>
              </a:cxnLst>
              <a:rect l="0" t="0" r="r" b="b"/>
              <a:pathLst>
                <a:path w="161" h="75">
                  <a:moveTo>
                    <a:pt x="161" y="65"/>
                  </a:moveTo>
                  <a:cubicBezTo>
                    <a:pt x="161" y="0"/>
                    <a:pt x="161" y="0"/>
                    <a:pt x="161" y="0"/>
                  </a:cubicBezTo>
                  <a:cubicBezTo>
                    <a:pt x="141" y="16"/>
                    <a:pt x="118" y="28"/>
                    <a:pt x="93" y="37"/>
                  </a:cubicBezTo>
                  <a:cubicBezTo>
                    <a:pt x="63" y="47"/>
                    <a:pt x="32" y="53"/>
                    <a:pt x="0" y="53"/>
                  </a:cubicBezTo>
                  <a:cubicBezTo>
                    <a:pt x="51" y="71"/>
                    <a:pt x="108" y="75"/>
                    <a:pt x="161" y="65"/>
                  </a:cubicBezTo>
                  <a:close/>
                </a:path>
              </a:pathLst>
            </a:custGeom>
            <a:solidFill>
              <a:schemeClr val="bg1">
                <a:lumMod val="95000"/>
              </a:schemeClr>
            </a:solidFill>
            <a:ln>
              <a:noFill/>
            </a:ln>
          </p:spPr>
          <p:txBody>
            <a:bodyPr vert="horz" wrap="square" lIns="68580" tIns="34290" rIns="68580" bIns="34290" numCol="1" anchor="t" anchorCtr="0" compatLnSpc="1">
              <a:prstTxWarp prst="textNoShape">
                <a:avLst/>
              </a:prstTxWarp>
              <a:normAutofit fontScale="92500" lnSpcReduction="10000"/>
            </a:bodyPr>
            <a:lstStyle/>
            <a:p>
              <a:endParaRPr lang="en-GB" sz="1350"/>
            </a:p>
          </p:txBody>
        </p:sp>
        <p:sp>
          <p:nvSpPr>
            <p:cNvPr id="7" name="Freeform 9">
              <a:extLst>
                <a:ext uri="{FF2B5EF4-FFF2-40B4-BE49-F238E27FC236}">
                  <a16:creationId xmlns:a16="http://schemas.microsoft.com/office/drawing/2014/main" id="{2BFC89C8-F8B9-4F8B-BC4A-D5BB68F589DB}"/>
                </a:ext>
              </a:extLst>
            </p:cNvPr>
            <p:cNvSpPr>
              <a:spLocks/>
            </p:cNvSpPr>
            <p:nvPr/>
          </p:nvSpPr>
          <p:spPr bwMode="auto">
            <a:xfrm>
              <a:off x="4641483" y="2442910"/>
              <a:ext cx="3778902" cy="4366577"/>
            </a:xfrm>
            <a:custGeom>
              <a:avLst/>
              <a:gdLst>
                <a:gd name="T0" fmla="*/ 220 w 1004"/>
                <a:gd name="T1" fmla="*/ 1059 h 1160"/>
                <a:gd name="T2" fmla="*/ 286 w 1004"/>
                <a:gd name="T3" fmla="*/ 813 h 1160"/>
                <a:gd name="T4" fmla="*/ 294 w 1004"/>
                <a:gd name="T5" fmla="*/ 677 h 1160"/>
                <a:gd name="T6" fmla="*/ 389 w 1004"/>
                <a:gd name="T7" fmla="*/ 596 h 1160"/>
                <a:gd name="T8" fmla="*/ 439 w 1004"/>
                <a:gd name="T9" fmla="*/ 600 h 1160"/>
                <a:gd name="T10" fmla="*/ 489 w 1004"/>
                <a:gd name="T11" fmla="*/ 630 h 1160"/>
                <a:gd name="T12" fmla="*/ 526 w 1004"/>
                <a:gd name="T13" fmla="*/ 678 h 1160"/>
                <a:gd name="T14" fmla="*/ 577 w 1004"/>
                <a:gd name="T15" fmla="*/ 755 h 1160"/>
                <a:gd name="T16" fmla="*/ 806 w 1004"/>
                <a:gd name="T17" fmla="*/ 842 h 1160"/>
                <a:gd name="T18" fmla="*/ 968 w 1004"/>
                <a:gd name="T19" fmla="*/ 712 h 1160"/>
                <a:gd name="T20" fmla="*/ 944 w 1004"/>
                <a:gd name="T21" fmla="*/ 478 h 1160"/>
                <a:gd name="T22" fmla="*/ 861 w 1004"/>
                <a:gd name="T23" fmla="*/ 412 h 1160"/>
                <a:gd name="T24" fmla="*/ 818 w 1004"/>
                <a:gd name="T25" fmla="*/ 385 h 1160"/>
                <a:gd name="T26" fmla="*/ 796 w 1004"/>
                <a:gd name="T27" fmla="*/ 370 h 1160"/>
                <a:gd name="T28" fmla="*/ 785 w 1004"/>
                <a:gd name="T29" fmla="*/ 362 h 1160"/>
                <a:gd name="T30" fmla="*/ 778 w 1004"/>
                <a:gd name="T31" fmla="*/ 357 h 1160"/>
                <a:gd name="T32" fmla="*/ 777 w 1004"/>
                <a:gd name="T33" fmla="*/ 356 h 1160"/>
                <a:gd name="T34" fmla="*/ 735 w 1004"/>
                <a:gd name="T35" fmla="*/ 318 h 1160"/>
                <a:gd name="T36" fmla="*/ 703 w 1004"/>
                <a:gd name="T37" fmla="*/ 268 h 1160"/>
                <a:gd name="T38" fmla="*/ 692 w 1004"/>
                <a:gd name="T39" fmla="*/ 128 h 1160"/>
                <a:gd name="T40" fmla="*/ 838 w 1004"/>
                <a:gd name="T41" fmla="*/ 0 h 1160"/>
                <a:gd name="T42" fmla="*/ 663 w 1004"/>
                <a:gd name="T43" fmla="*/ 125 h 1160"/>
                <a:gd name="T44" fmla="*/ 673 w 1004"/>
                <a:gd name="T45" fmla="*/ 257 h 1160"/>
                <a:gd name="T46" fmla="*/ 704 w 1004"/>
                <a:gd name="T47" fmla="*/ 303 h 1160"/>
                <a:gd name="T48" fmla="*/ 743 w 1004"/>
                <a:gd name="T49" fmla="*/ 340 h 1160"/>
                <a:gd name="T50" fmla="*/ 744 w 1004"/>
                <a:gd name="T51" fmla="*/ 341 h 1160"/>
                <a:gd name="T52" fmla="*/ 750 w 1004"/>
                <a:gd name="T53" fmla="*/ 346 h 1160"/>
                <a:gd name="T54" fmla="*/ 761 w 1004"/>
                <a:gd name="T55" fmla="*/ 353 h 1160"/>
                <a:gd name="T56" fmla="*/ 781 w 1004"/>
                <a:gd name="T57" fmla="*/ 367 h 1160"/>
                <a:gd name="T58" fmla="*/ 822 w 1004"/>
                <a:gd name="T59" fmla="*/ 392 h 1160"/>
                <a:gd name="T60" fmla="*/ 900 w 1004"/>
                <a:gd name="T61" fmla="*/ 455 h 1160"/>
                <a:gd name="T62" fmla="*/ 922 w 1004"/>
                <a:gd name="T63" fmla="*/ 674 h 1160"/>
                <a:gd name="T64" fmla="*/ 770 w 1004"/>
                <a:gd name="T65" fmla="*/ 797 h 1160"/>
                <a:gd name="T66" fmla="*/ 555 w 1004"/>
                <a:gd name="T67" fmla="*/ 714 h 1160"/>
                <a:gd name="T68" fmla="*/ 507 w 1004"/>
                <a:gd name="T69" fmla="*/ 643 h 1160"/>
                <a:gd name="T70" fmla="*/ 472 w 1004"/>
                <a:gd name="T71" fmla="*/ 597 h 1160"/>
                <a:gd name="T72" fmla="*/ 425 w 1004"/>
                <a:gd name="T73" fmla="*/ 569 h 1160"/>
                <a:gd name="T74" fmla="*/ 378 w 1004"/>
                <a:gd name="T75" fmla="*/ 565 h 1160"/>
                <a:gd name="T76" fmla="*/ 289 w 1004"/>
                <a:gd name="T77" fmla="*/ 642 h 1160"/>
                <a:gd name="T78" fmla="*/ 282 w 1004"/>
                <a:gd name="T79" fmla="*/ 769 h 1160"/>
                <a:gd name="T80" fmla="*/ 220 w 1004"/>
                <a:gd name="T81" fmla="*/ 1001 h 1160"/>
                <a:gd name="T82" fmla="*/ 0 w 1004"/>
                <a:gd name="T83" fmla="*/ 1096 h 1160"/>
                <a:gd name="T84" fmla="*/ 0 w 1004"/>
                <a:gd name="T85" fmla="*/ 1160 h 1160"/>
                <a:gd name="T86" fmla="*/ 220 w 1004"/>
                <a:gd name="T87" fmla="*/ 1059 h 11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1004" h="1160">
                  <a:moveTo>
                    <a:pt x="220" y="1059"/>
                  </a:moveTo>
                  <a:cubicBezTo>
                    <a:pt x="276" y="989"/>
                    <a:pt x="290" y="901"/>
                    <a:pt x="286" y="813"/>
                  </a:cubicBezTo>
                  <a:cubicBezTo>
                    <a:pt x="284" y="765"/>
                    <a:pt x="280" y="721"/>
                    <a:pt x="294" y="677"/>
                  </a:cubicBezTo>
                  <a:cubicBezTo>
                    <a:pt x="306" y="636"/>
                    <a:pt x="348" y="604"/>
                    <a:pt x="389" y="596"/>
                  </a:cubicBezTo>
                  <a:cubicBezTo>
                    <a:pt x="404" y="592"/>
                    <a:pt x="421" y="595"/>
                    <a:pt x="439" y="600"/>
                  </a:cubicBezTo>
                  <a:cubicBezTo>
                    <a:pt x="456" y="605"/>
                    <a:pt x="476" y="618"/>
                    <a:pt x="489" y="630"/>
                  </a:cubicBezTo>
                  <a:cubicBezTo>
                    <a:pt x="506" y="645"/>
                    <a:pt x="515" y="658"/>
                    <a:pt x="526" y="678"/>
                  </a:cubicBezTo>
                  <a:cubicBezTo>
                    <a:pt x="541" y="706"/>
                    <a:pt x="558" y="731"/>
                    <a:pt x="577" y="755"/>
                  </a:cubicBezTo>
                  <a:cubicBezTo>
                    <a:pt x="632" y="824"/>
                    <a:pt x="718" y="860"/>
                    <a:pt x="806" y="842"/>
                  </a:cubicBezTo>
                  <a:cubicBezTo>
                    <a:pt x="875" y="828"/>
                    <a:pt x="938" y="775"/>
                    <a:pt x="968" y="712"/>
                  </a:cubicBezTo>
                  <a:cubicBezTo>
                    <a:pt x="1004" y="635"/>
                    <a:pt x="997" y="545"/>
                    <a:pt x="944" y="478"/>
                  </a:cubicBezTo>
                  <a:cubicBezTo>
                    <a:pt x="922" y="451"/>
                    <a:pt x="891" y="431"/>
                    <a:pt x="861" y="412"/>
                  </a:cubicBezTo>
                  <a:cubicBezTo>
                    <a:pt x="847" y="403"/>
                    <a:pt x="832" y="394"/>
                    <a:pt x="818" y="385"/>
                  </a:cubicBezTo>
                  <a:cubicBezTo>
                    <a:pt x="810" y="380"/>
                    <a:pt x="803" y="375"/>
                    <a:pt x="796" y="370"/>
                  </a:cubicBezTo>
                  <a:cubicBezTo>
                    <a:pt x="792" y="368"/>
                    <a:pt x="788" y="365"/>
                    <a:pt x="785" y="362"/>
                  </a:cubicBezTo>
                  <a:cubicBezTo>
                    <a:pt x="782" y="361"/>
                    <a:pt x="780" y="359"/>
                    <a:pt x="778" y="357"/>
                  </a:cubicBezTo>
                  <a:cubicBezTo>
                    <a:pt x="777" y="357"/>
                    <a:pt x="777" y="357"/>
                    <a:pt x="777" y="356"/>
                  </a:cubicBezTo>
                  <a:cubicBezTo>
                    <a:pt x="762" y="345"/>
                    <a:pt x="748" y="332"/>
                    <a:pt x="735" y="318"/>
                  </a:cubicBezTo>
                  <a:cubicBezTo>
                    <a:pt x="724" y="305"/>
                    <a:pt x="714" y="289"/>
                    <a:pt x="703" y="268"/>
                  </a:cubicBezTo>
                  <a:cubicBezTo>
                    <a:pt x="680" y="224"/>
                    <a:pt x="677" y="174"/>
                    <a:pt x="692" y="128"/>
                  </a:cubicBezTo>
                  <a:cubicBezTo>
                    <a:pt x="713" y="61"/>
                    <a:pt x="771" y="15"/>
                    <a:pt x="838" y="0"/>
                  </a:cubicBezTo>
                  <a:cubicBezTo>
                    <a:pt x="760" y="3"/>
                    <a:pt x="687" y="50"/>
                    <a:pt x="663" y="125"/>
                  </a:cubicBezTo>
                  <a:cubicBezTo>
                    <a:pt x="649" y="169"/>
                    <a:pt x="652" y="215"/>
                    <a:pt x="673" y="257"/>
                  </a:cubicBezTo>
                  <a:cubicBezTo>
                    <a:pt x="683" y="277"/>
                    <a:pt x="693" y="292"/>
                    <a:pt x="704" y="303"/>
                  </a:cubicBezTo>
                  <a:cubicBezTo>
                    <a:pt x="716" y="317"/>
                    <a:pt x="729" y="329"/>
                    <a:pt x="743" y="340"/>
                  </a:cubicBezTo>
                  <a:cubicBezTo>
                    <a:pt x="743" y="340"/>
                    <a:pt x="743" y="341"/>
                    <a:pt x="744" y="341"/>
                  </a:cubicBezTo>
                  <a:cubicBezTo>
                    <a:pt x="746" y="342"/>
                    <a:pt x="748" y="344"/>
                    <a:pt x="750" y="346"/>
                  </a:cubicBezTo>
                  <a:cubicBezTo>
                    <a:pt x="754" y="348"/>
                    <a:pt x="757" y="351"/>
                    <a:pt x="761" y="353"/>
                  </a:cubicBezTo>
                  <a:cubicBezTo>
                    <a:pt x="767" y="358"/>
                    <a:pt x="774" y="362"/>
                    <a:pt x="781" y="367"/>
                  </a:cubicBezTo>
                  <a:cubicBezTo>
                    <a:pt x="795" y="375"/>
                    <a:pt x="809" y="384"/>
                    <a:pt x="822" y="392"/>
                  </a:cubicBezTo>
                  <a:cubicBezTo>
                    <a:pt x="850" y="410"/>
                    <a:pt x="879" y="429"/>
                    <a:pt x="900" y="455"/>
                  </a:cubicBezTo>
                  <a:cubicBezTo>
                    <a:pt x="950" y="517"/>
                    <a:pt x="957" y="602"/>
                    <a:pt x="922" y="674"/>
                  </a:cubicBezTo>
                  <a:cubicBezTo>
                    <a:pt x="894" y="734"/>
                    <a:pt x="835" y="783"/>
                    <a:pt x="770" y="797"/>
                  </a:cubicBezTo>
                  <a:cubicBezTo>
                    <a:pt x="688" y="814"/>
                    <a:pt x="607" y="780"/>
                    <a:pt x="555" y="714"/>
                  </a:cubicBezTo>
                  <a:cubicBezTo>
                    <a:pt x="537" y="692"/>
                    <a:pt x="521" y="668"/>
                    <a:pt x="507" y="643"/>
                  </a:cubicBezTo>
                  <a:cubicBezTo>
                    <a:pt x="497" y="623"/>
                    <a:pt x="488" y="611"/>
                    <a:pt x="472" y="597"/>
                  </a:cubicBezTo>
                  <a:cubicBezTo>
                    <a:pt x="460" y="586"/>
                    <a:pt x="441" y="574"/>
                    <a:pt x="425" y="569"/>
                  </a:cubicBezTo>
                  <a:cubicBezTo>
                    <a:pt x="408" y="564"/>
                    <a:pt x="392" y="562"/>
                    <a:pt x="378" y="565"/>
                  </a:cubicBezTo>
                  <a:cubicBezTo>
                    <a:pt x="339" y="573"/>
                    <a:pt x="301" y="603"/>
                    <a:pt x="289" y="642"/>
                  </a:cubicBezTo>
                  <a:cubicBezTo>
                    <a:pt x="276" y="682"/>
                    <a:pt x="280" y="724"/>
                    <a:pt x="282" y="769"/>
                  </a:cubicBezTo>
                  <a:cubicBezTo>
                    <a:pt x="286" y="851"/>
                    <a:pt x="272" y="935"/>
                    <a:pt x="220" y="1001"/>
                  </a:cubicBezTo>
                  <a:cubicBezTo>
                    <a:pt x="167" y="1067"/>
                    <a:pt x="83" y="1092"/>
                    <a:pt x="0" y="1096"/>
                  </a:cubicBezTo>
                  <a:cubicBezTo>
                    <a:pt x="0" y="1160"/>
                    <a:pt x="0" y="1160"/>
                    <a:pt x="0" y="1160"/>
                  </a:cubicBezTo>
                  <a:cubicBezTo>
                    <a:pt x="84" y="1154"/>
                    <a:pt x="167" y="1126"/>
                    <a:pt x="220" y="1059"/>
                  </a:cubicBezTo>
                  <a:close/>
                </a:path>
              </a:pathLst>
            </a:custGeom>
            <a:solidFill>
              <a:schemeClr val="bg1">
                <a:lumMod val="95000"/>
              </a:schemeClr>
            </a:solidFill>
            <a:ln>
              <a:noFill/>
            </a:ln>
          </p:spPr>
          <p:txBody>
            <a:bodyPr vert="horz" wrap="square" lIns="68580" tIns="34290" rIns="68580" bIns="34290" numCol="1" anchor="t" anchorCtr="0" compatLnSpc="1">
              <a:prstTxWarp prst="textNoShape">
                <a:avLst/>
              </a:prstTxWarp>
              <a:normAutofit/>
            </a:bodyPr>
            <a:lstStyle/>
            <a:p>
              <a:endParaRPr lang="en-GB" sz="1350"/>
            </a:p>
          </p:txBody>
        </p:sp>
        <p:sp>
          <p:nvSpPr>
            <p:cNvPr id="8" name="Freeform 13">
              <a:extLst>
                <a:ext uri="{FF2B5EF4-FFF2-40B4-BE49-F238E27FC236}">
                  <a16:creationId xmlns:a16="http://schemas.microsoft.com/office/drawing/2014/main" id="{0D52A215-34C6-4FC8-BDA3-ADCCA9AAAAA0}"/>
                </a:ext>
              </a:extLst>
            </p:cNvPr>
            <p:cNvSpPr>
              <a:spLocks/>
            </p:cNvSpPr>
            <p:nvPr/>
          </p:nvSpPr>
          <p:spPr bwMode="auto">
            <a:xfrm>
              <a:off x="4610126" y="1063531"/>
              <a:ext cx="7437479" cy="5745956"/>
            </a:xfrm>
            <a:custGeom>
              <a:avLst/>
              <a:gdLst>
                <a:gd name="T0" fmla="*/ 2000 w 2000"/>
                <a:gd name="T1" fmla="*/ 767 h 1566"/>
                <a:gd name="T2" fmla="*/ 1629 w 2000"/>
                <a:gd name="T3" fmla="*/ 659 h 1566"/>
                <a:gd name="T4" fmla="*/ 1644 w 2000"/>
                <a:gd name="T5" fmla="*/ 314 h 1566"/>
                <a:gd name="T6" fmla="*/ 1666 w 2000"/>
                <a:gd name="T7" fmla="*/ 136 h 1566"/>
                <a:gd name="T8" fmla="*/ 1655 w 2000"/>
                <a:gd name="T9" fmla="*/ 100 h 1566"/>
                <a:gd name="T10" fmla="*/ 1654 w 2000"/>
                <a:gd name="T11" fmla="*/ 96 h 1566"/>
                <a:gd name="T12" fmla="*/ 1632 w 2000"/>
                <a:gd name="T13" fmla="*/ 58 h 1566"/>
                <a:gd name="T14" fmla="*/ 1603 w 2000"/>
                <a:gd name="T15" fmla="*/ 30 h 1566"/>
                <a:gd name="T16" fmla="*/ 1592 w 2000"/>
                <a:gd name="T17" fmla="*/ 22 h 1566"/>
                <a:gd name="T18" fmla="*/ 1568 w 2000"/>
                <a:gd name="T19" fmla="*/ 10 h 1566"/>
                <a:gd name="T20" fmla="*/ 1545 w 2000"/>
                <a:gd name="T21" fmla="*/ 4 h 1566"/>
                <a:gd name="T22" fmla="*/ 1532 w 2000"/>
                <a:gd name="T23" fmla="*/ 1 h 1566"/>
                <a:gd name="T24" fmla="*/ 1507 w 2000"/>
                <a:gd name="T25" fmla="*/ 0 h 1566"/>
                <a:gd name="T26" fmla="*/ 1487 w 2000"/>
                <a:gd name="T27" fmla="*/ 20 h 1566"/>
                <a:gd name="T28" fmla="*/ 1479 w 2000"/>
                <a:gd name="T29" fmla="*/ 30 h 1566"/>
                <a:gd name="T30" fmla="*/ 1461 w 2000"/>
                <a:gd name="T31" fmla="*/ 60 h 1566"/>
                <a:gd name="T32" fmla="*/ 1460 w 2000"/>
                <a:gd name="T33" fmla="*/ 63 h 1566"/>
                <a:gd name="T34" fmla="*/ 1445 w 2000"/>
                <a:gd name="T35" fmla="*/ 124 h 1566"/>
                <a:gd name="T36" fmla="*/ 1445 w 2000"/>
                <a:gd name="T37" fmla="*/ 169 h 1566"/>
                <a:gd name="T38" fmla="*/ 1534 w 2000"/>
                <a:gd name="T39" fmla="*/ 573 h 1566"/>
                <a:gd name="T40" fmla="*/ 1254 w 2000"/>
                <a:gd name="T41" fmla="*/ 704 h 1566"/>
                <a:gd name="T42" fmla="*/ 1016 w 2000"/>
                <a:gd name="T43" fmla="*/ 522 h 1566"/>
                <a:gd name="T44" fmla="*/ 992 w 2000"/>
                <a:gd name="T45" fmla="*/ 484 h 1566"/>
                <a:gd name="T46" fmla="*/ 949 w 2000"/>
                <a:gd name="T47" fmla="*/ 436 h 1566"/>
                <a:gd name="T48" fmla="*/ 837 w 2000"/>
                <a:gd name="T49" fmla="*/ 394 h 1566"/>
                <a:gd name="T50" fmla="*/ 703 w 2000"/>
                <a:gd name="T51" fmla="*/ 662 h 1566"/>
                <a:gd name="T52" fmla="*/ 776 w 2000"/>
                <a:gd name="T53" fmla="*/ 750 h 1566"/>
                <a:gd name="T54" fmla="*/ 784 w 2000"/>
                <a:gd name="T55" fmla="*/ 756 h 1566"/>
                <a:gd name="T56" fmla="*/ 818 w 2000"/>
                <a:gd name="T57" fmla="*/ 778 h 1566"/>
                <a:gd name="T58" fmla="*/ 943 w 2000"/>
                <a:gd name="T59" fmla="*/ 872 h 1566"/>
                <a:gd name="T60" fmla="*/ 806 w 2000"/>
                <a:gd name="T61" fmla="*/ 1236 h 1566"/>
                <a:gd name="T62" fmla="*/ 526 w 2000"/>
                <a:gd name="T63" fmla="*/ 1072 h 1566"/>
                <a:gd name="T64" fmla="*/ 439 w 2000"/>
                <a:gd name="T65" fmla="*/ 994 h 1566"/>
                <a:gd name="T66" fmla="*/ 293 w 2000"/>
                <a:gd name="T67" fmla="*/ 1071 h 1566"/>
                <a:gd name="T68" fmla="*/ 220 w 2000"/>
                <a:gd name="T69" fmla="*/ 1453 h 1566"/>
                <a:gd name="T70" fmla="*/ 0 w 2000"/>
                <a:gd name="T71" fmla="*/ 1566 h 15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2000" h="1566">
                  <a:moveTo>
                    <a:pt x="2000" y="1566"/>
                  </a:moveTo>
                  <a:cubicBezTo>
                    <a:pt x="2000" y="767"/>
                    <a:pt x="2000" y="767"/>
                    <a:pt x="2000" y="767"/>
                  </a:cubicBezTo>
                  <a:cubicBezTo>
                    <a:pt x="1947" y="778"/>
                    <a:pt x="1890" y="773"/>
                    <a:pt x="1838" y="755"/>
                  </a:cubicBezTo>
                  <a:cubicBezTo>
                    <a:pt x="1759" y="755"/>
                    <a:pt x="1678" y="723"/>
                    <a:pt x="1629" y="659"/>
                  </a:cubicBezTo>
                  <a:cubicBezTo>
                    <a:pt x="1574" y="589"/>
                    <a:pt x="1573" y="507"/>
                    <a:pt x="1601" y="425"/>
                  </a:cubicBezTo>
                  <a:cubicBezTo>
                    <a:pt x="1614" y="388"/>
                    <a:pt x="1631" y="351"/>
                    <a:pt x="1644" y="314"/>
                  </a:cubicBezTo>
                  <a:cubicBezTo>
                    <a:pt x="1658" y="274"/>
                    <a:pt x="1670" y="235"/>
                    <a:pt x="1671" y="198"/>
                  </a:cubicBezTo>
                  <a:cubicBezTo>
                    <a:pt x="1672" y="175"/>
                    <a:pt x="1671" y="155"/>
                    <a:pt x="1666" y="136"/>
                  </a:cubicBezTo>
                  <a:cubicBezTo>
                    <a:pt x="1664" y="127"/>
                    <a:pt x="1662" y="119"/>
                    <a:pt x="1659" y="111"/>
                  </a:cubicBezTo>
                  <a:cubicBezTo>
                    <a:pt x="1658" y="107"/>
                    <a:pt x="1657" y="103"/>
                    <a:pt x="1655" y="100"/>
                  </a:cubicBezTo>
                  <a:cubicBezTo>
                    <a:pt x="1655" y="98"/>
                    <a:pt x="1655" y="98"/>
                    <a:pt x="1654" y="97"/>
                  </a:cubicBezTo>
                  <a:cubicBezTo>
                    <a:pt x="1654" y="97"/>
                    <a:pt x="1654" y="96"/>
                    <a:pt x="1654" y="96"/>
                  </a:cubicBezTo>
                  <a:cubicBezTo>
                    <a:pt x="1650" y="88"/>
                    <a:pt x="1646" y="80"/>
                    <a:pt x="1641" y="72"/>
                  </a:cubicBezTo>
                  <a:cubicBezTo>
                    <a:pt x="1640" y="70"/>
                    <a:pt x="1630" y="56"/>
                    <a:pt x="1632" y="58"/>
                  </a:cubicBezTo>
                  <a:cubicBezTo>
                    <a:pt x="1624" y="48"/>
                    <a:pt x="1614" y="39"/>
                    <a:pt x="1604" y="31"/>
                  </a:cubicBezTo>
                  <a:cubicBezTo>
                    <a:pt x="1604" y="30"/>
                    <a:pt x="1604" y="30"/>
                    <a:pt x="1603" y="30"/>
                  </a:cubicBezTo>
                  <a:cubicBezTo>
                    <a:pt x="1603" y="29"/>
                    <a:pt x="1602" y="29"/>
                    <a:pt x="1600" y="28"/>
                  </a:cubicBezTo>
                  <a:cubicBezTo>
                    <a:pt x="1597" y="26"/>
                    <a:pt x="1595" y="24"/>
                    <a:pt x="1592" y="22"/>
                  </a:cubicBezTo>
                  <a:cubicBezTo>
                    <a:pt x="1586" y="19"/>
                    <a:pt x="1580" y="16"/>
                    <a:pt x="1574" y="13"/>
                  </a:cubicBezTo>
                  <a:cubicBezTo>
                    <a:pt x="1573" y="12"/>
                    <a:pt x="1570" y="11"/>
                    <a:pt x="1568" y="10"/>
                  </a:cubicBezTo>
                  <a:cubicBezTo>
                    <a:pt x="1567" y="10"/>
                    <a:pt x="1565" y="9"/>
                    <a:pt x="1564" y="9"/>
                  </a:cubicBezTo>
                  <a:cubicBezTo>
                    <a:pt x="1558" y="7"/>
                    <a:pt x="1552" y="5"/>
                    <a:pt x="1545" y="4"/>
                  </a:cubicBezTo>
                  <a:cubicBezTo>
                    <a:pt x="1541" y="3"/>
                    <a:pt x="1537" y="2"/>
                    <a:pt x="1533" y="1"/>
                  </a:cubicBezTo>
                  <a:cubicBezTo>
                    <a:pt x="1533" y="1"/>
                    <a:pt x="1533" y="1"/>
                    <a:pt x="1532" y="1"/>
                  </a:cubicBezTo>
                  <a:cubicBezTo>
                    <a:pt x="1526" y="1"/>
                    <a:pt x="1519" y="0"/>
                    <a:pt x="1513" y="0"/>
                  </a:cubicBezTo>
                  <a:cubicBezTo>
                    <a:pt x="1511" y="0"/>
                    <a:pt x="1509" y="0"/>
                    <a:pt x="1507" y="0"/>
                  </a:cubicBezTo>
                  <a:cubicBezTo>
                    <a:pt x="1506" y="1"/>
                    <a:pt x="1505" y="2"/>
                    <a:pt x="1505" y="2"/>
                  </a:cubicBezTo>
                  <a:cubicBezTo>
                    <a:pt x="1499" y="8"/>
                    <a:pt x="1492" y="13"/>
                    <a:pt x="1487" y="20"/>
                  </a:cubicBezTo>
                  <a:cubicBezTo>
                    <a:pt x="1485" y="22"/>
                    <a:pt x="1484" y="24"/>
                    <a:pt x="1482" y="26"/>
                  </a:cubicBezTo>
                  <a:cubicBezTo>
                    <a:pt x="1481" y="27"/>
                    <a:pt x="1479" y="29"/>
                    <a:pt x="1479" y="30"/>
                  </a:cubicBezTo>
                  <a:cubicBezTo>
                    <a:pt x="1474" y="36"/>
                    <a:pt x="1470" y="43"/>
                    <a:pt x="1467" y="50"/>
                  </a:cubicBezTo>
                  <a:cubicBezTo>
                    <a:pt x="1465" y="53"/>
                    <a:pt x="1463" y="57"/>
                    <a:pt x="1461" y="60"/>
                  </a:cubicBezTo>
                  <a:cubicBezTo>
                    <a:pt x="1461" y="61"/>
                    <a:pt x="1461" y="62"/>
                    <a:pt x="1460" y="62"/>
                  </a:cubicBezTo>
                  <a:cubicBezTo>
                    <a:pt x="1460" y="63"/>
                    <a:pt x="1460" y="63"/>
                    <a:pt x="1460" y="63"/>
                  </a:cubicBezTo>
                  <a:cubicBezTo>
                    <a:pt x="1454" y="80"/>
                    <a:pt x="1449" y="97"/>
                    <a:pt x="1446" y="115"/>
                  </a:cubicBezTo>
                  <a:cubicBezTo>
                    <a:pt x="1446" y="117"/>
                    <a:pt x="1445" y="123"/>
                    <a:pt x="1445" y="124"/>
                  </a:cubicBezTo>
                  <a:cubicBezTo>
                    <a:pt x="1445" y="129"/>
                    <a:pt x="1445" y="134"/>
                    <a:pt x="1444" y="138"/>
                  </a:cubicBezTo>
                  <a:cubicBezTo>
                    <a:pt x="1444" y="149"/>
                    <a:pt x="1444" y="159"/>
                    <a:pt x="1445" y="169"/>
                  </a:cubicBezTo>
                  <a:cubicBezTo>
                    <a:pt x="1447" y="208"/>
                    <a:pt x="1463" y="253"/>
                    <a:pt x="1481" y="290"/>
                  </a:cubicBezTo>
                  <a:cubicBezTo>
                    <a:pt x="1522" y="378"/>
                    <a:pt x="1574" y="474"/>
                    <a:pt x="1534" y="573"/>
                  </a:cubicBezTo>
                  <a:cubicBezTo>
                    <a:pt x="1494" y="669"/>
                    <a:pt x="1402" y="734"/>
                    <a:pt x="1296" y="716"/>
                  </a:cubicBezTo>
                  <a:cubicBezTo>
                    <a:pt x="1282" y="713"/>
                    <a:pt x="1268" y="709"/>
                    <a:pt x="1254" y="704"/>
                  </a:cubicBezTo>
                  <a:cubicBezTo>
                    <a:pt x="1247" y="703"/>
                    <a:pt x="1239" y="702"/>
                    <a:pt x="1231" y="701"/>
                  </a:cubicBezTo>
                  <a:cubicBezTo>
                    <a:pt x="1134" y="684"/>
                    <a:pt x="1065" y="602"/>
                    <a:pt x="1016" y="522"/>
                  </a:cubicBezTo>
                  <a:cubicBezTo>
                    <a:pt x="1011" y="513"/>
                    <a:pt x="1005" y="504"/>
                    <a:pt x="1000" y="495"/>
                  </a:cubicBezTo>
                  <a:cubicBezTo>
                    <a:pt x="997" y="491"/>
                    <a:pt x="994" y="487"/>
                    <a:pt x="992" y="484"/>
                  </a:cubicBezTo>
                  <a:cubicBezTo>
                    <a:pt x="992" y="484"/>
                    <a:pt x="986" y="476"/>
                    <a:pt x="986" y="476"/>
                  </a:cubicBezTo>
                  <a:cubicBezTo>
                    <a:pt x="975" y="462"/>
                    <a:pt x="962" y="448"/>
                    <a:pt x="949" y="436"/>
                  </a:cubicBezTo>
                  <a:cubicBezTo>
                    <a:pt x="925" y="416"/>
                    <a:pt x="889" y="396"/>
                    <a:pt x="859" y="394"/>
                  </a:cubicBezTo>
                  <a:cubicBezTo>
                    <a:pt x="852" y="393"/>
                    <a:pt x="845" y="393"/>
                    <a:pt x="837" y="394"/>
                  </a:cubicBezTo>
                  <a:cubicBezTo>
                    <a:pt x="771" y="409"/>
                    <a:pt x="713" y="455"/>
                    <a:pt x="692" y="521"/>
                  </a:cubicBezTo>
                  <a:cubicBezTo>
                    <a:pt x="677" y="568"/>
                    <a:pt x="679" y="617"/>
                    <a:pt x="703" y="662"/>
                  </a:cubicBezTo>
                  <a:cubicBezTo>
                    <a:pt x="713" y="683"/>
                    <a:pt x="724" y="698"/>
                    <a:pt x="735" y="711"/>
                  </a:cubicBezTo>
                  <a:cubicBezTo>
                    <a:pt x="748" y="725"/>
                    <a:pt x="761" y="738"/>
                    <a:pt x="776" y="750"/>
                  </a:cubicBezTo>
                  <a:cubicBezTo>
                    <a:pt x="777" y="750"/>
                    <a:pt x="777" y="751"/>
                    <a:pt x="777" y="751"/>
                  </a:cubicBezTo>
                  <a:cubicBezTo>
                    <a:pt x="780" y="753"/>
                    <a:pt x="782" y="754"/>
                    <a:pt x="784" y="756"/>
                  </a:cubicBezTo>
                  <a:cubicBezTo>
                    <a:pt x="788" y="759"/>
                    <a:pt x="792" y="761"/>
                    <a:pt x="795" y="764"/>
                  </a:cubicBezTo>
                  <a:cubicBezTo>
                    <a:pt x="803" y="769"/>
                    <a:pt x="810" y="774"/>
                    <a:pt x="818" y="778"/>
                  </a:cubicBezTo>
                  <a:cubicBezTo>
                    <a:pt x="832" y="788"/>
                    <a:pt x="847" y="797"/>
                    <a:pt x="861" y="806"/>
                  </a:cubicBezTo>
                  <a:cubicBezTo>
                    <a:pt x="890" y="824"/>
                    <a:pt x="921" y="845"/>
                    <a:pt x="943" y="872"/>
                  </a:cubicBezTo>
                  <a:cubicBezTo>
                    <a:pt x="997" y="938"/>
                    <a:pt x="1004" y="1029"/>
                    <a:pt x="967" y="1106"/>
                  </a:cubicBezTo>
                  <a:cubicBezTo>
                    <a:pt x="938" y="1169"/>
                    <a:pt x="874" y="1222"/>
                    <a:pt x="806" y="1236"/>
                  </a:cubicBezTo>
                  <a:cubicBezTo>
                    <a:pt x="718" y="1254"/>
                    <a:pt x="632" y="1218"/>
                    <a:pt x="577" y="1148"/>
                  </a:cubicBezTo>
                  <a:cubicBezTo>
                    <a:pt x="557" y="1124"/>
                    <a:pt x="541" y="1099"/>
                    <a:pt x="526" y="1072"/>
                  </a:cubicBezTo>
                  <a:cubicBezTo>
                    <a:pt x="515" y="1051"/>
                    <a:pt x="506" y="1039"/>
                    <a:pt x="489" y="1023"/>
                  </a:cubicBezTo>
                  <a:cubicBezTo>
                    <a:pt x="476" y="1011"/>
                    <a:pt x="455" y="999"/>
                    <a:pt x="439" y="994"/>
                  </a:cubicBezTo>
                  <a:cubicBezTo>
                    <a:pt x="421" y="989"/>
                    <a:pt x="403" y="986"/>
                    <a:pt x="389" y="989"/>
                  </a:cubicBezTo>
                  <a:cubicBezTo>
                    <a:pt x="347" y="998"/>
                    <a:pt x="306" y="1030"/>
                    <a:pt x="293" y="1071"/>
                  </a:cubicBezTo>
                  <a:cubicBezTo>
                    <a:pt x="280" y="1114"/>
                    <a:pt x="284" y="1159"/>
                    <a:pt x="286" y="1207"/>
                  </a:cubicBezTo>
                  <a:cubicBezTo>
                    <a:pt x="290" y="1294"/>
                    <a:pt x="276" y="1383"/>
                    <a:pt x="220" y="1453"/>
                  </a:cubicBezTo>
                  <a:cubicBezTo>
                    <a:pt x="167" y="1520"/>
                    <a:pt x="83" y="1548"/>
                    <a:pt x="0" y="1554"/>
                  </a:cubicBezTo>
                  <a:cubicBezTo>
                    <a:pt x="0" y="1566"/>
                    <a:pt x="0" y="1566"/>
                    <a:pt x="0" y="1566"/>
                  </a:cubicBezTo>
                  <a:lnTo>
                    <a:pt x="2000" y="1566"/>
                  </a:lnTo>
                  <a:close/>
                </a:path>
              </a:pathLst>
            </a:custGeom>
            <a:solidFill>
              <a:schemeClr val="bg1">
                <a:lumMod val="75000"/>
              </a:schemeClr>
            </a:solidFill>
            <a:ln>
              <a:noFill/>
            </a:ln>
          </p:spPr>
          <p:txBody>
            <a:bodyPr vert="horz" wrap="square" lIns="68580" tIns="34290" rIns="68580" bIns="34290" numCol="1" anchor="t" anchorCtr="0" compatLnSpc="1">
              <a:prstTxWarp prst="textNoShape">
                <a:avLst/>
              </a:prstTxWarp>
              <a:normAutofit/>
            </a:bodyPr>
            <a:lstStyle/>
            <a:p>
              <a:endParaRPr lang="en-GB" sz="1350"/>
            </a:p>
          </p:txBody>
        </p:sp>
        <p:sp>
          <p:nvSpPr>
            <p:cNvPr id="9" name="Freeform 15">
              <a:extLst>
                <a:ext uri="{FF2B5EF4-FFF2-40B4-BE49-F238E27FC236}">
                  <a16:creationId xmlns:a16="http://schemas.microsoft.com/office/drawing/2014/main" id="{606D71D5-00AD-4126-A985-40431E5FE9BE}"/>
                </a:ext>
              </a:extLst>
            </p:cNvPr>
            <p:cNvSpPr>
              <a:spLocks/>
            </p:cNvSpPr>
            <p:nvPr/>
          </p:nvSpPr>
          <p:spPr bwMode="auto">
            <a:xfrm>
              <a:off x="7679253" y="4305332"/>
              <a:ext cx="6975" cy="8720"/>
            </a:xfrm>
            <a:custGeom>
              <a:avLst/>
              <a:gdLst>
                <a:gd name="T0" fmla="*/ 0 w 2"/>
                <a:gd name="T1" fmla="*/ 0 h 2"/>
                <a:gd name="T2" fmla="*/ 2 w 2"/>
                <a:gd name="T3" fmla="*/ 2 h 2"/>
                <a:gd name="T4" fmla="*/ 0 w 2"/>
                <a:gd name="T5" fmla="*/ 0 h 2"/>
              </a:gdLst>
              <a:ahLst/>
              <a:cxnLst>
                <a:cxn ang="0">
                  <a:pos x="T0" y="T1"/>
                </a:cxn>
                <a:cxn ang="0">
                  <a:pos x="T2" y="T3"/>
                </a:cxn>
                <a:cxn ang="0">
                  <a:pos x="T4" y="T5"/>
                </a:cxn>
              </a:cxnLst>
              <a:rect l="0" t="0" r="r" b="b"/>
              <a:pathLst>
                <a:path w="2" h="2">
                  <a:moveTo>
                    <a:pt x="0" y="0"/>
                  </a:moveTo>
                  <a:cubicBezTo>
                    <a:pt x="1" y="1"/>
                    <a:pt x="2" y="1"/>
                    <a:pt x="2" y="2"/>
                  </a:cubicBezTo>
                  <a:cubicBezTo>
                    <a:pt x="1" y="1"/>
                    <a:pt x="1" y="1"/>
                    <a:pt x="0" y="0"/>
                  </a:cubicBezTo>
                  <a:close/>
                </a:path>
              </a:pathLst>
            </a:custGeom>
            <a:solidFill>
              <a:srgbClr val="2D2D2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normAutofit fontScale="25000" lnSpcReduction="20000"/>
            </a:bodyPr>
            <a:lstStyle/>
            <a:p>
              <a:endParaRPr lang="en-GB" sz="1350"/>
            </a:p>
          </p:txBody>
        </p:sp>
        <p:sp>
          <p:nvSpPr>
            <p:cNvPr id="10" name="Freeform 16">
              <a:extLst>
                <a:ext uri="{FF2B5EF4-FFF2-40B4-BE49-F238E27FC236}">
                  <a16:creationId xmlns:a16="http://schemas.microsoft.com/office/drawing/2014/main" id="{E206185B-B487-49E1-894C-E668B88FF740}"/>
                </a:ext>
              </a:extLst>
            </p:cNvPr>
            <p:cNvSpPr>
              <a:spLocks/>
            </p:cNvSpPr>
            <p:nvPr/>
          </p:nvSpPr>
          <p:spPr bwMode="auto">
            <a:xfrm>
              <a:off x="7764702" y="4385549"/>
              <a:ext cx="38364" cy="48828"/>
            </a:xfrm>
            <a:custGeom>
              <a:avLst/>
              <a:gdLst>
                <a:gd name="T0" fmla="*/ 3 w 10"/>
                <a:gd name="T1" fmla="*/ 4 h 13"/>
                <a:gd name="T2" fmla="*/ 3 w 10"/>
                <a:gd name="T3" fmla="*/ 5 h 13"/>
                <a:gd name="T4" fmla="*/ 3 w 10"/>
                <a:gd name="T5" fmla="*/ 4 h 13"/>
              </a:gdLst>
              <a:ahLst/>
              <a:cxnLst>
                <a:cxn ang="0">
                  <a:pos x="T0" y="T1"/>
                </a:cxn>
                <a:cxn ang="0">
                  <a:pos x="T2" y="T3"/>
                </a:cxn>
                <a:cxn ang="0">
                  <a:pos x="T4" y="T5"/>
                </a:cxn>
              </a:cxnLst>
              <a:rect l="0" t="0" r="r" b="b"/>
              <a:pathLst>
                <a:path w="10" h="13">
                  <a:moveTo>
                    <a:pt x="3" y="4"/>
                  </a:moveTo>
                  <a:cubicBezTo>
                    <a:pt x="3" y="5"/>
                    <a:pt x="3" y="5"/>
                    <a:pt x="3" y="5"/>
                  </a:cubicBezTo>
                  <a:cubicBezTo>
                    <a:pt x="10" y="13"/>
                    <a:pt x="0" y="0"/>
                    <a:pt x="3" y="4"/>
                  </a:cubicBezTo>
                  <a:close/>
                </a:path>
              </a:pathLst>
            </a:custGeom>
            <a:solidFill>
              <a:srgbClr val="2D2D2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normAutofit fontScale="25000" lnSpcReduction="20000"/>
            </a:bodyPr>
            <a:lstStyle/>
            <a:p>
              <a:endParaRPr lang="en-GB" sz="1350"/>
            </a:p>
          </p:txBody>
        </p:sp>
        <p:sp>
          <p:nvSpPr>
            <p:cNvPr id="11" name="Freeform 17">
              <a:extLst>
                <a:ext uri="{FF2B5EF4-FFF2-40B4-BE49-F238E27FC236}">
                  <a16:creationId xmlns:a16="http://schemas.microsoft.com/office/drawing/2014/main" id="{1E88C44A-05CE-4F9A-9D33-44580E13F1CC}"/>
                </a:ext>
              </a:extLst>
            </p:cNvPr>
            <p:cNvSpPr>
              <a:spLocks/>
            </p:cNvSpPr>
            <p:nvPr/>
          </p:nvSpPr>
          <p:spPr bwMode="auto">
            <a:xfrm>
              <a:off x="7813529" y="4460533"/>
              <a:ext cx="8719" cy="22670"/>
            </a:xfrm>
            <a:custGeom>
              <a:avLst/>
              <a:gdLst>
                <a:gd name="T0" fmla="*/ 0 w 2"/>
                <a:gd name="T1" fmla="*/ 0 h 6"/>
                <a:gd name="T2" fmla="*/ 1 w 2"/>
                <a:gd name="T3" fmla="*/ 4 h 6"/>
                <a:gd name="T4" fmla="*/ 0 w 2"/>
                <a:gd name="T5" fmla="*/ 0 h 6"/>
              </a:gdLst>
              <a:ahLst/>
              <a:cxnLst>
                <a:cxn ang="0">
                  <a:pos x="T0" y="T1"/>
                </a:cxn>
                <a:cxn ang="0">
                  <a:pos x="T2" y="T3"/>
                </a:cxn>
                <a:cxn ang="0">
                  <a:pos x="T4" y="T5"/>
                </a:cxn>
              </a:cxnLst>
              <a:rect l="0" t="0" r="r" b="b"/>
              <a:pathLst>
                <a:path w="2" h="6">
                  <a:moveTo>
                    <a:pt x="0" y="0"/>
                  </a:moveTo>
                  <a:cubicBezTo>
                    <a:pt x="0" y="1"/>
                    <a:pt x="1" y="2"/>
                    <a:pt x="1" y="4"/>
                  </a:cubicBezTo>
                  <a:cubicBezTo>
                    <a:pt x="2" y="5"/>
                    <a:pt x="2" y="6"/>
                    <a:pt x="0" y="0"/>
                  </a:cubicBezTo>
                  <a:close/>
                </a:path>
              </a:pathLst>
            </a:custGeom>
            <a:solidFill>
              <a:srgbClr val="2D2D2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normAutofit fontScale="25000" lnSpcReduction="20000"/>
            </a:bodyPr>
            <a:lstStyle/>
            <a:p>
              <a:endParaRPr lang="en-GB" sz="1350"/>
            </a:p>
          </p:txBody>
        </p:sp>
        <p:sp>
          <p:nvSpPr>
            <p:cNvPr id="12" name="Freeform 22">
              <a:extLst>
                <a:ext uri="{FF2B5EF4-FFF2-40B4-BE49-F238E27FC236}">
                  <a16:creationId xmlns:a16="http://schemas.microsoft.com/office/drawing/2014/main" id="{7BDA43C8-3CDD-4D21-94A0-ACE417152891}"/>
                </a:ext>
              </a:extLst>
            </p:cNvPr>
            <p:cNvSpPr>
              <a:spLocks/>
            </p:cNvSpPr>
            <p:nvPr/>
          </p:nvSpPr>
          <p:spPr bwMode="auto">
            <a:xfrm>
              <a:off x="7836199" y="4512849"/>
              <a:ext cx="8719" cy="64523"/>
            </a:xfrm>
            <a:custGeom>
              <a:avLst/>
              <a:gdLst>
                <a:gd name="T0" fmla="*/ 0 w 2"/>
                <a:gd name="T1" fmla="*/ 9 h 17"/>
                <a:gd name="T2" fmla="*/ 0 w 2"/>
                <a:gd name="T3" fmla="*/ 9 h 17"/>
              </a:gdLst>
              <a:ahLst/>
              <a:cxnLst>
                <a:cxn ang="0">
                  <a:pos x="T0" y="T1"/>
                </a:cxn>
                <a:cxn ang="0">
                  <a:pos x="T2" y="T3"/>
                </a:cxn>
              </a:cxnLst>
              <a:rect l="0" t="0" r="r" b="b"/>
              <a:pathLst>
                <a:path w="2" h="17">
                  <a:moveTo>
                    <a:pt x="0" y="9"/>
                  </a:moveTo>
                  <a:cubicBezTo>
                    <a:pt x="2" y="17"/>
                    <a:pt x="0" y="0"/>
                    <a:pt x="0" y="9"/>
                  </a:cubicBezTo>
                  <a:close/>
                </a:path>
              </a:pathLst>
            </a:custGeom>
            <a:solidFill>
              <a:srgbClr val="2D2D2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normAutofit fontScale="25000" lnSpcReduction="20000"/>
            </a:bodyPr>
            <a:lstStyle/>
            <a:p>
              <a:endParaRPr lang="en-GB" sz="1350"/>
            </a:p>
          </p:txBody>
        </p:sp>
        <p:sp>
          <p:nvSpPr>
            <p:cNvPr id="13" name="Freeform 23">
              <a:extLst>
                <a:ext uri="{FF2B5EF4-FFF2-40B4-BE49-F238E27FC236}">
                  <a16:creationId xmlns:a16="http://schemas.microsoft.com/office/drawing/2014/main" id="{B8B40C18-E98C-4990-9C55-3F87E1FC3440}"/>
                </a:ext>
              </a:extLst>
            </p:cNvPr>
            <p:cNvSpPr>
              <a:spLocks/>
            </p:cNvSpPr>
            <p:nvPr/>
          </p:nvSpPr>
          <p:spPr bwMode="auto">
            <a:xfrm>
              <a:off x="7806554" y="4802326"/>
              <a:ext cx="3488" cy="8720"/>
            </a:xfrm>
            <a:custGeom>
              <a:avLst/>
              <a:gdLst>
                <a:gd name="T0" fmla="*/ 1 w 1"/>
                <a:gd name="T1" fmla="*/ 0 h 2"/>
                <a:gd name="T2" fmla="*/ 0 w 1"/>
                <a:gd name="T3" fmla="*/ 2 h 2"/>
                <a:gd name="T4" fmla="*/ 1 w 1"/>
                <a:gd name="T5" fmla="*/ 0 h 2"/>
              </a:gdLst>
              <a:ahLst/>
              <a:cxnLst>
                <a:cxn ang="0">
                  <a:pos x="T0" y="T1"/>
                </a:cxn>
                <a:cxn ang="0">
                  <a:pos x="T2" y="T3"/>
                </a:cxn>
                <a:cxn ang="0">
                  <a:pos x="T4" y="T5"/>
                </a:cxn>
              </a:cxnLst>
              <a:rect l="0" t="0" r="r" b="b"/>
              <a:pathLst>
                <a:path w="1" h="2">
                  <a:moveTo>
                    <a:pt x="1" y="0"/>
                  </a:moveTo>
                  <a:cubicBezTo>
                    <a:pt x="0" y="0"/>
                    <a:pt x="0" y="1"/>
                    <a:pt x="0" y="2"/>
                  </a:cubicBezTo>
                  <a:cubicBezTo>
                    <a:pt x="0" y="1"/>
                    <a:pt x="0" y="0"/>
                    <a:pt x="1" y="0"/>
                  </a:cubicBezTo>
                  <a:close/>
                </a:path>
              </a:pathLst>
            </a:custGeom>
            <a:solidFill>
              <a:srgbClr val="2D2D2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normAutofit fontScale="25000" lnSpcReduction="20000"/>
            </a:bodyPr>
            <a:lstStyle/>
            <a:p>
              <a:endParaRPr lang="en-GB" sz="1350"/>
            </a:p>
          </p:txBody>
        </p:sp>
        <p:sp>
          <p:nvSpPr>
            <p:cNvPr id="14" name="Freeform 33">
              <a:extLst>
                <a:ext uri="{FF2B5EF4-FFF2-40B4-BE49-F238E27FC236}">
                  <a16:creationId xmlns:a16="http://schemas.microsoft.com/office/drawing/2014/main" id="{C9CE09FB-471A-4E44-A527-5566A690814A}"/>
                </a:ext>
              </a:extLst>
            </p:cNvPr>
            <p:cNvSpPr>
              <a:spLocks/>
            </p:cNvSpPr>
            <p:nvPr/>
          </p:nvSpPr>
          <p:spPr bwMode="auto">
            <a:xfrm>
              <a:off x="7719362" y="4893006"/>
              <a:ext cx="38364" cy="52315"/>
            </a:xfrm>
            <a:custGeom>
              <a:avLst/>
              <a:gdLst>
                <a:gd name="T0" fmla="*/ 6 w 10"/>
                <a:gd name="T1" fmla="*/ 5 h 14"/>
                <a:gd name="T2" fmla="*/ 6 w 10"/>
                <a:gd name="T3" fmla="*/ 5 h 14"/>
                <a:gd name="T4" fmla="*/ 6 w 10"/>
                <a:gd name="T5" fmla="*/ 5 h 14"/>
              </a:gdLst>
              <a:ahLst/>
              <a:cxnLst>
                <a:cxn ang="0">
                  <a:pos x="T0" y="T1"/>
                </a:cxn>
                <a:cxn ang="0">
                  <a:pos x="T2" y="T3"/>
                </a:cxn>
                <a:cxn ang="0">
                  <a:pos x="T4" y="T5"/>
                </a:cxn>
              </a:cxnLst>
              <a:rect l="0" t="0" r="r" b="b"/>
              <a:pathLst>
                <a:path w="10" h="14">
                  <a:moveTo>
                    <a:pt x="6" y="5"/>
                  </a:moveTo>
                  <a:cubicBezTo>
                    <a:pt x="6" y="5"/>
                    <a:pt x="6" y="5"/>
                    <a:pt x="6" y="5"/>
                  </a:cubicBezTo>
                  <a:cubicBezTo>
                    <a:pt x="0" y="14"/>
                    <a:pt x="10" y="0"/>
                    <a:pt x="6" y="5"/>
                  </a:cubicBezTo>
                  <a:close/>
                </a:path>
              </a:pathLst>
            </a:custGeom>
            <a:solidFill>
              <a:srgbClr val="2D2D2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normAutofit fontScale="25000" lnSpcReduction="20000"/>
            </a:bodyPr>
            <a:lstStyle/>
            <a:p>
              <a:endParaRPr lang="en-GB" sz="1350"/>
            </a:p>
          </p:txBody>
        </p:sp>
        <p:sp>
          <p:nvSpPr>
            <p:cNvPr id="15" name="Freeform 34">
              <a:extLst>
                <a:ext uri="{FF2B5EF4-FFF2-40B4-BE49-F238E27FC236}">
                  <a16:creationId xmlns:a16="http://schemas.microsoft.com/office/drawing/2014/main" id="{72A3211B-5A5A-4D80-A30D-724AC7FD0FEF}"/>
                </a:ext>
              </a:extLst>
            </p:cNvPr>
            <p:cNvSpPr>
              <a:spLocks/>
            </p:cNvSpPr>
            <p:nvPr/>
          </p:nvSpPr>
          <p:spPr bwMode="auto">
            <a:xfrm>
              <a:off x="10016000" y="1053069"/>
              <a:ext cx="26157" cy="19183"/>
            </a:xfrm>
            <a:custGeom>
              <a:avLst/>
              <a:gdLst>
                <a:gd name="T0" fmla="*/ 0 w 7"/>
                <a:gd name="T1" fmla="*/ 5 h 5"/>
                <a:gd name="T2" fmla="*/ 2 w 7"/>
                <a:gd name="T3" fmla="*/ 4 h 5"/>
                <a:gd name="T4" fmla="*/ 0 w 7"/>
                <a:gd name="T5" fmla="*/ 5 h 5"/>
              </a:gdLst>
              <a:ahLst/>
              <a:cxnLst>
                <a:cxn ang="0">
                  <a:pos x="T0" y="T1"/>
                </a:cxn>
                <a:cxn ang="0">
                  <a:pos x="T2" y="T3"/>
                </a:cxn>
                <a:cxn ang="0">
                  <a:pos x="T4" y="T5"/>
                </a:cxn>
              </a:cxnLst>
              <a:rect l="0" t="0" r="r" b="b"/>
              <a:pathLst>
                <a:path w="7" h="5">
                  <a:moveTo>
                    <a:pt x="0" y="5"/>
                  </a:moveTo>
                  <a:cubicBezTo>
                    <a:pt x="1" y="5"/>
                    <a:pt x="2" y="4"/>
                    <a:pt x="2" y="4"/>
                  </a:cubicBezTo>
                  <a:cubicBezTo>
                    <a:pt x="5" y="2"/>
                    <a:pt x="7" y="0"/>
                    <a:pt x="0" y="5"/>
                  </a:cubicBezTo>
                  <a:close/>
                </a:path>
              </a:pathLst>
            </a:custGeom>
            <a:solidFill>
              <a:srgbClr val="2D2D2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normAutofit fontScale="25000" lnSpcReduction="20000"/>
            </a:bodyPr>
            <a:lstStyle/>
            <a:p>
              <a:endParaRPr lang="en-GB" sz="1350"/>
            </a:p>
          </p:txBody>
        </p:sp>
        <p:sp>
          <p:nvSpPr>
            <p:cNvPr id="16" name="Freeform 35">
              <a:extLst>
                <a:ext uri="{FF2B5EF4-FFF2-40B4-BE49-F238E27FC236}">
                  <a16:creationId xmlns:a16="http://schemas.microsoft.com/office/drawing/2014/main" id="{72FF69B0-24B3-4447-897B-9D084F080E77}"/>
                </a:ext>
              </a:extLst>
            </p:cNvPr>
            <p:cNvSpPr>
              <a:spLocks/>
            </p:cNvSpPr>
            <p:nvPr/>
          </p:nvSpPr>
          <p:spPr bwMode="auto">
            <a:xfrm>
              <a:off x="10370000" y="958901"/>
              <a:ext cx="74985" cy="6975"/>
            </a:xfrm>
            <a:custGeom>
              <a:avLst/>
              <a:gdLst>
                <a:gd name="T0" fmla="*/ 11 w 20"/>
                <a:gd name="T1" fmla="*/ 1 h 2"/>
                <a:gd name="T2" fmla="*/ 12 w 20"/>
                <a:gd name="T3" fmla="*/ 2 h 2"/>
                <a:gd name="T4" fmla="*/ 11 w 20"/>
                <a:gd name="T5" fmla="*/ 1 h 2"/>
              </a:gdLst>
              <a:ahLst/>
              <a:cxnLst>
                <a:cxn ang="0">
                  <a:pos x="T0" y="T1"/>
                </a:cxn>
                <a:cxn ang="0">
                  <a:pos x="T2" y="T3"/>
                </a:cxn>
                <a:cxn ang="0">
                  <a:pos x="T4" y="T5"/>
                </a:cxn>
              </a:cxnLst>
              <a:rect l="0" t="0" r="r" b="b"/>
              <a:pathLst>
                <a:path w="20" h="2">
                  <a:moveTo>
                    <a:pt x="11" y="1"/>
                  </a:moveTo>
                  <a:cubicBezTo>
                    <a:pt x="11" y="2"/>
                    <a:pt x="11" y="2"/>
                    <a:pt x="12" y="2"/>
                  </a:cubicBezTo>
                  <a:cubicBezTo>
                    <a:pt x="20" y="2"/>
                    <a:pt x="0" y="0"/>
                    <a:pt x="11" y="1"/>
                  </a:cubicBezTo>
                  <a:close/>
                </a:path>
              </a:pathLst>
            </a:custGeom>
            <a:solidFill>
              <a:srgbClr val="2D2D2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normAutofit fontScale="25000" lnSpcReduction="20000"/>
            </a:bodyPr>
            <a:lstStyle/>
            <a:p>
              <a:endParaRPr lang="en-GB" sz="1350"/>
            </a:p>
          </p:txBody>
        </p:sp>
        <p:sp>
          <p:nvSpPr>
            <p:cNvPr id="17" name="Freeform 36">
              <a:extLst>
                <a:ext uri="{FF2B5EF4-FFF2-40B4-BE49-F238E27FC236}">
                  <a16:creationId xmlns:a16="http://schemas.microsoft.com/office/drawing/2014/main" id="{C86171EA-A270-4CD6-83EA-271D626813AA}"/>
                </a:ext>
              </a:extLst>
            </p:cNvPr>
            <p:cNvSpPr>
              <a:spLocks/>
            </p:cNvSpPr>
            <p:nvPr/>
          </p:nvSpPr>
          <p:spPr bwMode="auto">
            <a:xfrm>
              <a:off x="10122374" y="997266"/>
              <a:ext cx="22669" cy="10463"/>
            </a:xfrm>
            <a:custGeom>
              <a:avLst/>
              <a:gdLst>
                <a:gd name="T0" fmla="*/ 1 w 6"/>
                <a:gd name="T1" fmla="*/ 3 h 3"/>
                <a:gd name="T2" fmla="*/ 6 w 6"/>
                <a:gd name="T3" fmla="*/ 0 h 3"/>
                <a:gd name="T4" fmla="*/ 1 w 6"/>
                <a:gd name="T5" fmla="*/ 3 h 3"/>
              </a:gdLst>
              <a:ahLst/>
              <a:cxnLst>
                <a:cxn ang="0">
                  <a:pos x="T0" y="T1"/>
                </a:cxn>
                <a:cxn ang="0">
                  <a:pos x="T2" y="T3"/>
                </a:cxn>
                <a:cxn ang="0">
                  <a:pos x="T4" y="T5"/>
                </a:cxn>
              </a:cxnLst>
              <a:rect l="0" t="0" r="r" b="b"/>
              <a:pathLst>
                <a:path w="6" h="3">
                  <a:moveTo>
                    <a:pt x="1" y="3"/>
                  </a:moveTo>
                  <a:cubicBezTo>
                    <a:pt x="3" y="2"/>
                    <a:pt x="4" y="1"/>
                    <a:pt x="6" y="0"/>
                  </a:cubicBezTo>
                  <a:cubicBezTo>
                    <a:pt x="0" y="3"/>
                    <a:pt x="0" y="3"/>
                    <a:pt x="1" y="3"/>
                  </a:cubicBezTo>
                  <a:close/>
                </a:path>
              </a:pathLst>
            </a:custGeom>
            <a:solidFill>
              <a:srgbClr val="2D2D2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normAutofit fontScale="25000" lnSpcReduction="20000"/>
            </a:bodyPr>
            <a:lstStyle/>
            <a:p>
              <a:endParaRPr lang="en-GB" sz="1350"/>
            </a:p>
          </p:txBody>
        </p:sp>
        <p:sp>
          <p:nvSpPr>
            <p:cNvPr id="18" name="Freeform 37">
              <a:extLst>
                <a:ext uri="{FF2B5EF4-FFF2-40B4-BE49-F238E27FC236}">
                  <a16:creationId xmlns:a16="http://schemas.microsoft.com/office/drawing/2014/main" id="{35F017B8-0AA5-4D65-9FE0-F9F916BFC316}"/>
                </a:ext>
              </a:extLst>
            </p:cNvPr>
            <p:cNvSpPr>
              <a:spLocks/>
            </p:cNvSpPr>
            <p:nvPr/>
          </p:nvSpPr>
          <p:spPr bwMode="auto">
            <a:xfrm>
              <a:off x="10539152" y="997266"/>
              <a:ext cx="22669" cy="10463"/>
            </a:xfrm>
            <a:custGeom>
              <a:avLst/>
              <a:gdLst>
                <a:gd name="T0" fmla="*/ 2 w 6"/>
                <a:gd name="T1" fmla="*/ 1 h 3"/>
                <a:gd name="T2" fmla="*/ 6 w 6"/>
                <a:gd name="T3" fmla="*/ 3 h 3"/>
                <a:gd name="T4" fmla="*/ 2 w 6"/>
                <a:gd name="T5" fmla="*/ 1 h 3"/>
              </a:gdLst>
              <a:ahLst/>
              <a:cxnLst>
                <a:cxn ang="0">
                  <a:pos x="T0" y="T1"/>
                </a:cxn>
                <a:cxn ang="0">
                  <a:pos x="T2" y="T3"/>
                </a:cxn>
                <a:cxn ang="0">
                  <a:pos x="T4" y="T5"/>
                </a:cxn>
              </a:cxnLst>
              <a:rect l="0" t="0" r="r" b="b"/>
              <a:pathLst>
                <a:path w="6" h="3">
                  <a:moveTo>
                    <a:pt x="2" y="1"/>
                  </a:moveTo>
                  <a:cubicBezTo>
                    <a:pt x="3" y="1"/>
                    <a:pt x="5" y="2"/>
                    <a:pt x="6" y="3"/>
                  </a:cubicBezTo>
                  <a:cubicBezTo>
                    <a:pt x="1" y="0"/>
                    <a:pt x="0" y="0"/>
                    <a:pt x="2" y="1"/>
                  </a:cubicBezTo>
                  <a:close/>
                </a:path>
              </a:pathLst>
            </a:custGeom>
            <a:solidFill>
              <a:srgbClr val="2D2D2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normAutofit fontScale="25000" lnSpcReduction="20000"/>
            </a:bodyPr>
            <a:lstStyle/>
            <a:p>
              <a:endParaRPr lang="en-GB" sz="1350"/>
            </a:p>
          </p:txBody>
        </p:sp>
        <p:sp>
          <p:nvSpPr>
            <p:cNvPr id="19" name="Freeform 38">
              <a:extLst>
                <a:ext uri="{FF2B5EF4-FFF2-40B4-BE49-F238E27FC236}">
                  <a16:creationId xmlns:a16="http://schemas.microsoft.com/office/drawing/2014/main" id="{29F72499-1065-47DA-8DB8-9CD709B7F441}"/>
                </a:ext>
              </a:extLst>
            </p:cNvPr>
            <p:cNvSpPr>
              <a:spLocks/>
            </p:cNvSpPr>
            <p:nvPr/>
          </p:nvSpPr>
          <p:spPr bwMode="auto">
            <a:xfrm>
              <a:off x="10265369" y="962389"/>
              <a:ext cx="22669" cy="3488"/>
            </a:xfrm>
            <a:custGeom>
              <a:avLst/>
              <a:gdLst>
                <a:gd name="T0" fmla="*/ 0 w 6"/>
                <a:gd name="T1" fmla="*/ 1 h 1"/>
                <a:gd name="T2" fmla="*/ 5 w 6"/>
                <a:gd name="T3" fmla="*/ 0 h 1"/>
                <a:gd name="T4" fmla="*/ 0 w 6"/>
                <a:gd name="T5" fmla="*/ 1 h 1"/>
              </a:gdLst>
              <a:ahLst/>
              <a:cxnLst>
                <a:cxn ang="0">
                  <a:pos x="T0" y="T1"/>
                </a:cxn>
                <a:cxn ang="0">
                  <a:pos x="T2" y="T3"/>
                </a:cxn>
                <a:cxn ang="0">
                  <a:pos x="T4" y="T5"/>
                </a:cxn>
              </a:cxnLst>
              <a:rect l="0" t="0" r="r" b="b"/>
              <a:pathLst>
                <a:path w="6" h="1">
                  <a:moveTo>
                    <a:pt x="0" y="1"/>
                  </a:moveTo>
                  <a:cubicBezTo>
                    <a:pt x="2" y="1"/>
                    <a:pt x="3" y="1"/>
                    <a:pt x="5" y="0"/>
                  </a:cubicBezTo>
                  <a:cubicBezTo>
                    <a:pt x="6" y="0"/>
                    <a:pt x="5" y="0"/>
                    <a:pt x="0" y="1"/>
                  </a:cubicBezTo>
                  <a:close/>
                </a:path>
              </a:pathLst>
            </a:custGeom>
            <a:solidFill>
              <a:srgbClr val="2D2D2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normAutofit fontScale="25000" lnSpcReduction="20000"/>
            </a:bodyPr>
            <a:lstStyle/>
            <a:p>
              <a:endParaRPr lang="en-GB" sz="1350"/>
            </a:p>
          </p:txBody>
        </p:sp>
        <p:sp>
          <p:nvSpPr>
            <p:cNvPr id="20" name="Freeform 39">
              <a:extLst>
                <a:ext uri="{FF2B5EF4-FFF2-40B4-BE49-F238E27FC236}">
                  <a16:creationId xmlns:a16="http://schemas.microsoft.com/office/drawing/2014/main" id="{5B9D0A7B-EDAE-4FDD-9E24-FEA43D6F6B30}"/>
                </a:ext>
              </a:extLst>
            </p:cNvPr>
            <p:cNvSpPr>
              <a:spLocks/>
            </p:cNvSpPr>
            <p:nvPr/>
          </p:nvSpPr>
          <p:spPr bwMode="auto">
            <a:xfrm>
              <a:off x="10860018" y="1300694"/>
              <a:ext cx="26157" cy="57547"/>
            </a:xfrm>
            <a:custGeom>
              <a:avLst/>
              <a:gdLst>
                <a:gd name="T0" fmla="*/ 3 w 7"/>
                <a:gd name="T1" fmla="*/ 6 h 15"/>
                <a:gd name="T2" fmla="*/ 3 w 7"/>
                <a:gd name="T3" fmla="*/ 6 h 15"/>
              </a:gdLst>
              <a:ahLst/>
              <a:cxnLst>
                <a:cxn ang="0">
                  <a:pos x="T0" y="T1"/>
                </a:cxn>
                <a:cxn ang="0">
                  <a:pos x="T2" y="T3"/>
                </a:cxn>
              </a:cxnLst>
              <a:rect l="0" t="0" r="r" b="b"/>
              <a:pathLst>
                <a:path w="7" h="15">
                  <a:moveTo>
                    <a:pt x="3" y="6"/>
                  </a:moveTo>
                  <a:cubicBezTo>
                    <a:pt x="7" y="15"/>
                    <a:pt x="0" y="0"/>
                    <a:pt x="3" y="6"/>
                  </a:cubicBezTo>
                  <a:close/>
                </a:path>
              </a:pathLst>
            </a:custGeom>
            <a:solidFill>
              <a:srgbClr val="2D2D2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normAutofit fontScale="25000" lnSpcReduction="20000"/>
            </a:bodyPr>
            <a:lstStyle/>
            <a:p>
              <a:endParaRPr lang="en-GB" sz="1350"/>
            </a:p>
          </p:txBody>
        </p:sp>
        <p:sp>
          <p:nvSpPr>
            <p:cNvPr id="21" name="Freeform 41">
              <a:extLst>
                <a:ext uri="{FF2B5EF4-FFF2-40B4-BE49-F238E27FC236}">
                  <a16:creationId xmlns:a16="http://schemas.microsoft.com/office/drawing/2014/main" id="{A937D40F-323F-43C5-B638-77FBC53707B7}"/>
                </a:ext>
              </a:extLst>
            </p:cNvPr>
            <p:cNvSpPr>
              <a:spLocks/>
            </p:cNvSpPr>
            <p:nvPr/>
          </p:nvSpPr>
          <p:spPr bwMode="auto">
            <a:xfrm>
              <a:off x="10785034" y="1180370"/>
              <a:ext cx="6975" cy="8720"/>
            </a:xfrm>
            <a:custGeom>
              <a:avLst/>
              <a:gdLst>
                <a:gd name="T0" fmla="*/ 0 w 2"/>
                <a:gd name="T1" fmla="*/ 0 h 2"/>
                <a:gd name="T2" fmla="*/ 2 w 2"/>
                <a:gd name="T3" fmla="*/ 2 h 2"/>
                <a:gd name="T4" fmla="*/ 0 w 2"/>
                <a:gd name="T5" fmla="*/ 0 h 2"/>
              </a:gdLst>
              <a:ahLst/>
              <a:cxnLst>
                <a:cxn ang="0">
                  <a:pos x="T0" y="T1"/>
                </a:cxn>
                <a:cxn ang="0">
                  <a:pos x="T2" y="T3"/>
                </a:cxn>
                <a:cxn ang="0">
                  <a:pos x="T4" y="T5"/>
                </a:cxn>
              </a:cxnLst>
              <a:rect l="0" t="0" r="r" b="b"/>
              <a:pathLst>
                <a:path w="2" h="2">
                  <a:moveTo>
                    <a:pt x="0" y="0"/>
                  </a:moveTo>
                  <a:cubicBezTo>
                    <a:pt x="1" y="1"/>
                    <a:pt x="1" y="1"/>
                    <a:pt x="2" y="2"/>
                  </a:cubicBezTo>
                  <a:cubicBezTo>
                    <a:pt x="1" y="1"/>
                    <a:pt x="0" y="0"/>
                    <a:pt x="0" y="0"/>
                  </a:cubicBezTo>
                  <a:close/>
                </a:path>
              </a:pathLst>
            </a:custGeom>
            <a:solidFill>
              <a:srgbClr val="2D2D2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normAutofit fontScale="25000" lnSpcReduction="20000"/>
            </a:bodyPr>
            <a:lstStyle/>
            <a:p>
              <a:endParaRPr lang="en-GB" sz="1350"/>
            </a:p>
          </p:txBody>
        </p:sp>
        <p:sp>
          <p:nvSpPr>
            <p:cNvPr id="22" name="Freeform 42">
              <a:extLst>
                <a:ext uri="{FF2B5EF4-FFF2-40B4-BE49-F238E27FC236}">
                  <a16:creationId xmlns:a16="http://schemas.microsoft.com/office/drawing/2014/main" id="{A104FDC4-68EE-4B15-AFA0-5AE6A5C950B1}"/>
                </a:ext>
              </a:extLst>
            </p:cNvPr>
            <p:cNvSpPr>
              <a:spLocks/>
            </p:cNvSpPr>
            <p:nvPr/>
          </p:nvSpPr>
          <p:spPr bwMode="auto">
            <a:xfrm>
              <a:off x="10668196" y="1063532"/>
              <a:ext cx="26157" cy="19183"/>
            </a:xfrm>
            <a:custGeom>
              <a:avLst/>
              <a:gdLst>
                <a:gd name="T0" fmla="*/ 3 w 7"/>
                <a:gd name="T1" fmla="*/ 2 h 5"/>
                <a:gd name="T2" fmla="*/ 3 w 7"/>
                <a:gd name="T3" fmla="*/ 2 h 5"/>
              </a:gdLst>
              <a:ahLst/>
              <a:cxnLst>
                <a:cxn ang="0">
                  <a:pos x="T0" y="T1"/>
                </a:cxn>
                <a:cxn ang="0">
                  <a:pos x="T2" y="T3"/>
                </a:cxn>
              </a:cxnLst>
              <a:rect l="0" t="0" r="r" b="b"/>
              <a:pathLst>
                <a:path w="7" h="5">
                  <a:moveTo>
                    <a:pt x="3" y="2"/>
                  </a:moveTo>
                  <a:cubicBezTo>
                    <a:pt x="7" y="5"/>
                    <a:pt x="0" y="0"/>
                    <a:pt x="3" y="2"/>
                  </a:cubicBezTo>
                  <a:close/>
                </a:path>
              </a:pathLst>
            </a:custGeom>
            <a:solidFill>
              <a:srgbClr val="2D2D2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normAutofit fontScale="25000" lnSpcReduction="20000"/>
            </a:bodyPr>
            <a:lstStyle/>
            <a:p>
              <a:endParaRPr lang="en-GB" sz="1350"/>
            </a:p>
          </p:txBody>
        </p:sp>
        <p:sp>
          <p:nvSpPr>
            <p:cNvPr id="23" name="Freeform 43">
              <a:extLst>
                <a:ext uri="{FF2B5EF4-FFF2-40B4-BE49-F238E27FC236}">
                  <a16:creationId xmlns:a16="http://schemas.microsoft.com/office/drawing/2014/main" id="{42568586-584E-43CC-84D3-FC5E5E12832F}"/>
                </a:ext>
              </a:extLst>
            </p:cNvPr>
            <p:cNvSpPr>
              <a:spLocks/>
            </p:cNvSpPr>
            <p:nvPr/>
          </p:nvSpPr>
          <p:spPr bwMode="auto">
            <a:xfrm>
              <a:off x="4979788" y="6143340"/>
              <a:ext cx="6975" cy="3488"/>
            </a:xfrm>
            <a:custGeom>
              <a:avLst/>
              <a:gdLst>
                <a:gd name="T0" fmla="*/ 0 w 2"/>
                <a:gd name="T1" fmla="*/ 1 h 1"/>
                <a:gd name="T2" fmla="*/ 2 w 2"/>
                <a:gd name="T3" fmla="*/ 0 h 1"/>
                <a:gd name="T4" fmla="*/ 0 w 2"/>
                <a:gd name="T5" fmla="*/ 1 h 1"/>
              </a:gdLst>
              <a:ahLst/>
              <a:cxnLst>
                <a:cxn ang="0">
                  <a:pos x="T0" y="T1"/>
                </a:cxn>
                <a:cxn ang="0">
                  <a:pos x="T2" y="T3"/>
                </a:cxn>
                <a:cxn ang="0">
                  <a:pos x="T4" y="T5"/>
                </a:cxn>
              </a:cxnLst>
              <a:rect l="0" t="0" r="r" b="b"/>
              <a:pathLst>
                <a:path w="2" h="1">
                  <a:moveTo>
                    <a:pt x="0" y="1"/>
                  </a:moveTo>
                  <a:cubicBezTo>
                    <a:pt x="0" y="1"/>
                    <a:pt x="1" y="1"/>
                    <a:pt x="2" y="0"/>
                  </a:cubicBezTo>
                  <a:cubicBezTo>
                    <a:pt x="1" y="1"/>
                    <a:pt x="1" y="1"/>
                    <a:pt x="0" y="1"/>
                  </a:cubicBezTo>
                  <a:close/>
                </a:path>
              </a:pathLst>
            </a:custGeom>
            <a:solidFill>
              <a:srgbClr val="2D2D2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normAutofit fontScale="25000" lnSpcReduction="20000"/>
            </a:bodyPr>
            <a:lstStyle/>
            <a:p>
              <a:endParaRPr lang="en-GB" sz="1350"/>
            </a:p>
          </p:txBody>
        </p:sp>
        <p:sp>
          <p:nvSpPr>
            <p:cNvPr id="24" name="Freeform 46">
              <a:extLst>
                <a:ext uri="{FF2B5EF4-FFF2-40B4-BE49-F238E27FC236}">
                  <a16:creationId xmlns:a16="http://schemas.microsoft.com/office/drawing/2014/main" id="{0D9F14F2-D22F-4EF1-B35F-EF92889F96AB}"/>
                </a:ext>
              </a:extLst>
            </p:cNvPr>
            <p:cNvSpPr>
              <a:spLocks/>
            </p:cNvSpPr>
            <p:nvPr/>
          </p:nvSpPr>
          <p:spPr bwMode="auto">
            <a:xfrm>
              <a:off x="9925320" y="1147236"/>
              <a:ext cx="15694" cy="19183"/>
            </a:xfrm>
            <a:custGeom>
              <a:avLst/>
              <a:gdLst>
                <a:gd name="T0" fmla="*/ 0 w 4"/>
                <a:gd name="T1" fmla="*/ 5 h 5"/>
                <a:gd name="T2" fmla="*/ 2 w 4"/>
                <a:gd name="T3" fmla="*/ 3 h 5"/>
                <a:gd name="T4" fmla="*/ 0 w 4"/>
                <a:gd name="T5" fmla="*/ 5 h 5"/>
              </a:gdLst>
              <a:ahLst/>
              <a:cxnLst>
                <a:cxn ang="0">
                  <a:pos x="T0" y="T1"/>
                </a:cxn>
                <a:cxn ang="0">
                  <a:pos x="T2" y="T3"/>
                </a:cxn>
                <a:cxn ang="0">
                  <a:pos x="T4" y="T5"/>
                </a:cxn>
              </a:cxnLst>
              <a:rect l="0" t="0" r="r" b="b"/>
              <a:pathLst>
                <a:path w="4" h="5">
                  <a:moveTo>
                    <a:pt x="0" y="5"/>
                  </a:moveTo>
                  <a:cubicBezTo>
                    <a:pt x="1" y="5"/>
                    <a:pt x="1" y="4"/>
                    <a:pt x="2" y="3"/>
                  </a:cubicBezTo>
                  <a:cubicBezTo>
                    <a:pt x="4" y="1"/>
                    <a:pt x="4" y="0"/>
                    <a:pt x="0" y="5"/>
                  </a:cubicBezTo>
                  <a:close/>
                </a:path>
              </a:pathLst>
            </a:custGeom>
            <a:solidFill>
              <a:srgbClr val="2D2D2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normAutofit fontScale="25000" lnSpcReduction="20000"/>
            </a:bodyPr>
            <a:lstStyle/>
            <a:p>
              <a:endParaRPr lang="en-GB" sz="1350"/>
            </a:p>
          </p:txBody>
        </p:sp>
        <p:sp>
          <p:nvSpPr>
            <p:cNvPr id="25" name="Freeform 48">
              <a:extLst>
                <a:ext uri="{FF2B5EF4-FFF2-40B4-BE49-F238E27FC236}">
                  <a16:creationId xmlns:a16="http://schemas.microsoft.com/office/drawing/2014/main" id="{772EA0C0-1216-4228-8CA8-3830A6A6C17D}"/>
                </a:ext>
              </a:extLst>
            </p:cNvPr>
            <p:cNvSpPr>
              <a:spLocks/>
            </p:cNvSpPr>
            <p:nvPr/>
          </p:nvSpPr>
          <p:spPr bwMode="auto">
            <a:xfrm>
              <a:off x="5107089" y="6063123"/>
              <a:ext cx="15694" cy="8720"/>
            </a:xfrm>
            <a:custGeom>
              <a:avLst/>
              <a:gdLst>
                <a:gd name="T0" fmla="*/ 4 w 4"/>
                <a:gd name="T1" fmla="*/ 0 h 2"/>
                <a:gd name="T2" fmla="*/ 1 w 4"/>
                <a:gd name="T3" fmla="*/ 2 h 2"/>
                <a:gd name="T4" fmla="*/ 4 w 4"/>
                <a:gd name="T5" fmla="*/ 0 h 2"/>
              </a:gdLst>
              <a:ahLst/>
              <a:cxnLst>
                <a:cxn ang="0">
                  <a:pos x="T0" y="T1"/>
                </a:cxn>
                <a:cxn ang="0">
                  <a:pos x="T2" y="T3"/>
                </a:cxn>
                <a:cxn ang="0">
                  <a:pos x="T4" y="T5"/>
                </a:cxn>
              </a:cxnLst>
              <a:rect l="0" t="0" r="r" b="b"/>
              <a:pathLst>
                <a:path w="4" h="2">
                  <a:moveTo>
                    <a:pt x="4" y="0"/>
                  </a:moveTo>
                  <a:cubicBezTo>
                    <a:pt x="3" y="1"/>
                    <a:pt x="2" y="1"/>
                    <a:pt x="1" y="2"/>
                  </a:cubicBezTo>
                  <a:cubicBezTo>
                    <a:pt x="0" y="2"/>
                    <a:pt x="1" y="2"/>
                    <a:pt x="4" y="0"/>
                  </a:cubicBezTo>
                  <a:close/>
                </a:path>
              </a:pathLst>
            </a:custGeom>
            <a:solidFill>
              <a:srgbClr val="2D2D2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normAutofit fontScale="25000" lnSpcReduction="20000"/>
            </a:bodyPr>
            <a:lstStyle/>
            <a:p>
              <a:endParaRPr lang="en-GB" sz="1350"/>
            </a:p>
          </p:txBody>
        </p:sp>
        <p:sp>
          <p:nvSpPr>
            <p:cNvPr id="26" name="Freeform 49">
              <a:extLst>
                <a:ext uri="{FF2B5EF4-FFF2-40B4-BE49-F238E27FC236}">
                  <a16:creationId xmlns:a16="http://schemas.microsoft.com/office/drawing/2014/main" id="{D65F4690-47DA-4834-A7E1-3D69851EB0CB}"/>
                </a:ext>
              </a:extLst>
            </p:cNvPr>
            <p:cNvSpPr>
              <a:spLocks/>
            </p:cNvSpPr>
            <p:nvPr/>
          </p:nvSpPr>
          <p:spPr bwMode="auto">
            <a:xfrm>
              <a:off x="9804995" y="1471591"/>
              <a:ext cx="3488" cy="13951"/>
            </a:xfrm>
            <a:custGeom>
              <a:avLst/>
              <a:gdLst>
                <a:gd name="T0" fmla="*/ 0 w 1"/>
                <a:gd name="T1" fmla="*/ 4 h 4"/>
                <a:gd name="T2" fmla="*/ 1 w 1"/>
                <a:gd name="T3" fmla="*/ 1 h 4"/>
                <a:gd name="T4" fmla="*/ 0 w 1"/>
                <a:gd name="T5" fmla="*/ 4 h 4"/>
              </a:gdLst>
              <a:ahLst/>
              <a:cxnLst>
                <a:cxn ang="0">
                  <a:pos x="T0" y="T1"/>
                </a:cxn>
                <a:cxn ang="0">
                  <a:pos x="T2" y="T3"/>
                </a:cxn>
                <a:cxn ang="0">
                  <a:pos x="T4" y="T5"/>
                </a:cxn>
              </a:cxnLst>
              <a:rect l="0" t="0" r="r" b="b"/>
              <a:pathLst>
                <a:path w="1" h="4">
                  <a:moveTo>
                    <a:pt x="0" y="4"/>
                  </a:moveTo>
                  <a:cubicBezTo>
                    <a:pt x="0" y="3"/>
                    <a:pt x="0" y="2"/>
                    <a:pt x="1" y="1"/>
                  </a:cubicBezTo>
                  <a:cubicBezTo>
                    <a:pt x="1" y="0"/>
                    <a:pt x="1" y="0"/>
                    <a:pt x="0" y="4"/>
                  </a:cubicBezTo>
                  <a:close/>
                </a:path>
              </a:pathLst>
            </a:custGeom>
            <a:solidFill>
              <a:srgbClr val="2D2D2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normAutofit fontScale="25000" lnSpcReduction="20000"/>
            </a:bodyPr>
            <a:lstStyle/>
            <a:p>
              <a:endParaRPr lang="en-GB" sz="1350"/>
            </a:p>
          </p:txBody>
        </p:sp>
        <p:sp>
          <p:nvSpPr>
            <p:cNvPr id="27" name="Freeform 50">
              <a:extLst>
                <a:ext uri="{FF2B5EF4-FFF2-40B4-BE49-F238E27FC236}">
                  <a16:creationId xmlns:a16="http://schemas.microsoft.com/office/drawing/2014/main" id="{7D5BCDCE-E7A0-4E67-9F43-C90EFC5CB2A1}"/>
                </a:ext>
              </a:extLst>
            </p:cNvPr>
            <p:cNvSpPr>
              <a:spLocks/>
            </p:cNvSpPr>
            <p:nvPr/>
          </p:nvSpPr>
          <p:spPr bwMode="auto">
            <a:xfrm>
              <a:off x="9846848" y="1251867"/>
              <a:ext cx="22669" cy="61035"/>
            </a:xfrm>
            <a:custGeom>
              <a:avLst/>
              <a:gdLst>
                <a:gd name="T0" fmla="*/ 3 w 6"/>
                <a:gd name="T1" fmla="*/ 10 h 16"/>
                <a:gd name="T2" fmla="*/ 3 w 6"/>
                <a:gd name="T3" fmla="*/ 10 h 16"/>
              </a:gdLst>
              <a:ahLst/>
              <a:cxnLst>
                <a:cxn ang="0">
                  <a:pos x="T0" y="T1"/>
                </a:cxn>
                <a:cxn ang="0">
                  <a:pos x="T2" y="T3"/>
                </a:cxn>
              </a:cxnLst>
              <a:rect l="0" t="0" r="r" b="b"/>
              <a:pathLst>
                <a:path w="6" h="16">
                  <a:moveTo>
                    <a:pt x="3" y="10"/>
                  </a:moveTo>
                  <a:cubicBezTo>
                    <a:pt x="6" y="0"/>
                    <a:pt x="0" y="16"/>
                    <a:pt x="3" y="10"/>
                  </a:cubicBezTo>
                  <a:close/>
                </a:path>
              </a:pathLst>
            </a:custGeom>
            <a:solidFill>
              <a:srgbClr val="2D2D2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normAutofit fontScale="25000" lnSpcReduction="20000"/>
            </a:bodyPr>
            <a:lstStyle/>
            <a:p>
              <a:endParaRPr lang="en-GB" sz="1350"/>
            </a:p>
          </p:txBody>
        </p:sp>
        <p:sp>
          <p:nvSpPr>
            <p:cNvPr id="28" name="Freeform 51">
              <a:extLst>
                <a:ext uri="{FF2B5EF4-FFF2-40B4-BE49-F238E27FC236}">
                  <a16:creationId xmlns:a16="http://schemas.microsoft.com/office/drawing/2014/main" id="{38A516E0-1A63-4848-B1BF-39A16EE83E2A}"/>
                </a:ext>
              </a:extLst>
            </p:cNvPr>
            <p:cNvSpPr>
              <a:spLocks/>
            </p:cNvSpPr>
            <p:nvPr/>
          </p:nvSpPr>
          <p:spPr bwMode="auto">
            <a:xfrm>
              <a:off x="7438603" y="3726377"/>
              <a:ext cx="13951" cy="6975"/>
            </a:xfrm>
            <a:custGeom>
              <a:avLst/>
              <a:gdLst>
                <a:gd name="T0" fmla="*/ 1 w 4"/>
                <a:gd name="T1" fmla="*/ 0 h 2"/>
                <a:gd name="T2" fmla="*/ 0 w 4"/>
                <a:gd name="T3" fmla="*/ 0 h 2"/>
                <a:gd name="T4" fmla="*/ 1 w 4"/>
                <a:gd name="T5" fmla="*/ 0 h 2"/>
              </a:gdLst>
              <a:ahLst/>
              <a:cxnLst>
                <a:cxn ang="0">
                  <a:pos x="T0" y="T1"/>
                </a:cxn>
                <a:cxn ang="0">
                  <a:pos x="T2" y="T3"/>
                </a:cxn>
                <a:cxn ang="0">
                  <a:pos x="T4" y="T5"/>
                </a:cxn>
              </a:cxnLst>
              <a:rect l="0" t="0" r="r" b="b"/>
              <a:pathLst>
                <a:path w="4" h="2">
                  <a:moveTo>
                    <a:pt x="1" y="0"/>
                  </a:moveTo>
                  <a:cubicBezTo>
                    <a:pt x="1" y="0"/>
                    <a:pt x="0" y="0"/>
                    <a:pt x="0" y="0"/>
                  </a:cubicBezTo>
                  <a:cubicBezTo>
                    <a:pt x="4" y="2"/>
                    <a:pt x="4" y="2"/>
                    <a:pt x="1" y="0"/>
                  </a:cubicBezTo>
                  <a:close/>
                </a:path>
              </a:pathLst>
            </a:custGeom>
            <a:solidFill>
              <a:srgbClr val="2D2D2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normAutofit fontScale="25000" lnSpcReduction="20000"/>
            </a:bodyPr>
            <a:lstStyle/>
            <a:p>
              <a:endParaRPr lang="en-GB" sz="1350"/>
            </a:p>
          </p:txBody>
        </p:sp>
        <p:sp>
          <p:nvSpPr>
            <p:cNvPr id="29" name="Freeform 52">
              <a:extLst>
                <a:ext uri="{FF2B5EF4-FFF2-40B4-BE49-F238E27FC236}">
                  <a16:creationId xmlns:a16="http://schemas.microsoft.com/office/drawing/2014/main" id="{69E84704-2F50-461F-94A2-6F9FB10DFFE4}"/>
                </a:ext>
              </a:extLst>
            </p:cNvPr>
            <p:cNvSpPr>
              <a:spLocks/>
            </p:cNvSpPr>
            <p:nvPr/>
          </p:nvSpPr>
          <p:spPr bwMode="auto">
            <a:xfrm>
              <a:off x="8352376" y="2755057"/>
              <a:ext cx="6975" cy="6975"/>
            </a:xfrm>
            <a:custGeom>
              <a:avLst/>
              <a:gdLst>
                <a:gd name="T0" fmla="*/ 0 w 2"/>
                <a:gd name="T1" fmla="*/ 0 h 2"/>
                <a:gd name="T2" fmla="*/ 2 w 2"/>
                <a:gd name="T3" fmla="*/ 2 h 2"/>
                <a:gd name="T4" fmla="*/ 0 w 2"/>
                <a:gd name="T5" fmla="*/ 0 h 2"/>
              </a:gdLst>
              <a:ahLst/>
              <a:cxnLst>
                <a:cxn ang="0">
                  <a:pos x="T0" y="T1"/>
                </a:cxn>
                <a:cxn ang="0">
                  <a:pos x="T2" y="T3"/>
                </a:cxn>
                <a:cxn ang="0">
                  <a:pos x="T4" y="T5"/>
                </a:cxn>
              </a:cxnLst>
              <a:rect l="0" t="0" r="r" b="b"/>
              <a:pathLst>
                <a:path w="2" h="2">
                  <a:moveTo>
                    <a:pt x="0" y="0"/>
                  </a:moveTo>
                  <a:cubicBezTo>
                    <a:pt x="1" y="0"/>
                    <a:pt x="1" y="1"/>
                    <a:pt x="2" y="2"/>
                  </a:cubicBezTo>
                  <a:cubicBezTo>
                    <a:pt x="1" y="0"/>
                    <a:pt x="0" y="0"/>
                    <a:pt x="0" y="0"/>
                  </a:cubicBezTo>
                  <a:close/>
                </a:path>
              </a:pathLst>
            </a:custGeom>
            <a:solidFill>
              <a:srgbClr val="2D2D2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normAutofit fontScale="25000" lnSpcReduction="20000"/>
            </a:bodyPr>
            <a:lstStyle/>
            <a:p>
              <a:endParaRPr lang="en-GB" sz="1350"/>
            </a:p>
          </p:txBody>
        </p:sp>
        <p:sp>
          <p:nvSpPr>
            <p:cNvPr id="30" name="Freeform 53">
              <a:extLst>
                <a:ext uri="{FF2B5EF4-FFF2-40B4-BE49-F238E27FC236}">
                  <a16:creationId xmlns:a16="http://schemas.microsoft.com/office/drawing/2014/main" id="{5B2EEF6C-E975-4D1A-B7D7-F79C0C8CE7FE}"/>
                </a:ext>
              </a:extLst>
            </p:cNvPr>
            <p:cNvSpPr>
              <a:spLocks/>
            </p:cNvSpPr>
            <p:nvPr/>
          </p:nvSpPr>
          <p:spPr bwMode="auto">
            <a:xfrm>
              <a:off x="4580449" y="6377015"/>
              <a:ext cx="90680" cy="33134"/>
            </a:xfrm>
            <a:custGeom>
              <a:avLst/>
              <a:gdLst>
                <a:gd name="T0" fmla="*/ 0 w 24"/>
                <a:gd name="T1" fmla="*/ 9 h 9"/>
                <a:gd name="T2" fmla="*/ 0 w 24"/>
                <a:gd name="T3" fmla="*/ 1 h 9"/>
                <a:gd name="T4" fmla="*/ 24 w 24"/>
                <a:gd name="T5" fmla="*/ 0 h 9"/>
                <a:gd name="T6" fmla="*/ 24 w 24"/>
                <a:gd name="T7" fmla="*/ 8 h 9"/>
                <a:gd name="T8" fmla="*/ 0 w 24"/>
                <a:gd name="T9" fmla="*/ 9 h 9"/>
              </a:gdLst>
              <a:ahLst/>
              <a:cxnLst>
                <a:cxn ang="0">
                  <a:pos x="T0" y="T1"/>
                </a:cxn>
                <a:cxn ang="0">
                  <a:pos x="T2" y="T3"/>
                </a:cxn>
                <a:cxn ang="0">
                  <a:pos x="T4" y="T5"/>
                </a:cxn>
                <a:cxn ang="0">
                  <a:pos x="T6" y="T7"/>
                </a:cxn>
                <a:cxn ang="0">
                  <a:pos x="T8" y="T9"/>
                </a:cxn>
              </a:cxnLst>
              <a:rect l="0" t="0" r="r" b="b"/>
              <a:pathLst>
                <a:path w="24" h="9">
                  <a:moveTo>
                    <a:pt x="0" y="9"/>
                  </a:moveTo>
                  <a:cubicBezTo>
                    <a:pt x="0" y="1"/>
                    <a:pt x="0" y="1"/>
                    <a:pt x="0" y="1"/>
                  </a:cubicBezTo>
                  <a:cubicBezTo>
                    <a:pt x="8" y="1"/>
                    <a:pt x="16" y="1"/>
                    <a:pt x="24" y="0"/>
                  </a:cubicBezTo>
                  <a:cubicBezTo>
                    <a:pt x="24" y="8"/>
                    <a:pt x="24" y="8"/>
                    <a:pt x="24" y="8"/>
                  </a:cubicBezTo>
                  <a:cubicBezTo>
                    <a:pt x="16" y="9"/>
                    <a:pt x="8" y="9"/>
                    <a:pt x="0" y="9"/>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normAutofit fontScale="25000" lnSpcReduction="20000"/>
            </a:bodyPr>
            <a:lstStyle/>
            <a:p>
              <a:endParaRPr lang="en-GB" sz="1350"/>
            </a:p>
          </p:txBody>
        </p:sp>
        <p:sp>
          <p:nvSpPr>
            <p:cNvPr id="31" name="Freeform 54">
              <a:extLst>
                <a:ext uri="{FF2B5EF4-FFF2-40B4-BE49-F238E27FC236}">
                  <a16:creationId xmlns:a16="http://schemas.microsoft.com/office/drawing/2014/main" id="{DA9FA7AA-330E-40DD-A506-E2513C49DF59}"/>
                </a:ext>
              </a:extLst>
            </p:cNvPr>
            <p:cNvSpPr>
              <a:spLocks noEditPoints="1"/>
            </p:cNvSpPr>
            <p:nvPr/>
          </p:nvSpPr>
          <p:spPr bwMode="auto">
            <a:xfrm>
              <a:off x="4847256" y="767079"/>
              <a:ext cx="7341569" cy="5616911"/>
            </a:xfrm>
            <a:custGeom>
              <a:avLst/>
              <a:gdLst>
                <a:gd name="T0" fmla="*/ 1 w 1950"/>
                <a:gd name="T1" fmla="*/ 1492 h 1492"/>
                <a:gd name="T2" fmla="*/ 92 w 1950"/>
                <a:gd name="T3" fmla="*/ 1457 h 1492"/>
                <a:gd name="T4" fmla="*/ 156 w 1950"/>
                <a:gd name="T5" fmla="*/ 1385 h 1492"/>
                <a:gd name="T6" fmla="*/ 184 w 1950"/>
                <a:gd name="T7" fmla="*/ 1293 h 1492"/>
                <a:gd name="T8" fmla="*/ 689 w 1950"/>
                <a:gd name="T9" fmla="*/ 1203 h 1492"/>
                <a:gd name="T10" fmla="*/ 640 w 1950"/>
                <a:gd name="T11" fmla="*/ 1200 h 1492"/>
                <a:gd name="T12" fmla="*/ 184 w 1950"/>
                <a:gd name="T13" fmla="*/ 1155 h 1492"/>
                <a:gd name="T14" fmla="*/ 806 w 1950"/>
                <a:gd name="T15" fmla="*/ 1126 h 1492"/>
                <a:gd name="T16" fmla="*/ 529 w 1950"/>
                <a:gd name="T17" fmla="*/ 1112 h 1492"/>
                <a:gd name="T18" fmla="*/ 195 w 1950"/>
                <a:gd name="T19" fmla="*/ 1053 h 1492"/>
                <a:gd name="T20" fmla="*/ 836 w 1950"/>
                <a:gd name="T21" fmla="*/ 1061 h 1492"/>
                <a:gd name="T22" fmla="*/ 497 w 1950"/>
                <a:gd name="T23" fmla="*/ 1076 h 1492"/>
                <a:gd name="T24" fmla="*/ 504 w 1950"/>
                <a:gd name="T25" fmla="*/ 1072 h 1492"/>
                <a:gd name="T26" fmla="*/ 260 w 1950"/>
                <a:gd name="T27" fmla="*/ 981 h 1492"/>
                <a:gd name="T28" fmla="*/ 399 w 1950"/>
                <a:gd name="T29" fmla="*/ 978 h 1492"/>
                <a:gd name="T30" fmla="*/ 822 w 1950"/>
                <a:gd name="T31" fmla="*/ 950 h 1492"/>
                <a:gd name="T32" fmla="*/ 305 w 1950"/>
                <a:gd name="T33" fmla="*/ 962 h 1492"/>
                <a:gd name="T34" fmla="*/ 753 w 1950"/>
                <a:gd name="T35" fmla="*/ 887 h 1492"/>
                <a:gd name="T36" fmla="*/ 672 w 1950"/>
                <a:gd name="T37" fmla="*/ 835 h 1492"/>
                <a:gd name="T38" fmla="*/ 602 w 1950"/>
                <a:gd name="T39" fmla="*/ 768 h 1492"/>
                <a:gd name="T40" fmla="*/ 1725 w 1950"/>
                <a:gd name="T41" fmla="*/ 756 h 1492"/>
                <a:gd name="T42" fmla="*/ 1821 w 1950"/>
                <a:gd name="T43" fmla="*/ 753 h 1492"/>
                <a:gd name="T44" fmla="*/ 1638 w 1950"/>
                <a:gd name="T45" fmla="*/ 713 h 1492"/>
                <a:gd name="T46" fmla="*/ 1908 w 1950"/>
                <a:gd name="T47" fmla="*/ 721 h 1492"/>
                <a:gd name="T48" fmla="*/ 570 w 1950"/>
                <a:gd name="T49" fmla="*/ 713 h 1492"/>
                <a:gd name="T50" fmla="*/ 576 w 1950"/>
                <a:gd name="T51" fmla="*/ 727 h 1492"/>
                <a:gd name="T52" fmla="*/ 1204 w 1950"/>
                <a:gd name="T53" fmla="*/ 713 h 1492"/>
                <a:gd name="T54" fmla="*/ 1253 w 1950"/>
                <a:gd name="T55" fmla="*/ 708 h 1492"/>
                <a:gd name="T56" fmla="*/ 1113 w 1950"/>
                <a:gd name="T57" fmla="*/ 679 h 1492"/>
                <a:gd name="T58" fmla="*/ 1605 w 1950"/>
                <a:gd name="T59" fmla="*/ 677 h 1492"/>
                <a:gd name="T60" fmla="*/ 1332 w 1950"/>
                <a:gd name="T61" fmla="*/ 653 h 1492"/>
                <a:gd name="T62" fmla="*/ 559 w 1950"/>
                <a:gd name="T63" fmla="*/ 623 h 1492"/>
                <a:gd name="T64" fmla="*/ 1021 w 1950"/>
                <a:gd name="T65" fmla="*/ 569 h 1492"/>
                <a:gd name="T66" fmla="*/ 1577 w 1950"/>
                <a:gd name="T67" fmla="*/ 538 h 1492"/>
                <a:gd name="T68" fmla="*/ 1372 w 1950"/>
                <a:gd name="T69" fmla="*/ 565 h 1492"/>
                <a:gd name="T70" fmla="*/ 1373 w 1950"/>
                <a:gd name="T71" fmla="*/ 546 h 1492"/>
                <a:gd name="T72" fmla="*/ 599 w 1950"/>
                <a:gd name="T73" fmla="*/ 500 h 1492"/>
                <a:gd name="T74" fmla="*/ 996 w 1950"/>
                <a:gd name="T75" fmla="*/ 528 h 1492"/>
                <a:gd name="T76" fmla="*/ 1614 w 1950"/>
                <a:gd name="T77" fmla="*/ 449 h 1492"/>
                <a:gd name="T78" fmla="*/ 1358 w 1950"/>
                <a:gd name="T79" fmla="*/ 469 h 1492"/>
                <a:gd name="T80" fmla="*/ 667 w 1950"/>
                <a:gd name="T81" fmla="*/ 436 h 1492"/>
                <a:gd name="T82" fmla="*/ 934 w 1950"/>
                <a:gd name="T83" fmla="*/ 453 h 1492"/>
                <a:gd name="T84" fmla="*/ 756 w 1950"/>
                <a:gd name="T85" fmla="*/ 405 h 1492"/>
                <a:gd name="T86" fmla="*/ 851 w 1950"/>
                <a:gd name="T87" fmla="*/ 404 h 1492"/>
                <a:gd name="T88" fmla="*/ 1648 w 1950"/>
                <a:gd name="T89" fmla="*/ 359 h 1492"/>
                <a:gd name="T90" fmla="*/ 1319 w 1950"/>
                <a:gd name="T91" fmla="*/ 381 h 1492"/>
                <a:gd name="T92" fmla="*/ 1669 w 1950"/>
                <a:gd name="T93" fmla="*/ 264 h 1492"/>
                <a:gd name="T94" fmla="*/ 1276 w 1950"/>
                <a:gd name="T95" fmla="*/ 246 h 1492"/>
                <a:gd name="T96" fmla="*/ 1656 w 1950"/>
                <a:gd name="T97" fmla="*/ 180 h 1492"/>
                <a:gd name="T98" fmla="*/ 1661 w 1950"/>
                <a:gd name="T99" fmla="*/ 216 h 1492"/>
                <a:gd name="T100" fmla="*/ 1276 w 1950"/>
                <a:gd name="T101" fmla="*/ 199 h 1492"/>
                <a:gd name="T102" fmla="*/ 1638 w 1950"/>
                <a:gd name="T103" fmla="*/ 125 h 1492"/>
                <a:gd name="T104" fmla="*/ 1300 w 1950"/>
                <a:gd name="T105" fmla="*/ 108 h 1492"/>
                <a:gd name="T106" fmla="*/ 1581 w 1950"/>
                <a:gd name="T107" fmla="*/ 51 h 1492"/>
                <a:gd name="T108" fmla="*/ 1362 w 1950"/>
                <a:gd name="T109" fmla="*/ 39 h 1492"/>
                <a:gd name="T110" fmla="*/ 1497 w 1950"/>
                <a:gd name="T111" fmla="*/ 12 h 14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1950" h="1492">
                  <a:moveTo>
                    <a:pt x="1" y="1492"/>
                  </a:moveTo>
                  <a:cubicBezTo>
                    <a:pt x="0" y="1485"/>
                    <a:pt x="0" y="1485"/>
                    <a:pt x="0" y="1485"/>
                  </a:cubicBezTo>
                  <a:cubicBezTo>
                    <a:pt x="16" y="1482"/>
                    <a:pt x="31" y="1477"/>
                    <a:pt x="45" y="1472"/>
                  </a:cubicBezTo>
                  <a:cubicBezTo>
                    <a:pt x="48" y="1479"/>
                    <a:pt x="48" y="1479"/>
                    <a:pt x="48" y="1479"/>
                  </a:cubicBezTo>
                  <a:cubicBezTo>
                    <a:pt x="34" y="1485"/>
                    <a:pt x="18" y="1489"/>
                    <a:pt x="1" y="1492"/>
                  </a:cubicBezTo>
                  <a:close/>
                  <a:moveTo>
                    <a:pt x="92" y="1457"/>
                  </a:moveTo>
                  <a:cubicBezTo>
                    <a:pt x="87" y="1451"/>
                    <a:pt x="87" y="1451"/>
                    <a:pt x="87" y="1451"/>
                  </a:cubicBezTo>
                  <a:cubicBezTo>
                    <a:pt x="100" y="1442"/>
                    <a:pt x="112" y="1432"/>
                    <a:pt x="123" y="1420"/>
                  </a:cubicBezTo>
                  <a:cubicBezTo>
                    <a:pt x="129" y="1425"/>
                    <a:pt x="129" y="1425"/>
                    <a:pt x="129" y="1425"/>
                  </a:cubicBezTo>
                  <a:cubicBezTo>
                    <a:pt x="118" y="1438"/>
                    <a:pt x="105" y="1448"/>
                    <a:pt x="92" y="1457"/>
                  </a:cubicBezTo>
                  <a:close/>
                  <a:moveTo>
                    <a:pt x="156" y="1385"/>
                  </a:moveTo>
                  <a:cubicBezTo>
                    <a:pt x="149" y="1382"/>
                    <a:pt x="149" y="1382"/>
                    <a:pt x="149" y="1382"/>
                  </a:cubicBezTo>
                  <a:cubicBezTo>
                    <a:pt x="156" y="1368"/>
                    <a:pt x="162" y="1354"/>
                    <a:pt x="167" y="1338"/>
                  </a:cubicBezTo>
                  <a:cubicBezTo>
                    <a:pt x="175" y="1340"/>
                    <a:pt x="175" y="1340"/>
                    <a:pt x="175" y="1340"/>
                  </a:cubicBezTo>
                  <a:cubicBezTo>
                    <a:pt x="170" y="1356"/>
                    <a:pt x="164" y="1372"/>
                    <a:pt x="156" y="1385"/>
                  </a:cubicBezTo>
                  <a:close/>
                  <a:moveTo>
                    <a:pt x="184" y="1293"/>
                  </a:moveTo>
                  <a:cubicBezTo>
                    <a:pt x="176" y="1292"/>
                    <a:pt x="176" y="1292"/>
                    <a:pt x="176" y="1292"/>
                  </a:cubicBezTo>
                  <a:cubicBezTo>
                    <a:pt x="178" y="1277"/>
                    <a:pt x="179" y="1261"/>
                    <a:pt x="179" y="1244"/>
                  </a:cubicBezTo>
                  <a:cubicBezTo>
                    <a:pt x="187" y="1244"/>
                    <a:pt x="187" y="1244"/>
                    <a:pt x="187" y="1244"/>
                  </a:cubicBezTo>
                  <a:cubicBezTo>
                    <a:pt x="187" y="1261"/>
                    <a:pt x="186" y="1277"/>
                    <a:pt x="184" y="1293"/>
                  </a:cubicBezTo>
                  <a:close/>
                  <a:moveTo>
                    <a:pt x="689" y="1203"/>
                  </a:moveTo>
                  <a:cubicBezTo>
                    <a:pt x="688" y="1195"/>
                    <a:pt x="688" y="1195"/>
                    <a:pt x="688" y="1195"/>
                  </a:cubicBezTo>
                  <a:cubicBezTo>
                    <a:pt x="703" y="1194"/>
                    <a:pt x="718" y="1190"/>
                    <a:pt x="733" y="1183"/>
                  </a:cubicBezTo>
                  <a:cubicBezTo>
                    <a:pt x="736" y="1191"/>
                    <a:pt x="736" y="1191"/>
                    <a:pt x="736" y="1191"/>
                  </a:cubicBezTo>
                  <a:cubicBezTo>
                    <a:pt x="721" y="1197"/>
                    <a:pt x="705" y="1202"/>
                    <a:pt x="689" y="1203"/>
                  </a:cubicBezTo>
                  <a:close/>
                  <a:moveTo>
                    <a:pt x="640" y="1200"/>
                  </a:moveTo>
                  <a:cubicBezTo>
                    <a:pt x="624" y="1197"/>
                    <a:pt x="609" y="1191"/>
                    <a:pt x="594" y="1183"/>
                  </a:cubicBezTo>
                  <a:cubicBezTo>
                    <a:pt x="598" y="1176"/>
                    <a:pt x="598" y="1176"/>
                    <a:pt x="598" y="1176"/>
                  </a:cubicBezTo>
                  <a:cubicBezTo>
                    <a:pt x="612" y="1184"/>
                    <a:pt x="627" y="1189"/>
                    <a:pt x="641" y="1193"/>
                  </a:cubicBezTo>
                  <a:lnTo>
                    <a:pt x="640" y="1200"/>
                  </a:lnTo>
                  <a:close/>
                  <a:moveTo>
                    <a:pt x="177" y="1196"/>
                  </a:moveTo>
                  <a:cubicBezTo>
                    <a:pt x="177" y="1184"/>
                    <a:pt x="176" y="1169"/>
                    <a:pt x="176" y="1155"/>
                  </a:cubicBezTo>
                  <a:cubicBezTo>
                    <a:pt x="176" y="1152"/>
                    <a:pt x="176" y="1150"/>
                    <a:pt x="176" y="1148"/>
                  </a:cubicBezTo>
                  <a:cubicBezTo>
                    <a:pt x="184" y="1148"/>
                    <a:pt x="184" y="1148"/>
                    <a:pt x="184" y="1148"/>
                  </a:cubicBezTo>
                  <a:cubicBezTo>
                    <a:pt x="184" y="1150"/>
                    <a:pt x="184" y="1152"/>
                    <a:pt x="184" y="1155"/>
                  </a:cubicBezTo>
                  <a:cubicBezTo>
                    <a:pt x="184" y="1169"/>
                    <a:pt x="185" y="1184"/>
                    <a:pt x="185" y="1196"/>
                  </a:cubicBezTo>
                  <a:lnTo>
                    <a:pt x="177" y="1196"/>
                  </a:lnTo>
                  <a:close/>
                  <a:moveTo>
                    <a:pt x="778" y="1166"/>
                  </a:moveTo>
                  <a:cubicBezTo>
                    <a:pt x="773" y="1160"/>
                    <a:pt x="773" y="1160"/>
                    <a:pt x="773" y="1160"/>
                  </a:cubicBezTo>
                  <a:cubicBezTo>
                    <a:pt x="786" y="1150"/>
                    <a:pt x="797" y="1139"/>
                    <a:pt x="806" y="1126"/>
                  </a:cubicBezTo>
                  <a:cubicBezTo>
                    <a:pt x="812" y="1131"/>
                    <a:pt x="812" y="1131"/>
                    <a:pt x="812" y="1131"/>
                  </a:cubicBezTo>
                  <a:cubicBezTo>
                    <a:pt x="803" y="1144"/>
                    <a:pt x="791" y="1156"/>
                    <a:pt x="778" y="1166"/>
                  </a:cubicBezTo>
                  <a:close/>
                  <a:moveTo>
                    <a:pt x="555" y="1153"/>
                  </a:moveTo>
                  <a:cubicBezTo>
                    <a:pt x="544" y="1143"/>
                    <a:pt x="533" y="1130"/>
                    <a:pt x="523" y="1117"/>
                  </a:cubicBezTo>
                  <a:cubicBezTo>
                    <a:pt x="529" y="1112"/>
                    <a:pt x="529" y="1112"/>
                    <a:pt x="529" y="1112"/>
                  </a:cubicBezTo>
                  <a:cubicBezTo>
                    <a:pt x="539" y="1125"/>
                    <a:pt x="550" y="1137"/>
                    <a:pt x="560" y="1147"/>
                  </a:cubicBezTo>
                  <a:lnTo>
                    <a:pt x="555" y="1153"/>
                  </a:lnTo>
                  <a:close/>
                  <a:moveTo>
                    <a:pt x="188" y="1101"/>
                  </a:moveTo>
                  <a:cubicBezTo>
                    <a:pt x="180" y="1100"/>
                    <a:pt x="180" y="1100"/>
                    <a:pt x="180" y="1100"/>
                  </a:cubicBezTo>
                  <a:cubicBezTo>
                    <a:pt x="184" y="1083"/>
                    <a:pt x="188" y="1067"/>
                    <a:pt x="195" y="1053"/>
                  </a:cubicBezTo>
                  <a:cubicBezTo>
                    <a:pt x="202" y="1057"/>
                    <a:pt x="202" y="1057"/>
                    <a:pt x="202" y="1057"/>
                  </a:cubicBezTo>
                  <a:cubicBezTo>
                    <a:pt x="196" y="1070"/>
                    <a:pt x="191" y="1085"/>
                    <a:pt x="188" y="1101"/>
                  </a:cubicBezTo>
                  <a:close/>
                  <a:moveTo>
                    <a:pt x="837" y="1089"/>
                  </a:moveTo>
                  <a:cubicBezTo>
                    <a:pt x="829" y="1086"/>
                    <a:pt x="829" y="1086"/>
                    <a:pt x="829" y="1086"/>
                  </a:cubicBezTo>
                  <a:cubicBezTo>
                    <a:pt x="832" y="1077"/>
                    <a:pt x="835" y="1069"/>
                    <a:pt x="836" y="1061"/>
                  </a:cubicBezTo>
                  <a:cubicBezTo>
                    <a:pt x="838" y="1054"/>
                    <a:pt x="839" y="1047"/>
                    <a:pt x="839" y="1040"/>
                  </a:cubicBezTo>
                  <a:cubicBezTo>
                    <a:pt x="847" y="1041"/>
                    <a:pt x="847" y="1041"/>
                    <a:pt x="847" y="1041"/>
                  </a:cubicBezTo>
                  <a:cubicBezTo>
                    <a:pt x="847" y="1048"/>
                    <a:pt x="846" y="1055"/>
                    <a:pt x="844" y="1063"/>
                  </a:cubicBezTo>
                  <a:cubicBezTo>
                    <a:pt x="843" y="1071"/>
                    <a:pt x="840" y="1080"/>
                    <a:pt x="837" y="1089"/>
                  </a:cubicBezTo>
                  <a:close/>
                  <a:moveTo>
                    <a:pt x="497" y="1076"/>
                  </a:moveTo>
                  <a:cubicBezTo>
                    <a:pt x="495" y="1072"/>
                    <a:pt x="494" y="1069"/>
                    <a:pt x="492" y="1066"/>
                  </a:cubicBezTo>
                  <a:cubicBezTo>
                    <a:pt x="486" y="1055"/>
                    <a:pt x="480" y="1045"/>
                    <a:pt x="472" y="1035"/>
                  </a:cubicBezTo>
                  <a:cubicBezTo>
                    <a:pt x="479" y="1030"/>
                    <a:pt x="479" y="1030"/>
                    <a:pt x="479" y="1030"/>
                  </a:cubicBezTo>
                  <a:cubicBezTo>
                    <a:pt x="486" y="1040"/>
                    <a:pt x="493" y="1051"/>
                    <a:pt x="499" y="1062"/>
                  </a:cubicBezTo>
                  <a:cubicBezTo>
                    <a:pt x="501" y="1065"/>
                    <a:pt x="502" y="1069"/>
                    <a:pt x="504" y="1072"/>
                  </a:cubicBezTo>
                  <a:lnTo>
                    <a:pt x="497" y="1076"/>
                  </a:lnTo>
                  <a:close/>
                  <a:moveTo>
                    <a:pt x="229" y="1018"/>
                  </a:moveTo>
                  <a:cubicBezTo>
                    <a:pt x="223" y="1013"/>
                    <a:pt x="223" y="1013"/>
                    <a:pt x="223" y="1013"/>
                  </a:cubicBezTo>
                  <a:cubicBezTo>
                    <a:pt x="224" y="1011"/>
                    <a:pt x="226" y="1009"/>
                    <a:pt x="228" y="1007"/>
                  </a:cubicBezTo>
                  <a:cubicBezTo>
                    <a:pt x="238" y="997"/>
                    <a:pt x="249" y="988"/>
                    <a:pt x="260" y="981"/>
                  </a:cubicBezTo>
                  <a:cubicBezTo>
                    <a:pt x="265" y="988"/>
                    <a:pt x="265" y="988"/>
                    <a:pt x="265" y="988"/>
                  </a:cubicBezTo>
                  <a:cubicBezTo>
                    <a:pt x="254" y="995"/>
                    <a:pt x="244" y="1003"/>
                    <a:pt x="234" y="1012"/>
                  </a:cubicBezTo>
                  <a:cubicBezTo>
                    <a:pt x="232" y="1014"/>
                    <a:pt x="230" y="1016"/>
                    <a:pt x="229" y="1018"/>
                  </a:cubicBezTo>
                  <a:close/>
                  <a:moveTo>
                    <a:pt x="439" y="1002"/>
                  </a:moveTo>
                  <a:cubicBezTo>
                    <a:pt x="426" y="992"/>
                    <a:pt x="413" y="984"/>
                    <a:pt x="399" y="978"/>
                  </a:cubicBezTo>
                  <a:cubicBezTo>
                    <a:pt x="402" y="971"/>
                    <a:pt x="402" y="971"/>
                    <a:pt x="402" y="971"/>
                  </a:cubicBezTo>
                  <a:cubicBezTo>
                    <a:pt x="417" y="977"/>
                    <a:pt x="431" y="986"/>
                    <a:pt x="444" y="996"/>
                  </a:cubicBezTo>
                  <a:lnTo>
                    <a:pt x="439" y="1002"/>
                  </a:lnTo>
                  <a:close/>
                  <a:moveTo>
                    <a:pt x="838" y="993"/>
                  </a:moveTo>
                  <a:cubicBezTo>
                    <a:pt x="835" y="978"/>
                    <a:pt x="830" y="964"/>
                    <a:pt x="822" y="950"/>
                  </a:cubicBezTo>
                  <a:cubicBezTo>
                    <a:pt x="829" y="946"/>
                    <a:pt x="829" y="946"/>
                    <a:pt x="829" y="946"/>
                  </a:cubicBezTo>
                  <a:cubicBezTo>
                    <a:pt x="837" y="960"/>
                    <a:pt x="843" y="975"/>
                    <a:pt x="846" y="992"/>
                  </a:cubicBezTo>
                  <a:lnTo>
                    <a:pt x="838" y="993"/>
                  </a:lnTo>
                  <a:close/>
                  <a:moveTo>
                    <a:pt x="307" y="970"/>
                  </a:moveTo>
                  <a:cubicBezTo>
                    <a:pt x="305" y="962"/>
                    <a:pt x="305" y="962"/>
                    <a:pt x="305" y="962"/>
                  </a:cubicBezTo>
                  <a:cubicBezTo>
                    <a:pt x="321" y="958"/>
                    <a:pt x="338" y="957"/>
                    <a:pt x="354" y="959"/>
                  </a:cubicBezTo>
                  <a:cubicBezTo>
                    <a:pt x="354" y="967"/>
                    <a:pt x="354" y="967"/>
                    <a:pt x="354" y="967"/>
                  </a:cubicBezTo>
                  <a:cubicBezTo>
                    <a:pt x="338" y="965"/>
                    <a:pt x="322" y="966"/>
                    <a:pt x="307" y="970"/>
                  </a:cubicBezTo>
                  <a:close/>
                  <a:moveTo>
                    <a:pt x="791" y="915"/>
                  </a:moveTo>
                  <a:cubicBezTo>
                    <a:pt x="781" y="906"/>
                    <a:pt x="769" y="898"/>
                    <a:pt x="753" y="887"/>
                  </a:cubicBezTo>
                  <a:cubicBezTo>
                    <a:pt x="758" y="880"/>
                    <a:pt x="758" y="880"/>
                    <a:pt x="758" y="880"/>
                  </a:cubicBezTo>
                  <a:cubicBezTo>
                    <a:pt x="774" y="891"/>
                    <a:pt x="786" y="900"/>
                    <a:pt x="797" y="909"/>
                  </a:cubicBezTo>
                  <a:lnTo>
                    <a:pt x="791" y="915"/>
                  </a:lnTo>
                  <a:close/>
                  <a:moveTo>
                    <a:pt x="713" y="862"/>
                  </a:moveTo>
                  <a:cubicBezTo>
                    <a:pt x="701" y="854"/>
                    <a:pt x="686" y="845"/>
                    <a:pt x="672" y="835"/>
                  </a:cubicBezTo>
                  <a:cubicBezTo>
                    <a:pt x="677" y="828"/>
                    <a:pt x="677" y="828"/>
                    <a:pt x="677" y="828"/>
                  </a:cubicBezTo>
                  <a:cubicBezTo>
                    <a:pt x="691" y="838"/>
                    <a:pt x="705" y="847"/>
                    <a:pt x="717" y="855"/>
                  </a:cubicBezTo>
                  <a:lnTo>
                    <a:pt x="713" y="862"/>
                  </a:lnTo>
                  <a:close/>
                  <a:moveTo>
                    <a:pt x="635" y="804"/>
                  </a:moveTo>
                  <a:cubicBezTo>
                    <a:pt x="622" y="793"/>
                    <a:pt x="612" y="781"/>
                    <a:pt x="602" y="768"/>
                  </a:cubicBezTo>
                  <a:cubicBezTo>
                    <a:pt x="609" y="763"/>
                    <a:pt x="609" y="763"/>
                    <a:pt x="609" y="763"/>
                  </a:cubicBezTo>
                  <a:cubicBezTo>
                    <a:pt x="618" y="776"/>
                    <a:pt x="628" y="787"/>
                    <a:pt x="640" y="798"/>
                  </a:cubicBezTo>
                  <a:lnTo>
                    <a:pt x="635" y="804"/>
                  </a:lnTo>
                  <a:close/>
                  <a:moveTo>
                    <a:pt x="1773" y="763"/>
                  </a:moveTo>
                  <a:cubicBezTo>
                    <a:pt x="1757" y="763"/>
                    <a:pt x="1741" y="760"/>
                    <a:pt x="1725" y="756"/>
                  </a:cubicBezTo>
                  <a:cubicBezTo>
                    <a:pt x="1727" y="748"/>
                    <a:pt x="1727" y="748"/>
                    <a:pt x="1727" y="748"/>
                  </a:cubicBezTo>
                  <a:cubicBezTo>
                    <a:pt x="1742" y="752"/>
                    <a:pt x="1758" y="755"/>
                    <a:pt x="1774" y="755"/>
                  </a:cubicBezTo>
                  <a:lnTo>
                    <a:pt x="1773" y="763"/>
                  </a:lnTo>
                  <a:close/>
                  <a:moveTo>
                    <a:pt x="1822" y="761"/>
                  </a:moveTo>
                  <a:cubicBezTo>
                    <a:pt x="1821" y="753"/>
                    <a:pt x="1821" y="753"/>
                    <a:pt x="1821" y="753"/>
                  </a:cubicBezTo>
                  <a:cubicBezTo>
                    <a:pt x="1836" y="751"/>
                    <a:pt x="1852" y="747"/>
                    <a:pt x="1866" y="742"/>
                  </a:cubicBezTo>
                  <a:cubicBezTo>
                    <a:pt x="1869" y="749"/>
                    <a:pt x="1869" y="749"/>
                    <a:pt x="1869" y="749"/>
                  </a:cubicBezTo>
                  <a:cubicBezTo>
                    <a:pt x="1854" y="755"/>
                    <a:pt x="1838" y="759"/>
                    <a:pt x="1822" y="761"/>
                  </a:cubicBezTo>
                  <a:close/>
                  <a:moveTo>
                    <a:pt x="1679" y="739"/>
                  </a:moveTo>
                  <a:cubicBezTo>
                    <a:pt x="1664" y="732"/>
                    <a:pt x="1651" y="723"/>
                    <a:pt x="1638" y="713"/>
                  </a:cubicBezTo>
                  <a:cubicBezTo>
                    <a:pt x="1643" y="707"/>
                    <a:pt x="1643" y="707"/>
                    <a:pt x="1643" y="707"/>
                  </a:cubicBezTo>
                  <a:cubicBezTo>
                    <a:pt x="1655" y="717"/>
                    <a:pt x="1668" y="725"/>
                    <a:pt x="1683" y="732"/>
                  </a:cubicBezTo>
                  <a:lnTo>
                    <a:pt x="1679" y="739"/>
                  </a:lnTo>
                  <a:close/>
                  <a:moveTo>
                    <a:pt x="1913" y="727"/>
                  </a:moveTo>
                  <a:cubicBezTo>
                    <a:pt x="1908" y="721"/>
                    <a:pt x="1908" y="721"/>
                    <a:pt x="1908" y="721"/>
                  </a:cubicBezTo>
                  <a:cubicBezTo>
                    <a:pt x="1922" y="712"/>
                    <a:pt x="1934" y="702"/>
                    <a:pt x="1945" y="691"/>
                  </a:cubicBezTo>
                  <a:cubicBezTo>
                    <a:pt x="1950" y="696"/>
                    <a:pt x="1950" y="696"/>
                    <a:pt x="1950" y="696"/>
                  </a:cubicBezTo>
                  <a:cubicBezTo>
                    <a:pt x="1939" y="708"/>
                    <a:pt x="1926" y="718"/>
                    <a:pt x="1913" y="727"/>
                  </a:cubicBezTo>
                  <a:close/>
                  <a:moveTo>
                    <a:pt x="576" y="727"/>
                  </a:moveTo>
                  <a:cubicBezTo>
                    <a:pt x="574" y="723"/>
                    <a:pt x="572" y="718"/>
                    <a:pt x="570" y="713"/>
                  </a:cubicBezTo>
                  <a:cubicBezTo>
                    <a:pt x="566" y="703"/>
                    <a:pt x="562" y="692"/>
                    <a:pt x="559" y="682"/>
                  </a:cubicBezTo>
                  <a:cubicBezTo>
                    <a:pt x="567" y="679"/>
                    <a:pt x="567" y="679"/>
                    <a:pt x="567" y="679"/>
                  </a:cubicBezTo>
                  <a:cubicBezTo>
                    <a:pt x="569" y="690"/>
                    <a:pt x="573" y="700"/>
                    <a:pt x="577" y="710"/>
                  </a:cubicBezTo>
                  <a:cubicBezTo>
                    <a:pt x="579" y="715"/>
                    <a:pt x="581" y="719"/>
                    <a:pt x="584" y="723"/>
                  </a:cubicBezTo>
                  <a:lnTo>
                    <a:pt x="576" y="727"/>
                  </a:lnTo>
                  <a:close/>
                  <a:moveTo>
                    <a:pt x="1204" y="713"/>
                  </a:moveTo>
                  <a:cubicBezTo>
                    <a:pt x="1188" y="712"/>
                    <a:pt x="1172" y="708"/>
                    <a:pt x="1156" y="702"/>
                  </a:cubicBezTo>
                  <a:cubicBezTo>
                    <a:pt x="1159" y="694"/>
                    <a:pt x="1159" y="694"/>
                    <a:pt x="1159" y="694"/>
                  </a:cubicBezTo>
                  <a:cubicBezTo>
                    <a:pt x="1174" y="700"/>
                    <a:pt x="1189" y="704"/>
                    <a:pt x="1204" y="705"/>
                  </a:cubicBezTo>
                  <a:lnTo>
                    <a:pt x="1204" y="713"/>
                  </a:lnTo>
                  <a:close/>
                  <a:moveTo>
                    <a:pt x="1253" y="708"/>
                  </a:moveTo>
                  <a:cubicBezTo>
                    <a:pt x="1250" y="701"/>
                    <a:pt x="1250" y="701"/>
                    <a:pt x="1250" y="701"/>
                  </a:cubicBezTo>
                  <a:cubicBezTo>
                    <a:pt x="1265" y="697"/>
                    <a:pt x="1279" y="690"/>
                    <a:pt x="1292" y="681"/>
                  </a:cubicBezTo>
                  <a:cubicBezTo>
                    <a:pt x="1297" y="687"/>
                    <a:pt x="1297" y="687"/>
                    <a:pt x="1297" y="687"/>
                  </a:cubicBezTo>
                  <a:cubicBezTo>
                    <a:pt x="1283" y="697"/>
                    <a:pt x="1268" y="704"/>
                    <a:pt x="1253" y="708"/>
                  </a:cubicBezTo>
                  <a:close/>
                  <a:moveTo>
                    <a:pt x="1113" y="679"/>
                  </a:moveTo>
                  <a:cubicBezTo>
                    <a:pt x="1100" y="670"/>
                    <a:pt x="1087" y="660"/>
                    <a:pt x="1075" y="649"/>
                  </a:cubicBezTo>
                  <a:cubicBezTo>
                    <a:pt x="1080" y="643"/>
                    <a:pt x="1080" y="643"/>
                    <a:pt x="1080" y="643"/>
                  </a:cubicBezTo>
                  <a:cubicBezTo>
                    <a:pt x="1092" y="654"/>
                    <a:pt x="1105" y="664"/>
                    <a:pt x="1117" y="672"/>
                  </a:cubicBezTo>
                  <a:lnTo>
                    <a:pt x="1113" y="679"/>
                  </a:lnTo>
                  <a:close/>
                  <a:moveTo>
                    <a:pt x="1605" y="677"/>
                  </a:moveTo>
                  <a:cubicBezTo>
                    <a:pt x="1595" y="664"/>
                    <a:pt x="1587" y="649"/>
                    <a:pt x="1581" y="634"/>
                  </a:cubicBezTo>
                  <a:cubicBezTo>
                    <a:pt x="1589" y="632"/>
                    <a:pt x="1589" y="632"/>
                    <a:pt x="1589" y="632"/>
                  </a:cubicBezTo>
                  <a:cubicBezTo>
                    <a:pt x="1594" y="646"/>
                    <a:pt x="1601" y="660"/>
                    <a:pt x="1611" y="673"/>
                  </a:cubicBezTo>
                  <a:lnTo>
                    <a:pt x="1605" y="677"/>
                  </a:lnTo>
                  <a:close/>
                  <a:moveTo>
                    <a:pt x="1332" y="653"/>
                  </a:moveTo>
                  <a:cubicBezTo>
                    <a:pt x="1326" y="648"/>
                    <a:pt x="1326" y="648"/>
                    <a:pt x="1326" y="648"/>
                  </a:cubicBezTo>
                  <a:cubicBezTo>
                    <a:pt x="1337" y="635"/>
                    <a:pt x="1345" y="622"/>
                    <a:pt x="1351" y="609"/>
                  </a:cubicBezTo>
                  <a:cubicBezTo>
                    <a:pt x="1358" y="612"/>
                    <a:pt x="1358" y="612"/>
                    <a:pt x="1358" y="612"/>
                  </a:cubicBezTo>
                  <a:cubicBezTo>
                    <a:pt x="1352" y="626"/>
                    <a:pt x="1343" y="640"/>
                    <a:pt x="1332" y="653"/>
                  </a:cubicBezTo>
                  <a:close/>
                  <a:moveTo>
                    <a:pt x="551" y="633"/>
                  </a:moveTo>
                  <a:cubicBezTo>
                    <a:pt x="551" y="630"/>
                    <a:pt x="551" y="627"/>
                    <a:pt x="551" y="623"/>
                  </a:cubicBezTo>
                  <a:cubicBezTo>
                    <a:pt x="551" y="611"/>
                    <a:pt x="552" y="598"/>
                    <a:pt x="554" y="585"/>
                  </a:cubicBezTo>
                  <a:cubicBezTo>
                    <a:pt x="562" y="586"/>
                    <a:pt x="562" y="586"/>
                    <a:pt x="562" y="586"/>
                  </a:cubicBezTo>
                  <a:cubicBezTo>
                    <a:pt x="560" y="598"/>
                    <a:pt x="559" y="611"/>
                    <a:pt x="559" y="623"/>
                  </a:cubicBezTo>
                  <a:cubicBezTo>
                    <a:pt x="559" y="627"/>
                    <a:pt x="559" y="630"/>
                    <a:pt x="559" y="633"/>
                  </a:cubicBezTo>
                  <a:lnTo>
                    <a:pt x="551" y="633"/>
                  </a:lnTo>
                  <a:close/>
                  <a:moveTo>
                    <a:pt x="1042" y="613"/>
                  </a:moveTo>
                  <a:cubicBezTo>
                    <a:pt x="1032" y="601"/>
                    <a:pt x="1023" y="587"/>
                    <a:pt x="1014" y="573"/>
                  </a:cubicBezTo>
                  <a:cubicBezTo>
                    <a:pt x="1021" y="569"/>
                    <a:pt x="1021" y="569"/>
                    <a:pt x="1021" y="569"/>
                  </a:cubicBezTo>
                  <a:cubicBezTo>
                    <a:pt x="1030" y="583"/>
                    <a:pt x="1039" y="596"/>
                    <a:pt x="1048" y="608"/>
                  </a:cubicBezTo>
                  <a:lnTo>
                    <a:pt x="1042" y="613"/>
                  </a:lnTo>
                  <a:close/>
                  <a:moveTo>
                    <a:pt x="1572" y="586"/>
                  </a:moveTo>
                  <a:cubicBezTo>
                    <a:pt x="1572" y="584"/>
                    <a:pt x="1572" y="582"/>
                    <a:pt x="1572" y="580"/>
                  </a:cubicBezTo>
                  <a:cubicBezTo>
                    <a:pt x="1572" y="567"/>
                    <a:pt x="1573" y="553"/>
                    <a:pt x="1577" y="538"/>
                  </a:cubicBezTo>
                  <a:cubicBezTo>
                    <a:pt x="1584" y="539"/>
                    <a:pt x="1584" y="539"/>
                    <a:pt x="1584" y="539"/>
                  </a:cubicBezTo>
                  <a:cubicBezTo>
                    <a:pt x="1581" y="554"/>
                    <a:pt x="1580" y="567"/>
                    <a:pt x="1580" y="580"/>
                  </a:cubicBezTo>
                  <a:cubicBezTo>
                    <a:pt x="1580" y="582"/>
                    <a:pt x="1580" y="584"/>
                    <a:pt x="1580" y="586"/>
                  </a:cubicBezTo>
                  <a:lnTo>
                    <a:pt x="1572" y="586"/>
                  </a:lnTo>
                  <a:close/>
                  <a:moveTo>
                    <a:pt x="1372" y="565"/>
                  </a:moveTo>
                  <a:cubicBezTo>
                    <a:pt x="1364" y="564"/>
                    <a:pt x="1364" y="564"/>
                    <a:pt x="1364" y="564"/>
                  </a:cubicBezTo>
                  <a:cubicBezTo>
                    <a:pt x="1365" y="558"/>
                    <a:pt x="1365" y="552"/>
                    <a:pt x="1365" y="546"/>
                  </a:cubicBezTo>
                  <a:cubicBezTo>
                    <a:pt x="1365" y="537"/>
                    <a:pt x="1364" y="527"/>
                    <a:pt x="1363" y="517"/>
                  </a:cubicBezTo>
                  <a:cubicBezTo>
                    <a:pt x="1371" y="516"/>
                    <a:pt x="1371" y="516"/>
                    <a:pt x="1371" y="516"/>
                  </a:cubicBezTo>
                  <a:cubicBezTo>
                    <a:pt x="1372" y="526"/>
                    <a:pt x="1373" y="536"/>
                    <a:pt x="1373" y="546"/>
                  </a:cubicBezTo>
                  <a:cubicBezTo>
                    <a:pt x="1373" y="552"/>
                    <a:pt x="1373" y="559"/>
                    <a:pt x="1372" y="565"/>
                  </a:cubicBezTo>
                  <a:close/>
                  <a:moveTo>
                    <a:pt x="576" y="541"/>
                  </a:moveTo>
                  <a:cubicBezTo>
                    <a:pt x="568" y="538"/>
                    <a:pt x="568" y="538"/>
                    <a:pt x="568" y="538"/>
                  </a:cubicBezTo>
                  <a:cubicBezTo>
                    <a:pt x="575" y="523"/>
                    <a:pt x="583" y="509"/>
                    <a:pt x="592" y="495"/>
                  </a:cubicBezTo>
                  <a:cubicBezTo>
                    <a:pt x="599" y="500"/>
                    <a:pt x="599" y="500"/>
                    <a:pt x="599" y="500"/>
                  </a:cubicBezTo>
                  <a:cubicBezTo>
                    <a:pt x="590" y="513"/>
                    <a:pt x="582" y="527"/>
                    <a:pt x="576" y="541"/>
                  </a:cubicBezTo>
                  <a:close/>
                  <a:moveTo>
                    <a:pt x="989" y="532"/>
                  </a:moveTo>
                  <a:cubicBezTo>
                    <a:pt x="980" y="518"/>
                    <a:pt x="971" y="506"/>
                    <a:pt x="961" y="494"/>
                  </a:cubicBezTo>
                  <a:cubicBezTo>
                    <a:pt x="967" y="489"/>
                    <a:pt x="967" y="489"/>
                    <a:pt x="967" y="489"/>
                  </a:cubicBezTo>
                  <a:cubicBezTo>
                    <a:pt x="977" y="501"/>
                    <a:pt x="987" y="514"/>
                    <a:pt x="996" y="528"/>
                  </a:cubicBezTo>
                  <a:lnTo>
                    <a:pt x="989" y="532"/>
                  </a:lnTo>
                  <a:close/>
                  <a:moveTo>
                    <a:pt x="1597" y="493"/>
                  </a:moveTo>
                  <a:cubicBezTo>
                    <a:pt x="1589" y="491"/>
                    <a:pt x="1589" y="491"/>
                    <a:pt x="1589" y="491"/>
                  </a:cubicBezTo>
                  <a:cubicBezTo>
                    <a:pt x="1595" y="475"/>
                    <a:pt x="1601" y="459"/>
                    <a:pt x="1606" y="446"/>
                  </a:cubicBezTo>
                  <a:cubicBezTo>
                    <a:pt x="1614" y="449"/>
                    <a:pt x="1614" y="449"/>
                    <a:pt x="1614" y="449"/>
                  </a:cubicBezTo>
                  <a:cubicBezTo>
                    <a:pt x="1608" y="462"/>
                    <a:pt x="1602" y="478"/>
                    <a:pt x="1597" y="493"/>
                  </a:cubicBezTo>
                  <a:close/>
                  <a:moveTo>
                    <a:pt x="1350" y="472"/>
                  </a:moveTo>
                  <a:cubicBezTo>
                    <a:pt x="1346" y="459"/>
                    <a:pt x="1340" y="445"/>
                    <a:pt x="1332" y="428"/>
                  </a:cubicBezTo>
                  <a:cubicBezTo>
                    <a:pt x="1339" y="425"/>
                    <a:pt x="1339" y="425"/>
                    <a:pt x="1339" y="425"/>
                  </a:cubicBezTo>
                  <a:cubicBezTo>
                    <a:pt x="1347" y="442"/>
                    <a:pt x="1353" y="456"/>
                    <a:pt x="1358" y="469"/>
                  </a:cubicBezTo>
                  <a:lnTo>
                    <a:pt x="1350" y="472"/>
                  </a:lnTo>
                  <a:close/>
                  <a:moveTo>
                    <a:pt x="630" y="464"/>
                  </a:moveTo>
                  <a:cubicBezTo>
                    <a:pt x="624" y="459"/>
                    <a:pt x="624" y="459"/>
                    <a:pt x="624" y="459"/>
                  </a:cubicBezTo>
                  <a:cubicBezTo>
                    <a:pt x="636" y="447"/>
                    <a:pt x="649" y="437"/>
                    <a:pt x="663" y="429"/>
                  </a:cubicBezTo>
                  <a:cubicBezTo>
                    <a:pt x="667" y="436"/>
                    <a:pt x="667" y="436"/>
                    <a:pt x="667" y="436"/>
                  </a:cubicBezTo>
                  <a:cubicBezTo>
                    <a:pt x="654" y="444"/>
                    <a:pt x="641" y="453"/>
                    <a:pt x="630" y="464"/>
                  </a:cubicBezTo>
                  <a:close/>
                  <a:moveTo>
                    <a:pt x="929" y="459"/>
                  </a:moveTo>
                  <a:cubicBezTo>
                    <a:pt x="917" y="448"/>
                    <a:pt x="904" y="439"/>
                    <a:pt x="891" y="431"/>
                  </a:cubicBezTo>
                  <a:cubicBezTo>
                    <a:pt x="895" y="424"/>
                    <a:pt x="895" y="424"/>
                    <a:pt x="895" y="424"/>
                  </a:cubicBezTo>
                  <a:cubicBezTo>
                    <a:pt x="909" y="432"/>
                    <a:pt x="922" y="442"/>
                    <a:pt x="934" y="453"/>
                  </a:cubicBezTo>
                  <a:lnTo>
                    <a:pt x="929" y="459"/>
                  </a:lnTo>
                  <a:close/>
                  <a:moveTo>
                    <a:pt x="710" y="416"/>
                  </a:moveTo>
                  <a:cubicBezTo>
                    <a:pt x="707" y="409"/>
                    <a:pt x="707" y="409"/>
                    <a:pt x="707" y="409"/>
                  </a:cubicBezTo>
                  <a:cubicBezTo>
                    <a:pt x="723" y="403"/>
                    <a:pt x="739" y="399"/>
                    <a:pt x="754" y="397"/>
                  </a:cubicBezTo>
                  <a:cubicBezTo>
                    <a:pt x="756" y="405"/>
                    <a:pt x="756" y="405"/>
                    <a:pt x="756" y="405"/>
                  </a:cubicBezTo>
                  <a:cubicBezTo>
                    <a:pt x="741" y="407"/>
                    <a:pt x="725" y="411"/>
                    <a:pt x="710" y="416"/>
                  </a:cubicBezTo>
                  <a:close/>
                  <a:moveTo>
                    <a:pt x="849" y="411"/>
                  </a:moveTo>
                  <a:cubicBezTo>
                    <a:pt x="834" y="406"/>
                    <a:pt x="818" y="403"/>
                    <a:pt x="803" y="402"/>
                  </a:cubicBezTo>
                  <a:cubicBezTo>
                    <a:pt x="803" y="394"/>
                    <a:pt x="803" y="394"/>
                    <a:pt x="803" y="394"/>
                  </a:cubicBezTo>
                  <a:cubicBezTo>
                    <a:pt x="819" y="395"/>
                    <a:pt x="836" y="398"/>
                    <a:pt x="851" y="404"/>
                  </a:cubicBezTo>
                  <a:lnTo>
                    <a:pt x="849" y="411"/>
                  </a:lnTo>
                  <a:close/>
                  <a:moveTo>
                    <a:pt x="1631" y="404"/>
                  </a:moveTo>
                  <a:cubicBezTo>
                    <a:pt x="1624" y="401"/>
                    <a:pt x="1624" y="401"/>
                    <a:pt x="1624" y="401"/>
                  </a:cubicBezTo>
                  <a:cubicBezTo>
                    <a:pt x="1631" y="384"/>
                    <a:pt x="1636" y="369"/>
                    <a:pt x="1640" y="356"/>
                  </a:cubicBezTo>
                  <a:cubicBezTo>
                    <a:pt x="1648" y="359"/>
                    <a:pt x="1648" y="359"/>
                    <a:pt x="1648" y="359"/>
                  </a:cubicBezTo>
                  <a:cubicBezTo>
                    <a:pt x="1643" y="372"/>
                    <a:pt x="1638" y="387"/>
                    <a:pt x="1631" y="404"/>
                  </a:cubicBezTo>
                  <a:close/>
                  <a:moveTo>
                    <a:pt x="1311" y="385"/>
                  </a:moveTo>
                  <a:cubicBezTo>
                    <a:pt x="1305" y="372"/>
                    <a:pt x="1298" y="356"/>
                    <a:pt x="1292" y="341"/>
                  </a:cubicBezTo>
                  <a:cubicBezTo>
                    <a:pt x="1299" y="338"/>
                    <a:pt x="1299" y="338"/>
                    <a:pt x="1299" y="338"/>
                  </a:cubicBezTo>
                  <a:cubicBezTo>
                    <a:pt x="1305" y="353"/>
                    <a:pt x="1313" y="368"/>
                    <a:pt x="1319" y="381"/>
                  </a:cubicBezTo>
                  <a:lnTo>
                    <a:pt x="1311" y="385"/>
                  </a:lnTo>
                  <a:close/>
                  <a:moveTo>
                    <a:pt x="1661" y="312"/>
                  </a:moveTo>
                  <a:cubicBezTo>
                    <a:pt x="1653" y="310"/>
                    <a:pt x="1653" y="310"/>
                    <a:pt x="1653" y="310"/>
                  </a:cubicBezTo>
                  <a:cubicBezTo>
                    <a:pt x="1657" y="294"/>
                    <a:pt x="1659" y="279"/>
                    <a:pt x="1661" y="263"/>
                  </a:cubicBezTo>
                  <a:cubicBezTo>
                    <a:pt x="1669" y="264"/>
                    <a:pt x="1669" y="264"/>
                    <a:pt x="1669" y="264"/>
                  </a:cubicBezTo>
                  <a:cubicBezTo>
                    <a:pt x="1667" y="280"/>
                    <a:pt x="1665" y="295"/>
                    <a:pt x="1661" y="312"/>
                  </a:cubicBezTo>
                  <a:close/>
                  <a:moveTo>
                    <a:pt x="1276" y="295"/>
                  </a:moveTo>
                  <a:cubicBezTo>
                    <a:pt x="1272" y="279"/>
                    <a:pt x="1269" y="264"/>
                    <a:pt x="1268" y="250"/>
                  </a:cubicBezTo>
                  <a:cubicBezTo>
                    <a:pt x="1268" y="247"/>
                    <a:pt x="1268" y="247"/>
                    <a:pt x="1268" y="247"/>
                  </a:cubicBezTo>
                  <a:cubicBezTo>
                    <a:pt x="1276" y="246"/>
                    <a:pt x="1276" y="246"/>
                    <a:pt x="1276" y="246"/>
                  </a:cubicBezTo>
                  <a:cubicBezTo>
                    <a:pt x="1276" y="249"/>
                    <a:pt x="1276" y="249"/>
                    <a:pt x="1276" y="249"/>
                  </a:cubicBezTo>
                  <a:cubicBezTo>
                    <a:pt x="1277" y="263"/>
                    <a:pt x="1280" y="277"/>
                    <a:pt x="1284" y="293"/>
                  </a:cubicBezTo>
                  <a:lnTo>
                    <a:pt x="1276" y="295"/>
                  </a:lnTo>
                  <a:close/>
                  <a:moveTo>
                    <a:pt x="1661" y="216"/>
                  </a:moveTo>
                  <a:cubicBezTo>
                    <a:pt x="1660" y="204"/>
                    <a:pt x="1658" y="192"/>
                    <a:pt x="1656" y="180"/>
                  </a:cubicBezTo>
                  <a:cubicBezTo>
                    <a:pt x="1655" y="176"/>
                    <a:pt x="1654" y="173"/>
                    <a:pt x="1654" y="169"/>
                  </a:cubicBezTo>
                  <a:cubicBezTo>
                    <a:pt x="1661" y="168"/>
                    <a:pt x="1661" y="168"/>
                    <a:pt x="1661" y="168"/>
                  </a:cubicBezTo>
                  <a:cubicBezTo>
                    <a:pt x="1662" y="171"/>
                    <a:pt x="1663" y="175"/>
                    <a:pt x="1664" y="178"/>
                  </a:cubicBezTo>
                  <a:cubicBezTo>
                    <a:pt x="1666" y="191"/>
                    <a:pt x="1668" y="203"/>
                    <a:pt x="1669" y="216"/>
                  </a:cubicBezTo>
                  <a:lnTo>
                    <a:pt x="1661" y="216"/>
                  </a:lnTo>
                  <a:close/>
                  <a:moveTo>
                    <a:pt x="1276" y="199"/>
                  </a:moveTo>
                  <a:cubicBezTo>
                    <a:pt x="1268" y="198"/>
                    <a:pt x="1268" y="198"/>
                    <a:pt x="1268" y="198"/>
                  </a:cubicBezTo>
                  <a:cubicBezTo>
                    <a:pt x="1269" y="181"/>
                    <a:pt x="1272" y="165"/>
                    <a:pt x="1276" y="150"/>
                  </a:cubicBezTo>
                  <a:cubicBezTo>
                    <a:pt x="1284" y="152"/>
                    <a:pt x="1284" y="152"/>
                    <a:pt x="1284" y="152"/>
                  </a:cubicBezTo>
                  <a:cubicBezTo>
                    <a:pt x="1280" y="167"/>
                    <a:pt x="1277" y="183"/>
                    <a:pt x="1276" y="199"/>
                  </a:cubicBezTo>
                  <a:close/>
                  <a:moveTo>
                    <a:pt x="1638" y="125"/>
                  </a:moveTo>
                  <a:cubicBezTo>
                    <a:pt x="1631" y="110"/>
                    <a:pt x="1623" y="97"/>
                    <a:pt x="1614" y="85"/>
                  </a:cubicBezTo>
                  <a:cubicBezTo>
                    <a:pt x="1620" y="80"/>
                    <a:pt x="1620" y="80"/>
                    <a:pt x="1620" y="80"/>
                  </a:cubicBezTo>
                  <a:cubicBezTo>
                    <a:pt x="1630" y="92"/>
                    <a:pt x="1639" y="107"/>
                    <a:pt x="1645" y="122"/>
                  </a:cubicBezTo>
                  <a:lnTo>
                    <a:pt x="1638" y="125"/>
                  </a:lnTo>
                  <a:close/>
                  <a:moveTo>
                    <a:pt x="1300" y="108"/>
                  </a:moveTo>
                  <a:cubicBezTo>
                    <a:pt x="1293" y="105"/>
                    <a:pt x="1293" y="105"/>
                    <a:pt x="1293" y="105"/>
                  </a:cubicBezTo>
                  <a:cubicBezTo>
                    <a:pt x="1301" y="90"/>
                    <a:pt x="1310" y="76"/>
                    <a:pt x="1321" y="64"/>
                  </a:cubicBezTo>
                  <a:cubicBezTo>
                    <a:pt x="1327" y="69"/>
                    <a:pt x="1327" y="69"/>
                    <a:pt x="1327" y="69"/>
                  </a:cubicBezTo>
                  <a:cubicBezTo>
                    <a:pt x="1316" y="81"/>
                    <a:pt x="1308" y="94"/>
                    <a:pt x="1300" y="108"/>
                  </a:cubicBezTo>
                  <a:close/>
                  <a:moveTo>
                    <a:pt x="1581" y="51"/>
                  </a:moveTo>
                  <a:cubicBezTo>
                    <a:pt x="1569" y="41"/>
                    <a:pt x="1556" y="33"/>
                    <a:pt x="1541" y="26"/>
                  </a:cubicBezTo>
                  <a:cubicBezTo>
                    <a:pt x="1545" y="19"/>
                    <a:pt x="1545" y="19"/>
                    <a:pt x="1545" y="19"/>
                  </a:cubicBezTo>
                  <a:cubicBezTo>
                    <a:pt x="1560" y="26"/>
                    <a:pt x="1574" y="35"/>
                    <a:pt x="1586" y="45"/>
                  </a:cubicBezTo>
                  <a:lnTo>
                    <a:pt x="1581" y="51"/>
                  </a:lnTo>
                  <a:close/>
                  <a:moveTo>
                    <a:pt x="1362" y="39"/>
                  </a:moveTo>
                  <a:cubicBezTo>
                    <a:pt x="1357" y="32"/>
                    <a:pt x="1357" y="32"/>
                    <a:pt x="1357" y="32"/>
                  </a:cubicBezTo>
                  <a:cubicBezTo>
                    <a:pt x="1371" y="23"/>
                    <a:pt x="1386" y="16"/>
                    <a:pt x="1401" y="11"/>
                  </a:cubicBezTo>
                  <a:cubicBezTo>
                    <a:pt x="1404" y="18"/>
                    <a:pt x="1404" y="18"/>
                    <a:pt x="1404" y="18"/>
                  </a:cubicBezTo>
                  <a:cubicBezTo>
                    <a:pt x="1389" y="23"/>
                    <a:pt x="1375" y="30"/>
                    <a:pt x="1362" y="39"/>
                  </a:cubicBezTo>
                  <a:close/>
                  <a:moveTo>
                    <a:pt x="1497" y="12"/>
                  </a:moveTo>
                  <a:cubicBezTo>
                    <a:pt x="1481" y="9"/>
                    <a:pt x="1465" y="8"/>
                    <a:pt x="1450" y="9"/>
                  </a:cubicBezTo>
                  <a:cubicBezTo>
                    <a:pt x="1449" y="1"/>
                    <a:pt x="1449" y="1"/>
                    <a:pt x="1449" y="1"/>
                  </a:cubicBezTo>
                  <a:cubicBezTo>
                    <a:pt x="1466" y="0"/>
                    <a:pt x="1482" y="1"/>
                    <a:pt x="1498" y="4"/>
                  </a:cubicBezTo>
                  <a:lnTo>
                    <a:pt x="1497" y="12"/>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normAutofit/>
            </a:bodyPr>
            <a:lstStyle/>
            <a:p>
              <a:endParaRPr lang="en-GB" sz="1350"/>
            </a:p>
          </p:txBody>
        </p:sp>
        <p:sp>
          <p:nvSpPr>
            <p:cNvPr id="32" name="Rectangle 31">
              <a:extLst>
                <a:ext uri="{FF2B5EF4-FFF2-40B4-BE49-F238E27FC236}">
                  <a16:creationId xmlns:a16="http://schemas.microsoft.com/office/drawing/2014/main" id="{9EFEAB44-F736-4B89-AA04-ED8F5C1B3F66}"/>
                </a:ext>
              </a:extLst>
            </p:cNvPr>
            <p:cNvSpPr/>
            <p:nvPr/>
          </p:nvSpPr>
          <p:spPr bwMode="auto">
            <a:xfrm>
              <a:off x="0" y="6217443"/>
              <a:ext cx="4641481" cy="352425"/>
            </a:xfrm>
            <a:prstGeom prst="rect">
              <a:avLst/>
            </a:prstGeom>
            <a:solidFill>
              <a:schemeClr val="tx1">
                <a:lumMod val="75000"/>
                <a:lumOff val="25000"/>
              </a:schemeClr>
            </a:solidFill>
            <a:ln>
              <a:noFill/>
            </a:ln>
          </p:spPr>
          <p:txBody>
            <a:bodyPr vert="horz" wrap="square" lIns="68580" tIns="34290" rIns="68580" bIns="34290" numCol="1" rtlCol="0" anchor="t" anchorCtr="0" compatLnSpc="1">
              <a:prstTxWarp prst="textNoShape">
                <a:avLst/>
              </a:prstTxWarp>
              <a:normAutofit/>
            </a:bodyPr>
            <a:lstStyle/>
            <a:p>
              <a:pPr algn="l"/>
              <a:endParaRPr lang="en-GB" sz="1350"/>
            </a:p>
          </p:txBody>
        </p:sp>
        <p:cxnSp>
          <p:nvCxnSpPr>
            <p:cNvPr id="33" name="Straight Connector 32">
              <a:extLst>
                <a:ext uri="{FF2B5EF4-FFF2-40B4-BE49-F238E27FC236}">
                  <a16:creationId xmlns:a16="http://schemas.microsoft.com/office/drawing/2014/main" id="{775B8B6E-DE43-41F9-B769-093AD08853C1}"/>
                </a:ext>
              </a:extLst>
            </p:cNvPr>
            <p:cNvCxnSpPr>
              <a:cxnSpLocks/>
              <a:stCxn id="32" idx="1"/>
            </p:cNvCxnSpPr>
            <p:nvPr/>
          </p:nvCxnSpPr>
          <p:spPr>
            <a:xfrm>
              <a:off x="0" y="6393656"/>
              <a:ext cx="4657725" cy="0"/>
            </a:xfrm>
            <a:prstGeom prst="line">
              <a:avLst/>
            </a:prstGeom>
            <a:ln w="28575">
              <a:solidFill>
                <a:schemeClr val="bg1"/>
              </a:solidFill>
              <a:prstDash val="dash"/>
            </a:ln>
          </p:spPr>
          <p:style>
            <a:lnRef idx="1">
              <a:schemeClr val="accent1"/>
            </a:lnRef>
            <a:fillRef idx="0">
              <a:schemeClr val="accent1"/>
            </a:fillRef>
            <a:effectRef idx="0">
              <a:schemeClr val="accent1"/>
            </a:effectRef>
            <a:fontRef idx="minor">
              <a:schemeClr val="tx1"/>
            </a:fontRef>
          </p:style>
        </p:cxnSp>
        <p:sp>
          <p:nvSpPr>
            <p:cNvPr id="34" name="Rectangle 33">
              <a:extLst>
                <a:ext uri="{FF2B5EF4-FFF2-40B4-BE49-F238E27FC236}">
                  <a16:creationId xmlns:a16="http://schemas.microsoft.com/office/drawing/2014/main" id="{466C8FF4-E32A-477A-93CB-697595E0CB70}"/>
                </a:ext>
              </a:extLst>
            </p:cNvPr>
            <p:cNvSpPr/>
            <p:nvPr/>
          </p:nvSpPr>
          <p:spPr bwMode="auto">
            <a:xfrm>
              <a:off x="0" y="6568837"/>
              <a:ext cx="4641480" cy="246301"/>
            </a:xfrm>
            <a:prstGeom prst="rect">
              <a:avLst/>
            </a:prstGeom>
            <a:solidFill>
              <a:schemeClr val="bg1">
                <a:lumMod val="95000"/>
              </a:schemeClr>
            </a:solidFill>
            <a:ln>
              <a:noFill/>
            </a:ln>
          </p:spPr>
          <p:txBody>
            <a:bodyPr vert="horz" wrap="square" lIns="68580" tIns="34290" rIns="68580" bIns="34290" numCol="1" rtlCol="0" anchor="t" anchorCtr="0" compatLnSpc="1">
              <a:prstTxWarp prst="textNoShape">
                <a:avLst/>
              </a:prstTxWarp>
              <a:normAutofit fontScale="85000" lnSpcReduction="20000"/>
            </a:bodyPr>
            <a:lstStyle/>
            <a:p>
              <a:pPr algn="l"/>
              <a:endParaRPr lang="en-GB" sz="1350"/>
            </a:p>
          </p:txBody>
        </p:sp>
      </p:grpSp>
      <p:sp>
        <p:nvSpPr>
          <p:cNvPr id="35" name="Rectangle 34">
            <a:extLst>
              <a:ext uri="{FF2B5EF4-FFF2-40B4-BE49-F238E27FC236}">
                <a16:creationId xmlns:a16="http://schemas.microsoft.com/office/drawing/2014/main" id="{8BC44DE4-D83E-4FB1-A928-73D419E70383}"/>
              </a:ext>
            </a:extLst>
          </p:cNvPr>
          <p:cNvSpPr/>
          <p:nvPr/>
        </p:nvSpPr>
        <p:spPr>
          <a:xfrm>
            <a:off x="852710" y="179829"/>
            <a:ext cx="4171250" cy="591998"/>
          </a:xfrm>
          <a:prstGeom prst="rect">
            <a:avLst/>
          </a:prstGeom>
        </p:spPr>
        <p:txBody>
          <a:bodyPr wrap="square" lIns="0" tIns="0" rIns="0" bIns="0" anchor="t">
            <a:normAutofit fontScale="62500" lnSpcReduction="20000"/>
          </a:bodyPr>
          <a:lstStyle/>
          <a:p>
            <a:r>
              <a:rPr lang="da-DK" sz="3600" b="1">
                <a:solidFill>
                  <a:prstClr val="black">
                    <a:lumMod val="75000"/>
                    <a:lumOff val="25000"/>
                  </a:prstClr>
                </a:solidFill>
                <a:ea typeface="+mj-ea"/>
                <a:cs typeface="+mj-cs"/>
              </a:rPr>
              <a:t>THE BIG PICTURE – ZOOM IN </a:t>
            </a:r>
          </a:p>
          <a:p>
            <a:r>
              <a:rPr lang="en-GB" sz="2800" i="1">
                <a:solidFill>
                  <a:srgbClr val="C00000"/>
                </a:solidFill>
              </a:rPr>
              <a:t>Technology: Year 7 Photo Frame</a:t>
            </a:r>
          </a:p>
        </p:txBody>
      </p:sp>
      <p:sp>
        <p:nvSpPr>
          <p:cNvPr id="36" name="TextBox 35">
            <a:extLst>
              <a:ext uri="{FF2B5EF4-FFF2-40B4-BE49-F238E27FC236}">
                <a16:creationId xmlns:a16="http://schemas.microsoft.com/office/drawing/2014/main" id="{1304206D-E64A-44EB-8328-91F29CD4BE4E}"/>
              </a:ext>
            </a:extLst>
          </p:cNvPr>
          <p:cNvSpPr txBox="1"/>
          <p:nvPr/>
        </p:nvSpPr>
        <p:spPr>
          <a:xfrm>
            <a:off x="6516199" y="4321185"/>
            <a:ext cx="2369796" cy="2392208"/>
          </a:xfrm>
          <a:prstGeom prst="rect">
            <a:avLst/>
          </a:prstGeom>
          <a:solidFill>
            <a:schemeClr val="bg1">
              <a:lumMod val="95000"/>
            </a:schemeClr>
          </a:solidFill>
          <a:ln w="28575">
            <a:solidFill>
              <a:srgbClr val="C00000"/>
            </a:solidFill>
          </a:ln>
        </p:spPr>
        <p:txBody>
          <a:bodyPr wrap="square" lIns="0" tIns="0" rIns="0" bIns="0" rtlCol="0" anchor="t">
            <a:normAutofit/>
          </a:bodyPr>
          <a:lstStyle/>
          <a:p>
            <a:pPr marL="352425" lvl="0" indent="-268288" algn="ctr"/>
            <a:endParaRPr lang="da-DK" sz="1200" b="1" u="sng">
              <a:solidFill>
                <a:prstClr val="black">
                  <a:lumMod val="75000"/>
                  <a:lumOff val="25000"/>
                </a:prstClr>
              </a:solidFill>
            </a:endParaRPr>
          </a:p>
          <a:p>
            <a:pPr marL="352425" lvl="0" indent="-268288" algn="ctr"/>
            <a:r>
              <a:rPr lang="da-DK" sz="1200" b="1" u="sng">
                <a:solidFill>
                  <a:prstClr val="black">
                    <a:lumMod val="75000"/>
                    <a:lumOff val="25000"/>
                  </a:prstClr>
                </a:solidFill>
              </a:rPr>
              <a:t>PERSONAL OBJECTIVES</a:t>
            </a:r>
          </a:p>
          <a:p>
            <a:pPr marL="266700" indent="-182563">
              <a:buFont typeface="Arial" panose="020B0604020202020204" pitchFamily="34" charset="0"/>
              <a:buChar char="•"/>
            </a:pPr>
            <a:r>
              <a:rPr lang="da-DK" sz="1200">
                <a:solidFill>
                  <a:schemeClr val="tx1">
                    <a:lumMod val="75000"/>
                    <a:lumOff val="25000"/>
                  </a:schemeClr>
                </a:solidFill>
              </a:rPr>
              <a:t>To learn how to design</a:t>
            </a:r>
          </a:p>
          <a:p>
            <a:pPr marL="266700" indent="-182563">
              <a:buFont typeface="Arial" panose="020B0604020202020204" pitchFamily="34" charset="0"/>
              <a:buChar char="•"/>
            </a:pPr>
            <a:r>
              <a:rPr lang="da-DK" sz="1200">
                <a:solidFill>
                  <a:schemeClr val="tx1">
                    <a:lumMod val="75000"/>
                    <a:lumOff val="25000"/>
                  </a:schemeClr>
                </a:solidFill>
              </a:rPr>
              <a:t>To become independent using a range of hand and machine tools. </a:t>
            </a:r>
          </a:p>
          <a:p>
            <a:pPr marL="266700" indent="-182563">
              <a:buFont typeface="Arial" panose="020B0604020202020204" pitchFamily="34" charset="0"/>
              <a:buChar char="•"/>
            </a:pPr>
            <a:r>
              <a:rPr lang="da-DK" sz="1200">
                <a:solidFill>
                  <a:schemeClr val="tx1">
                    <a:lumMod val="75000"/>
                    <a:lumOff val="25000"/>
                  </a:schemeClr>
                </a:solidFill>
              </a:rPr>
              <a:t>Finishing products to a professional standard.</a:t>
            </a:r>
          </a:p>
          <a:p>
            <a:pPr marL="266700" indent="-182563">
              <a:buFont typeface="Arial" panose="020B0604020202020204" pitchFamily="34" charset="0"/>
              <a:buChar char="•"/>
            </a:pPr>
            <a:endParaRPr lang="da-DK" sz="1200">
              <a:solidFill>
                <a:schemeClr val="tx1">
                  <a:lumMod val="75000"/>
                  <a:lumOff val="25000"/>
                </a:schemeClr>
              </a:solidFill>
            </a:endParaRPr>
          </a:p>
        </p:txBody>
      </p:sp>
      <p:grpSp>
        <p:nvGrpSpPr>
          <p:cNvPr id="37" name="Group 36">
            <a:extLst>
              <a:ext uri="{FF2B5EF4-FFF2-40B4-BE49-F238E27FC236}">
                <a16:creationId xmlns:a16="http://schemas.microsoft.com/office/drawing/2014/main" id="{DE2C6D3E-6DE3-4853-BD52-D5D4937228DE}"/>
              </a:ext>
            </a:extLst>
          </p:cNvPr>
          <p:cNvGrpSpPr/>
          <p:nvPr/>
        </p:nvGrpSpPr>
        <p:grpSpPr>
          <a:xfrm>
            <a:off x="7142943" y="1278668"/>
            <a:ext cx="277415" cy="382191"/>
            <a:chOff x="9251950" y="2737151"/>
            <a:chExt cx="369887" cy="509588"/>
          </a:xfrm>
        </p:grpSpPr>
        <p:sp>
          <p:nvSpPr>
            <p:cNvPr id="38" name="Oval 67">
              <a:extLst>
                <a:ext uri="{FF2B5EF4-FFF2-40B4-BE49-F238E27FC236}">
                  <a16:creationId xmlns:a16="http://schemas.microsoft.com/office/drawing/2014/main" id="{05FC190A-F0B5-469E-ADD1-C925ACF75913}"/>
                </a:ext>
              </a:extLst>
            </p:cNvPr>
            <p:cNvSpPr>
              <a:spLocks noChangeArrowheads="1"/>
            </p:cNvSpPr>
            <p:nvPr/>
          </p:nvSpPr>
          <p:spPr bwMode="auto">
            <a:xfrm>
              <a:off x="9325791" y="2817082"/>
              <a:ext cx="220618" cy="216374"/>
            </a:xfrm>
            <a:prstGeom prst="ellipse">
              <a:avLst/>
            </a:prstGeom>
            <a:solidFill>
              <a:schemeClr val="bg1"/>
            </a:solidFill>
            <a:ln>
              <a:noFill/>
            </a:ln>
          </p:spPr>
          <p:txBody>
            <a:bodyPr vert="horz" wrap="square" lIns="68580" tIns="34290" rIns="68580" bIns="34290" numCol="1" anchor="t" anchorCtr="0" compatLnSpc="1">
              <a:prstTxWarp prst="textNoShape">
                <a:avLst/>
              </a:prstTxWarp>
              <a:normAutofit fontScale="25000" lnSpcReduction="20000"/>
            </a:bodyPr>
            <a:lstStyle/>
            <a:p>
              <a:endParaRPr lang="en-GB" sz="1350"/>
            </a:p>
          </p:txBody>
        </p:sp>
        <p:sp>
          <p:nvSpPr>
            <p:cNvPr id="39" name="Freeform 66">
              <a:extLst>
                <a:ext uri="{FF2B5EF4-FFF2-40B4-BE49-F238E27FC236}">
                  <a16:creationId xmlns:a16="http://schemas.microsoft.com/office/drawing/2014/main" id="{935B5AD4-5618-4236-AC96-1A3BADF8FC27}"/>
                </a:ext>
              </a:extLst>
            </p:cNvPr>
            <p:cNvSpPr>
              <a:spLocks noEditPoints="1"/>
            </p:cNvSpPr>
            <p:nvPr/>
          </p:nvSpPr>
          <p:spPr bwMode="auto">
            <a:xfrm>
              <a:off x="9251950" y="2737151"/>
              <a:ext cx="369887" cy="509588"/>
            </a:xfrm>
            <a:custGeom>
              <a:avLst/>
              <a:gdLst>
                <a:gd name="T0" fmla="*/ 54 w 108"/>
                <a:gd name="T1" fmla="*/ 0 h 149"/>
                <a:gd name="T2" fmla="*/ 0 w 108"/>
                <a:gd name="T3" fmla="*/ 54 h 149"/>
                <a:gd name="T4" fmla="*/ 54 w 108"/>
                <a:gd name="T5" fmla="*/ 149 h 149"/>
                <a:gd name="T6" fmla="*/ 108 w 108"/>
                <a:gd name="T7" fmla="*/ 54 h 149"/>
                <a:gd name="T8" fmla="*/ 54 w 108"/>
                <a:gd name="T9" fmla="*/ 0 h 149"/>
                <a:gd name="T10" fmla="*/ 54 w 108"/>
                <a:gd name="T11" fmla="*/ 82 h 149"/>
                <a:gd name="T12" fmla="*/ 27 w 108"/>
                <a:gd name="T13" fmla="*/ 56 h 149"/>
                <a:gd name="T14" fmla="*/ 54 w 108"/>
                <a:gd name="T15" fmla="*/ 29 h 149"/>
                <a:gd name="T16" fmla="*/ 81 w 108"/>
                <a:gd name="T17" fmla="*/ 56 h 149"/>
                <a:gd name="T18" fmla="*/ 54 w 108"/>
                <a:gd name="T19" fmla="*/ 82 h 1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8" h="149">
                  <a:moveTo>
                    <a:pt x="54" y="0"/>
                  </a:moveTo>
                  <a:cubicBezTo>
                    <a:pt x="24" y="0"/>
                    <a:pt x="0" y="24"/>
                    <a:pt x="0" y="54"/>
                  </a:cubicBezTo>
                  <a:cubicBezTo>
                    <a:pt x="0" y="100"/>
                    <a:pt x="54" y="149"/>
                    <a:pt x="54" y="149"/>
                  </a:cubicBezTo>
                  <a:cubicBezTo>
                    <a:pt x="54" y="149"/>
                    <a:pt x="108" y="100"/>
                    <a:pt x="108" y="54"/>
                  </a:cubicBezTo>
                  <a:cubicBezTo>
                    <a:pt x="108" y="24"/>
                    <a:pt x="84" y="0"/>
                    <a:pt x="54" y="0"/>
                  </a:cubicBezTo>
                  <a:close/>
                  <a:moveTo>
                    <a:pt x="54" y="82"/>
                  </a:moveTo>
                  <a:cubicBezTo>
                    <a:pt x="39" y="82"/>
                    <a:pt x="27" y="70"/>
                    <a:pt x="27" y="56"/>
                  </a:cubicBezTo>
                  <a:cubicBezTo>
                    <a:pt x="27" y="41"/>
                    <a:pt x="39" y="29"/>
                    <a:pt x="54" y="29"/>
                  </a:cubicBezTo>
                  <a:cubicBezTo>
                    <a:pt x="69" y="29"/>
                    <a:pt x="81" y="41"/>
                    <a:pt x="81" y="56"/>
                  </a:cubicBezTo>
                  <a:cubicBezTo>
                    <a:pt x="81" y="70"/>
                    <a:pt x="69" y="82"/>
                    <a:pt x="54" y="82"/>
                  </a:cubicBezTo>
                  <a:close/>
                </a:path>
              </a:pathLst>
            </a:custGeom>
            <a:solidFill>
              <a:schemeClr val="accent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normAutofit/>
            </a:bodyPr>
            <a:lstStyle/>
            <a:p>
              <a:endParaRPr lang="en-GB" sz="1350"/>
            </a:p>
          </p:txBody>
        </p:sp>
        <p:sp>
          <p:nvSpPr>
            <p:cNvPr id="40" name="Oval 67">
              <a:extLst>
                <a:ext uri="{FF2B5EF4-FFF2-40B4-BE49-F238E27FC236}">
                  <a16:creationId xmlns:a16="http://schemas.microsoft.com/office/drawing/2014/main" id="{1DF421D0-7109-4AEB-AD42-4D4A89E8F0A9}"/>
                </a:ext>
              </a:extLst>
            </p:cNvPr>
            <p:cNvSpPr>
              <a:spLocks noChangeArrowheads="1"/>
            </p:cNvSpPr>
            <p:nvPr/>
          </p:nvSpPr>
          <p:spPr bwMode="auto">
            <a:xfrm>
              <a:off x="9394825" y="2884788"/>
              <a:ext cx="82550" cy="80963"/>
            </a:xfrm>
            <a:prstGeom prst="ellipse">
              <a:avLst/>
            </a:prstGeom>
            <a:solidFill>
              <a:schemeClr val="tx1">
                <a:lumMod val="75000"/>
                <a:lumOff val="2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normAutofit fontScale="25000" lnSpcReduction="20000"/>
            </a:bodyPr>
            <a:lstStyle/>
            <a:p>
              <a:endParaRPr lang="en-GB" sz="1350"/>
            </a:p>
          </p:txBody>
        </p:sp>
      </p:grpSp>
      <p:sp>
        <p:nvSpPr>
          <p:cNvPr id="41" name="TextBox 40">
            <a:extLst>
              <a:ext uri="{FF2B5EF4-FFF2-40B4-BE49-F238E27FC236}">
                <a16:creationId xmlns:a16="http://schemas.microsoft.com/office/drawing/2014/main" id="{60430A41-20DB-426B-A9D0-51206C344338}"/>
              </a:ext>
            </a:extLst>
          </p:cNvPr>
          <p:cNvSpPr txBox="1"/>
          <p:nvPr/>
        </p:nvSpPr>
        <p:spPr>
          <a:xfrm>
            <a:off x="3523838" y="666193"/>
            <a:ext cx="1975104" cy="1124712"/>
          </a:xfrm>
          <a:prstGeom prst="rect">
            <a:avLst/>
          </a:prstGeom>
          <a:noFill/>
        </p:spPr>
        <p:txBody>
          <a:bodyPr wrap="square" lIns="0" tIns="0" rIns="0" bIns="0" rtlCol="0" anchor="t">
            <a:noAutofit/>
          </a:bodyPr>
          <a:lstStyle/>
          <a:p>
            <a:pPr algn="ctr"/>
            <a:r>
              <a:rPr lang="da-DK" sz="1200" b="1" u="sng">
                <a:solidFill>
                  <a:schemeClr val="tx1">
                    <a:lumMod val="75000"/>
                    <a:lumOff val="25000"/>
                  </a:schemeClr>
                </a:solidFill>
              </a:rPr>
              <a:t>UP NEXT</a:t>
            </a:r>
          </a:p>
          <a:p>
            <a:pPr marL="171450" indent="-171450">
              <a:buFont typeface="Arial" panose="020B0604020202020204" pitchFamily="34" charset="0"/>
              <a:buChar char="•"/>
            </a:pPr>
            <a:r>
              <a:rPr lang="da-DK" sz="1200">
                <a:solidFill>
                  <a:schemeClr val="tx1">
                    <a:lumMod val="75000"/>
                    <a:lumOff val="25000"/>
                  </a:schemeClr>
                </a:solidFill>
              </a:rPr>
              <a:t>Students work on a rotation that sees them use the workshop, prepare food, use CAD and sew.</a:t>
            </a:r>
          </a:p>
          <a:p>
            <a:pPr algn="r"/>
            <a:endParaRPr lang="da-DK" sz="1200">
              <a:solidFill>
                <a:schemeClr val="tx1">
                  <a:lumMod val="75000"/>
                  <a:lumOff val="25000"/>
                </a:schemeClr>
              </a:solidFill>
            </a:endParaRPr>
          </a:p>
        </p:txBody>
      </p:sp>
      <p:grpSp>
        <p:nvGrpSpPr>
          <p:cNvPr id="42" name="Group 41">
            <a:extLst>
              <a:ext uri="{FF2B5EF4-FFF2-40B4-BE49-F238E27FC236}">
                <a16:creationId xmlns:a16="http://schemas.microsoft.com/office/drawing/2014/main" id="{87CB0915-7646-4A31-9E1A-66D233DA7E47}"/>
              </a:ext>
            </a:extLst>
          </p:cNvPr>
          <p:cNvGrpSpPr/>
          <p:nvPr/>
        </p:nvGrpSpPr>
        <p:grpSpPr>
          <a:xfrm>
            <a:off x="5826762" y="2357847"/>
            <a:ext cx="277415" cy="382191"/>
            <a:chOff x="9251950" y="2737151"/>
            <a:chExt cx="369887" cy="509588"/>
          </a:xfrm>
        </p:grpSpPr>
        <p:sp>
          <p:nvSpPr>
            <p:cNvPr id="43" name="Oval 67">
              <a:extLst>
                <a:ext uri="{FF2B5EF4-FFF2-40B4-BE49-F238E27FC236}">
                  <a16:creationId xmlns:a16="http://schemas.microsoft.com/office/drawing/2014/main" id="{569182B2-2F1A-463E-BD26-7D3070FC72F0}"/>
                </a:ext>
              </a:extLst>
            </p:cNvPr>
            <p:cNvSpPr>
              <a:spLocks noChangeArrowheads="1"/>
            </p:cNvSpPr>
            <p:nvPr/>
          </p:nvSpPr>
          <p:spPr bwMode="auto">
            <a:xfrm>
              <a:off x="9325791" y="2817082"/>
              <a:ext cx="220618" cy="216374"/>
            </a:xfrm>
            <a:prstGeom prst="ellipse">
              <a:avLst/>
            </a:prstGeom>
            <a:solidFill>
              <a:schemeClr val="bg1"/>
            </a:solidFill>
            <a:ln>
              <a:noFill/>
            </a:ln>
          </p:spPr>
          <p:txBody>
            <a:bodyPr vert="horz" wrap="square" lIns="68580" tIns="34290" rIns="68580" bIns="34290" numCol="1" anchor="t" anchorCtr="0" compatLnSpc="1">
              <a:prstTxWarp prst="textNoShape">
                <a:avLst/>
              </a:prstTxWarp>
              <a:normAutofit fontScale="25000" lnSpcReduction="20000"/>
            </a:bodyPr>
            <a:lstStyle/>
            <a:p>
              <a:endParaRPr lang="en-GB" sz="1350"/>
            </a:p>
          </p:txBody>
        </p:sp>
        <p:sp>
          <p:nvSpPr>
            <p:cNvPr id="44" name="Freeform 66">
              <a:extLst>
                <a:ext uri="{FF2B5EF4-FFF2-40B4-BE49-F238E27FC236}">
                  <a16:creationId xmlns:a16="http://schemas.microsoft.com/office/drawing/2014/main" id="{CAEA933D-CA80-42E4-9B60-63475D84D8BA}"/>
                </a:ext>
              </a:extLst>
            </p:cNvPr>
            <p:cNvSpPr>
              <a:spLocks noEditPoints="1"/>
            </p:cNvSpPr>
            <p:nvPr/>
          </p:nvSpPr>
          <p:spPr bwMode="auto">
            <a:xfrm>
              <a:off x="9251950" y="2737151"/>
              <a:ext cx="369887" cy="509588"/>
            </a:xfrm>
            <a:custGeom>
              <a:avLst/>
              <a:gdLst>
                <a:gd name="T0" fmla="*/ 54 w 108"/>
                <a:gd name="T1" fmla="*/ 0 h 149"/>
                <a:gd name="T2" fmla="*/ 0 w 108"/>
                <a:gd name="T3" fmla="*/ 54 h 149"/>
                <a:gd name="T4" fmla="*/ 54 w 108"/>
                <a:gd name="T5" fmla="*/ 149 h 149"/>
                <a:gd name="T6" fmla="*/ 108 w 108"/>
                <a:gd name="T7" fmla="*/ 54 h 149"/>
                <a:gd name="T8" fmla="*/ 54 w 108"/>
                <a:gd name="T9" fmla="*/ 0 h 149"/>
                <a:gd name="T10" fmla="*/ 54 w 108"/>
                <a:gd name="T11" fmla="*/ 82 h 149"/>
                <a:gd name="T12" fmla="*/ 27 w 108"/>
                <a:gd name="T13" fmla="*/ 56 h 149"/>
                <a:gd name="T14" fmla="*/ 54 w 108"/>
                <a:gd name="T15" fmla="*/ 29 h 149"/>
                <a:gd name="T16" fmla="*/ 81 w 108"/>
                <a:gd name="T17" fmla="*/ 56 h 149"/>
                <a:gd name="T18" fmla="*/ 54 w 108"/>
                <a:gd name="T19" fmla="*/ 82 h 1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8" h="149">
                  <a:moveTo>
                    <a:pt x="54" y="0"/>
                  </a:moveTo>
                  <a:cubicBezTo>
                    <a:pt x="24" y="0"/>
                    <a:pt x="0" y="24"/>
                    <a:pt x="0" y="54"/>
                  </a:cubicBezTo>
                  <a:cubicBezTo>
                    <a:pt x="0" y="100"/>
                    <a:pt x="54" y="149"/>
                    <a:pt x="54" y="149"/>
                  </a:cubicBezTo>
                  <a:cubicBezTo>
                    <a:pt x="54" y="149"/>
                    <a:pt x="108" y="100"/>
                    <a:pt x="108" y="54"/>
                  </a:cubicBezTo>
                  <a:cubicBezTo>
                    <a:pt x="108" y="24"/>
                    <a:pt x="84" y="0"/>
                    <a:pt x="54" y="0"/>
                  </a:cubicBezTo>
                  <a:close/>
                  <a:moveTo>
                    <a:pt x="54" y="82"/>
                  </a:moveTo>
                  <a:cubicBezTo>
                    <a:pt x="39" y="82"/>
                    <a:pt x="27" y="70"/>
                    <a:pt x="27" y="56"/>
                  </a:cubicBezTo>
                  <a:cubicBezTo>
                    <a:pt x="27" y="41"/>
                    <a:pt x="39" y="29"/>
                    <a:pt x="54" y="29"/>
                  </a:cubicBezTo>
                  <a:cubicBezTo>
                    <a:pt x="69" y="29"/>
                    <a:pt x="81" y="41"/>
                    <a:pt x="81" y="56"/>
                  </a:cubicBezTo>
                  <a:cubicBezTo>
                    <a:pt x="81" y="70"/>
                    <a:pt x="69" y="82"/>
                    <a:pt x="54" y="82"/>
                  </a:cubicBezTo>
                  <a:close/>
                </a:path>
              </a:pathLst>
            </a:custGeom>
            <a:solidFill>
              <a:schemeClr val="accent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normAutofit/>
            </a:bodyPr>
            <a:lstStyle/>
            <a:p>
              <a:endParaRPr lang="en-GB" sz="1350"/>
            </a:p>
          </p:txBody>
        </p:sp>
        <p:sp>
          <p:nvSpPr>
            <p:cNvPr id="45" name="Oval 67">
              <a:extLst>
                <a:ext uri="{FF2B5EF4-FFF2-40B4-BE49-F238E27FC236}">
                  <a16:creationId xmlns:a16="http://schemas.microsoft.com/office/drawing/2014/main" id="{8DA50E01-E524-4F7F-8C1A-78955603FAD6}"/>
                </a:ext>
              </a:extLst>
            </p:cNvPr>
            <p:cNvSpPr>
              <a:spLocks noChangeArrowheads="1"/>
            </p:cNvSpPr>
            <p:nvPr/>
          </p:nvSpPr>
          <p:spPr bwMode="auto">
            <a:xfrm>
              <a:off x="9394825" y="2884788"/>
              <a:ext cx="82550" cy="80963"/>
            </a:xfrm>
            <a:prstGeom prst="ellipse">
              <a:avLst/>
            </a:prstGeom>
            <a:solidFill>
              <a:schemeClr val="tx1">
                <a:lumMod val="75000"/>
                <a:lumOff val="2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normAutofit fontScale="25000" lnSpcReduction="20000"/>
            </a:bodyPr>
            <a:lstStyle/>
            <a:p>
              <a:endParaRPr lang="en-GB" sz="1350"/>
            </a:p>
          </p:txBody>
        </p:sp>
      </p:grpSp>
      <p:grpSp>
        <p:nvGrpSpPr>
          <p:cNvPr id="46" name="Group 45">
            <a:extLst>
              <a:ext uri="{FF2B5EF4-FFF2-40B4-BE49-F238E27FC236}">
                <a16:creationId xmlns:a16="http://schemas.microsoft.com/office/drawing/2014/main" id="{112D29D5-7540-40F1-BDAC-16F784966C7E}"/>
              </a:ext>
            </a:extLst>
          </p:cNvPr>
          <p:cNvGrpSpPr/>
          <p:nvPr/>
        </p:nvGrpSpPr>
        <p:grpSpPr>
          <a:xfrm>
            <a:off x="4422786" y="4206734"/>
            <a:ext cx="277415" cy="382191"/>
            <a:chOff x="9251950" y="2737151"/>
            <a:chExt cx="369887" cy="509588"/>
          </a:xfrm>
        </p:grpSpPr>
        <p:sp>
          <p:nvSpPr>
            <p:cNvPr id="47" name="Oval 67">
              <a:extLst>
                <a:ext uri="{FF2B5EF4-FFF2-40B4-BE49-F238E27FC236}">
                  <a16:creationId xmlns:a16="http://schemas.microsoft.com/office/drawing/2014/main" id="{699C81F7-78CD-4DB0-B5B5-40D9B536C241}"/>
                </a:ext>
              </a:extLst>
            </p:cNvPr>
            <p:cNvSpPr>
              <a:spLocks noChangeArrowheads="1"/>
            </p:cNvSpPr>
            <p:nvPr/>
          </p:nvSpPr>
          <p:spPr bwMode="auto">
            <a:xfrm>
              <a:off x="9325791" y="2817082"/>
              <a:ext cx="220618" cy="216374"/>
            </a:xfrm>
            <a:prstGeom prst="ellipse">
              <a:avLst/>
            </a:prstGeom>
            <a:solidFill>
              <a:schemeClr val="bg1"/>
            </a:solidFill>
            <a:ln>
              <a:noFill/>
            </a:ln>
          </p:spPr>
          <p:txBody>
            <a:bodyPr vert="horz" wrap="square" lIns="68580" tIns="34290" rIns="68580" bIns="34290" numCol="1" anchor="t" anchorCtr="0" compatLnSpc="1">
              <a:prstTxWarp prst="textNoShape">
                <a:avLst/>
              </a:prstTxWarp>
              <a:normAutofit fontScale="25000" lnSpcReduction="20000"/>
            </a:bodyPr>
            <a:lstStyle/>
            <a:p>
              <a:endParaRPr lang="en-GB" sz="1350"/>
            </a:p>
          </p:txBody>
        </p:sp>
        <p:sp>
          <p:nvSpPr>
            <p:cNvPr id="48" name="Freeform 66">
              <a:extLst>
                <a:ext uri="{FF2B5EF4-FFF2-40B4-BE49-F238E27FC236}">
                  <a16:creationId xmlns:a16="http://schemas.microsoft.com/office/drawing/2014/main" id="{D360EAE4-B1A8-4132-A26A-9DBE1D0DC959}"/>
                </a:ext>
              </a:extLst>
            </p:cNvPr>
            <p:cNvSpPr>
              <a:spLocks noEditPoints="1"/>
            </p:cNvSpPr>
            <p:nvPr/>
          </p:nvSpPr>
          <p:spPr bwMode="auto">
            <a:xfrm>
              <a:off x="9251950" y="2737151"/>
              <a:ext cx="369887" cy="509588"/>
            </a:xfrm>
            <a:custGeom>
              <a:avLst/>
              <a:gdLst>
                <a:gd name="T0" fmla="*/ 54 w 108"/>
                <a:gd name="T1" fmla="*/ 0 h 149"/>
                <a:gd name="T2" fmla="*/ 0 w 108"/>
                <a:gd name="T3" fmla="*/ 54 h 149"/>
                <a:gd name="T4" fmla="*/ 54 w 108"/>
                <a:gd name="T5" fmla="*/ 149 h 149"/>
                <a:gd name="T6" fmla="*/ 108 w 108"/>
                <a:gd name="T7" fmla="*/ 54 h 149"/>
                <a:gd name="T8" fmla="*/ 54 w 108"/>
                <a:gd name="T9" fmla="*/ 0 h 149"/>
                <a:gd name="T10" fmla="*/ 54 w 108"/>
                <a:gd name="T11" fmla="*/ 82 h 149"/>
                <a:gd name="T12" fmla="*/ 27 w 108"/>
                <a:gd name="T13" fmla="*/ 56 h 149"/>
                <a:gd name="T14" fmla="*/ 54 w 108"/>
                <a:gd name="T15" fmla="*/ 29 h 149"/>
                <a:gd name="T16" fmla="*/ 81 w 108"/>
                <a:gd name="T17" fmla="*/ 56 h 149"/>
                <a:gd name="T18" fmla="*/ 54 w 108"/>
                <a:gd name="T19" fmla="*/ 82 h 1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8" h="149">
                  <a:moveTo>
                    <a:pt x="54" y="0"/>
                  </a:moveTo>
                  <a:cubicBezTo>
                    <a:pt x="24" y="0"/>
                    <a:pt x="0" y="24"/>
                    <a:pt x="0" y="54"/>
                  </a:cubicBezTo>
                  <a:cubicBezTo>
                    <a:pt x="0" y="100"/>
                    <a:pt x="54" y="149"/>
                    <a:pt x="54" y="149"/>
                  </a:cubicBezTo>
                  <a:cubicBezTo>
                    <a:pt x="54" y="149"/>
                    <a:pt x="108" y="100"/>
                    <a:pt x="108" y="54"/>
                  </a:cubicBezTo>
                  <a:cubicBezTo>
                    <a:pt x="108" y="24"/>
                    <a:pt x="84" y="0"/>
                    <a:pt x="54" y="0"/>
                  </a:cubicBezTo>
                  <a:close/>
                  <a:moveTo>
                    <a:pt x="54" y="82"/>
                  </a:moveTo>
                  <a:cubicBezTo>
                    <a:pt x="39" y="82"/>
                    <a:pt x="27" y="70"/>
                    <a:pt x="27" y="56"/>
                  </a:cubicBezTo>
                  <a:cubicBezTo>
                    <a:pt x="27" y="41"/>
                    <a:pt x="39" y="29"/>
                    <a:pt x="54" y="29"/>
                  </a:cubicBezTo>
                  <a:cubicBezTo>
                    <a:pt x="69" y="29"/>
                    <a:pt x="81" y="41"/>
                    <a:pt x="81" y="56"/>
                  </a:cubicBezTo>
                  <a:cubicBezTo>
                    <a:pt x="81" y="70"/>
                    <a:pt x="69" y="82"/>
                    <a:pt x="54" y="82"/>
                  </a:cubicBez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normAutofit/>
            </a:bodyPr>
            <a:lstStyle/>
            <a:p>
              <a:endParaRPr lang="en-GB" sz="1350"/>
            </a:p>
          </p:txBody>
        </p:sp>
        <p:sp>
          <p:nvSpPr>
            <p:cNvPr id="49" name="Oval 67">
              <a:extLst>
                <a:ext uri="{FF2B5EF4-FFF2-40B4-BE49-F238E27FC236}">
                  <a16:creationId xmlns:a16="http://schemas.microsoft.com/office/drawing/2014/main" id="{541A1DA4-53AB-4383-B7D4-B258C8286ABF}"/>
                </a:ext>
              </a:extLst>
            </p:cNvPr>
            <p:cNvSpPr>
              <a:spLocks noChangeArrowheads="1"/>
            </p:cNvSpPr>
            <p:nvPr/>
          </p:nvSpPr>
          <p:spPr bwMode="auto">
            <a:xfrm>
              <a:off x="9394825" y="2884788"/>
              <a:ext cx="82550" cy="80963"/>
            </a:xfrm>
            <a:prstGeom prst="ellipse">
              <a:avLst/>
            </a:prstGeom>
            <a:solidFill>
              <a:schemeClr val="tx1">
                <a:lumMod val="75000"/>
                <a:lumOff val="2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normAutofit fontScale="25000" lnSpcReduction="20000"/>
            </a:bodyPr>
            <a:lstStyle/>
            <a:p>
              <a:endParaRPr lang="en-GB" sz="1350"/>
            </a:p>
          </p:txBody>
        </p:sp>
      </p:grpSp>
      <p:sp>
        <p:nvSpPr>
          <p:cNvPr id="50" name="TextBox 49">
            <a:extLst>
              <a:ext uri="{FF2B5EF4-FFF2-40B4-BE49-F238E27FC236}">
                <a16:creationId xmlns:a16="http://schemas.microsoft.com/office/drawing/2014/main" id="{D863CF05-2E99-460A-BA20-B975BA905951}"/>
              </a:ext>
            </a:extLst>
          </p:cNvPr>
          <p:cNvSpPr txBox="1"/>
          <p:nvPr/>
        </p:nvSpPr>
        <p:spPr>
          <a:xfrm>
            <a:off x="153272" y="3065074"/>
            <a:ext cx="2301312" cy="1705494"/>
          </a:xfrm>
          <a:prstGeom prst="rect">
            <a:avLst/>
          </a:prstGeom>
          <a:noFill/>
        </p:spPr>
        <p:txBody>
          <a:bodyPr wrap="square" lIns="0" tIns="0" rIns="0" bIns="0" rtlCol="0" anchor="t">
            <a:normAutofit/>
          </a:bodyPr>
          <a:lstStyle/>
          <a:p>
            <a:pPr algn="ctr"/>
            <a:r>
              <a:rPr lang="da-DK" sz="1200" b="1" u="sng">
                <a:solidFill>
                  <a:schemeClr val="tx1">
                    <a:lumMod val="75000"/>
                    <a:lumOff val="25000"/>
                  </a:schemeClr>
                </a:solidFill>
              </a:rPr>
              <a:t>WHAT WE KNOW/REMEMBER</a:t>
            </a:r>
          </a:p>
          <a:p>
            <a:pPr marL="179388" indent="93663">
              <a:buFont typeface="Arial" panose="020B0604020202020204" pitchFamily="34" charset="0"/>
              <a:buChar char="•"/>
            </a:pPr>
            <a:r>
              <a:rPr lang="da-DK" sz="1200">
                <a:solidFill>
                  <a:schemeClr val="tx1">
                    <a:lumMod val="75000"/>
                    <a:lumOff val="25000"/>
                  </a:schemeClr>
                </a:solidFill>
              </a:rPr>
              <a:t>Students will have only made things in a classroom at Primary School, they might know the names of some tools and machines. </a:t>
            </a:r>
          </a:p>
          <a:p>
            <a:pPr marL="179388" indent="93663">
              <a:buFont typeface="Arial" panose="020B0604020202020204" pitchFamily="34" charset="0"/>
              <a:buChar char="•"/>
            </a:pPr>
            <a:endParaRPr lang="da-DK" sz="1200">
              <a:solidFill>
                <a:schemeClr val="tx1">
                  <a:lumMod val="75000"/>
                  <a:lumOff val="25000"/>
                </a:schemeClr>
              </a:solidFill>
            </a:endParaRPr>
          </a:p>
          <a:p>
            <a:pPr marL="273050" indent="-93663">
              <a:buFont typeface="Arial" panose="020B0604020202020204" pitchFamily="34" charset="0"/>
              <a:buChar char="•"/>
            </a:pPr>
            <a:endParaRPr lang="da-DK" sz="1200">
              <a:solidFill>
                <a:schemeClr val="tx1">
                  <a:lumMod val="75000"/>
                  <a:lumOff val="25000"/>
                </a:schemeClr>
              </a:solidFill>
            </a:endParaRPr>
          </a:p>
        </p:txBody>
      </p:sp>
      <p:sp>
        <p:nvSpPr>
          <p:cNvPr id="51" name="Freeform: Shape 50">
            <a:extLst>
              <a:ext uri="{FF2B5EF4-FFF2-40B4-BE49-F238E27FC236}">
                <a16:creationId xmlns:a16="http://schemas.microsoft.com/office/drawing/2014/main" id="{D0BA1355-A4D0-4DDA-8C4D-99BBE53D4D54}"/>
              </a:ext>
            </a:extLst>
          </p:cNvPr>
          <p:cNvSpPr/>
          <p:nvPr/>
        </p:nvSpPr>
        <p:spPr bwMode="auto">
          <a:xfrm>
            <a:off x="1816386" y="4210366"/>
            <a:ext cx="2661781" cy="45719"/>
          </a:xfrm>
          <a:custGeom>
            <a:avLst/>
            <a:gdLst>
              <a:gd name="connsiteX0" fmla="*/ 1200150 w 1200150"/>
              <a:gd name="connsiteY0" fmla="*/ 819150 h 819150"/>
              <a:gd name="connsiteX1" fmla="*/ 1200150 w 1200150"/>
              <a:gd name="connsiteY1" fmla="*/ 0 h 819150"/>
              <a:gd name="connsiteX2" fmla="*/ 0 w 1200150"/>
              <a:gd name="connsiteY2" fmla="*/ 0 h 819150"/>
            </a:gdLst>
            <a:ahLst/>
            <a:cxnLst>
              <a:cxn ang="0">
                <a:pos x="connsiteX0" y="connsiteY0"/>
              </a:cxn>
              <a:cxn ang="0">
                <a:pos x="connsiteX1" y="connsiteY1"/>
              </a:cxn>
              <a:cxn ang="0">
                <a:pos x="connsiteX2" y="connsiteY2"/>
              </a:cxn>
            </a:cxnLst>
            <a:rect l="l" t="t" r="r" b="b"/>
            <a:pathLst>
              <a:path w="1200150" h="819150">
                <a:moveTo>
                  <a:pt x="1200150" y="819150"/>
                </a:moveTo>
                <a:lnTo>
                  <a:pt x="1200150" y="0"/>
                </a:lnTo>
                <a:lnTo>
                  <a:pt x="0" y="0"/>
                </a:lnTo>
              </a:path>
            </a:pathLst>
          </a:custGeom>
          <a:ln>
            <a:solidFill>
              <a:schemeClr val="tx1">
                <a:lumMod val="75000"/>
                <a:lumOff val="25000"/>
              </a:schemeClr>
            </a:solidFill>
            <a:tailEnd type="oval"/>
          </a:ln>
        </p:spPr>
        <p:style>
          <a:lnRef idx="1">
            <a:schemeClr val="accent1"/>
          </a:lnRef>
          <a:fillRef idx="0">
            <a:schemeClr val="accent1"/>
          </a:fillRef>
          <a:effectRef idx="0">
            <a:schemeClr val="accent1"/>
          </a:effectRef>
          <a:fontRef idx="minor">
            <a:schemeClr val="tx1"/>
          </a:fontRef>
        </p:style>
        <p:txBody>
          <a:bodyPr rtlCol="0" anchor="ctr">
            <a:normAutofit fontScale="25000" lnSpcReduction="20000"/>
          </a:bodyPr>
          <a:lstStyle/>
          <a:p>
            <a:pPr algn="ctr"/>
            <a:endParaRPr lang="en-GB" sz="1350"/>
          </a:p>
        </p:txBody>
      </p:sp>
      <p:grpSp>
        <p:nvGrpSpPr>
          <p:cNvPr id="52" name="Group 51">
            <a:extLst>
              <a:ext uri="{FF2B5EF4-FFF2-40B4-BE49-F238E27FC236}">
                <a16:creationId xmlns:a16="http://schemas.microsoft.com/office/drawing/2014/main" id="{3C4A6AD7-865D-4A66-9D4F-59E4FE536BDF}"/>
              </a:ext>
            </a:extLst>
          </p:cNvPr>
          <p:cNvGrpSpPr/>
          <p:nvPr/>
        </p:nvGrpSpPr>
        <p:grpSpPr>
          <a:xfrm>
            <a:off x="2938335" y="5989480"/>
            <a:ext cx="277415" cy="382191"/>
            <a:chOff x="9251950" y="2737151"/>
            <a:chExt cx="369887" cy="509588"/>
          </a:xfrm>
        </p:grpSpPr>
        <p:sp>
          <p:nvSpPr>
            <p:cNvPr id="53" name="Oval 67">
              <a:extLst>
                <a:ext uri="{FF2B5EF4-FFF2-40B4-BE49-F238E27FC236}">
                  <a16:creationId xmlns:a16="http://schemas.microsoft.com/office/drawing/2014/main" id="{9A1A1F54-9670-4F7E-9392-B21A35C632D9}"/>
                </a:ext>
              </a:extLst>
            </p:cNvPr>
            <p:cNvSpPr>
              <a:spLocks noChangeArrowheads="1"/>
            </p:cNvSpPr>
            <p:nvPr/>
          </p:nvSpPr>
          <p:spPr bwMode="auto">
            <a:xfrm>
              <a:off x="9325791" y="2817082"/>
              <a:ext cx="220618" cy="216374"/>
            </a:xfrm>
            <a:prstGeom prst="ellipse">
              <a:avLst/>
            </a:prstGeom>
            <a:solidFill>
              <a:schemeClr val="bg1"/>
            </a:solidFill>
            <a:ln>
              <a:noFill/>
            </a:ln>
          </p:spPr>
          <p:txBody>
            <a:bodyPr vert="horz" wrap="square" lIns="68580" tIns="34290" rIns="68580" bIns="34290" numCol="1" anchor="t" anchorCtr="0" compatLnSpc="1">
              <a:prstTxWarp prst="textNoShape">
                <a:avLst/>
              </a:prstTxWarp>
              <a:normAutofit fontScale="25000" lnSpcReduction="20000"/>
            </a:bodyPr>
            <a:lstStyle/>
            <a:p>
              <a:endParaRPr lang="en-GB" sz="1350"/>
            </a:p>
          </p:txBody>
        </p:sp>
        <p:sp>
          <p:nvSpPr>
            <p:cNvPr id="54" name="Freeform 66">
              <a:extLst>
                <a:ext uri="{FF2B5EF4-FFF2-40B4-BE49-F238E27FC236}">
                  <a16:creationId xmlns:a16="http://schemas.microsoft.com/office/drawing/2014/main" id="{37CAA61E-3FF2-42F5-BE68-EE3D40AF63CD}"/>
                </a:ext>
              </a:extLst>
            </p:cNvPr>
            <p:cNvSpPr>
              <a:spLocks noEditPoints="1"/>
            </p:cNvSpPr>
            <p:nvPr/>
          </p:nvSpPr>
          <p:spPr bwMode="auto">
            <a:xfrm>
              <a:off x="9251950" y="2737151"/>
              <a:ext cx="369887" cy="509588"/>
            </a:xfrm>
            <a:custGeom>
              <a:avLst/>
              <a:gdLst>
                <a:gd name="T0" fmla="*/ 54 w 108"/>
                <a:gd name="T1" fmla="*/ 0 h 149"/>
                <a:gd name="T2" fmla="*/ 0 w 108"/>
                <a:gd name="T3" fmla="*/ 54 h 149"/>
                <a:gd name="T4" fmla="*/ 54 w 108"/>
                <a:gd name="T5" fmla="*/ 149 h 149"/>
                <a:gd name="T6" fmla="*/ 108 w 108"/>
                <a:gd name="T7" fmla="*/ 54 h 149"/>
                <a:gd name="T8" fmla="*/ 54 w 108"/>
                <a:gd name="T9" fmla="*/ 0 h 149"/>
                <a:gd name="T10" fmla="*/ 54 w 108"/>
                <a:gd name="T11" fmla="*/ 82 h 149"/>
                <a:gd name="T12" fmla="*/ 27 w 108"/>
                <a:gd name="T13" fmla="*/ 56 h 149"/>
                <a:gd name="T14" fmla="*/ 54 w 108"/>
                <a:gd name="T15" fmla="*/ 29 h 149"/>
                <a:gd name="T16" fmla="*/ 81 w 108"/>
                <a:gd name="T17" fmla="*/ 56 h 149"/>
                <a:gd name="T18" fmla="*/ 54 w 108"/>
                <a:gd name="T19" fmla="*/ 82 h 1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8" h="149">
                  <a:moveTo>
                    <a:pt x="54" y="0"/>
                  </a:moveTo>
                  <a:cubicBezTo>
                    <a:pt x="24" y="0"/>
                    <a:pt x="0" y="24"/>
                    <a:pt x="0" y="54"/>
                  </a:cubicBezTo>
                  <a:cubicBezTo>
                    <a:pt x="0" y="100"/>
                    <a:pt x="54" y="149"/>
                    <a:pt x="54" y="149"/>
                  </a:cubicBezTo>
                  <a:cubicBezTo>
                    <a:pt x="54" y="149"/>
                    <a:pt x="108" y="100"/>
                    <a:pt x="108" y="54"/>
                  </a:cubicBezTo>
                  <a:cubicBezTo>
                    <a:pt x="108" y="24"/>
                    <a:pt x="84" y="0"/>
                    <a:pt x="54" y="0"/>
                  </a:cubicBezTo>
                  <a:close/>
                  <a:moveTo>
                    <a:pt x="54" y="82"/>
                  </a:moveTo>
                  <a:cubicBezTo>
                    <a:pt x="39" y="82"/>
                    <a:pt x="27" y="70"/>
                    <a:pt x="27" y="56"/>
                  </a:cubicBezTo>
                  <a:cubicBezTo>
                    <a:pt x="27" y="41"/>
                    <a:pt x="39" y="29"/>
                    <a:pt x="54" y="29"/>
                  </a:cubicBezTo>
                  <a:cubicBezTo>
                    <a:pt x="69" y="29"/>
                    <a:pt x="81" y="41"/>
                    <a:pt x="81" y="56"/>
                  </a:cubicBezTo>
                  <a:cubicBezTo>
                    <a:pt x="81" y="70"/>
                    <a:pt x="69" y="82"/>
                    <a:pt x="54" y="82"/>
                  </a:cubicBezTo>
                  <a:close/>
                </a:path>
              </a:pathLst>
            </a:custGeom>
            <a:solidFill>
              <a:schemeClr val="accent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normAutofit/>
            </a:bodyPr>
            <a:lstStyle/>
            <a:p>
              <a:endParaRPr lang="en-GB" sz="1350"/>
            </a:p>
          </p:txBody>
        </p:sp>
        <p:sp>
          <p:nvSpPr>
            <p:cNvPr id="55" name="Oval 67">
              <a:extLst>
                <a:ext uri="{FF2B5EF4-FFF2-40B4-BE49-F238E27FC236}">
                  <a16:creationId xmlns:a16="http://schemas.microsoft.com/office/drawing/2014/main" id="{1954623F-E7D2-4189-B9AF-2C412742C0F5}"/>
                </a:ext>
              </a:extLst>
            </p:cNvPr>
            <p:cNvSpPr>
              <a:spLocks noChangeArrowheads="1"/>
            </p:cNvSpPr>
            <p:nvPr/>
          </p:nvSpPr>
          <p:spPr bwMode="auto">
            <a:xfrm>
              <a:off x="9394825" y="2884788"/>
              <a:ext cx="82550" cy="80963"/>
            </a:xfrm>
            <a:prstGeom prst="ellipse">
              <a:avLst/>
            </a:prstGeom>
            <a:solidFill>
              <a:schemeClr val="tx1">
                <a:lumMod val="75000"/>
                <a:lumOff val="2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normAutofit fontScale="25000" lnSpcReduction="20000"/>
            </a:bodyPr>
            <a:lstStyle/>
            <a:p>
              <a:endParaRPr lang="en-GB" sz="1350"/>
            </a:p>
          </p:txBody>
        </p:sp>
      </p:grpSp>
      <p:sp>
        <p:nvSpPr>
          <p:cNvPr id="56" name="TextBox 55">
            <a:extLst>
              <a:ext uri="{FF2B5EF4-FFF2-40B4-BE49-F238E27FC236}">
                <a16:creationId xmlns:a16="http://schemas.microsoft.com/office/drawing/2014/main" id="{15B48802-4B15-4AF4-BEE6-CBDAB7ABAF49}"/>
              </a:ext>
            </a:extLst>
          </p:cNvPr>
          <p:cNvSpPr txBox="1"/>
          <p:nvPr/>
        </p:nvSpPr>
        <p:spPr>
          <a:xfrm>
            <a:off x="337858" y="4848893"/>
            <a:ext cx="1979034" cy="1686258"/>
          </a:xfrm>
          <a:prstGeom prst="rect">
            <a:avLst/>
          </a:prstGeom>
          <a:noFill/>
        </p:spPr>
        <p:txBody>
          <a:bodyPr wrap="square" lIns="0" tIns="0" rIns="0" bIns="0" rtlCol="0" anchor="t">
            <a:noAutofit/>
          </a:bodyPr>
          <a:lstStyle/>
          <a:p>
            <a:pPr algn="ctr"/>
            <a:r>
              <a:rPr lang="da-DK" sz="1200" b="1" u="sng">
                <a:solidFill>
                  <a:schemeClr val="tx1">
                    <a:lumMod val="75000"/>
                    <a:lumOff val="25000"/>
                  </a:schemeClr>
                </a:solidFill>
              </a:rPr>
              <a:t>PREVIOUS LEARNING</a:t>
            </a:r>
          </a:p>
          <a:p>
            <a:pPr marL="171450" indent="-171450">
              <a:buFont typeface="Arial" panose="020B0604020202020204" pitchFamily="34" charset="0"/>
              <a:buChar char="•"/>
            </a:pPr>
            <a:r>
              <a:rPr lang="da-DK" sz="1200">
                <a:solidFill>
                  <a:schemeClr val="tx1">
                    <a:lumMod val="75000"/>
                    <a:lumOff val="25000"/>
                  </a:schemeClr>
                </a:solidFill>
              </a:rPr>
              <a:t>Possible learning in Primary School</a:t>
            </a:r>
          </a:p>
          <a:p>
            <a:r>
              <a:rPr lang="da-DK" sz="1200">
                <a:solidFill>
                  <a:schemeClr val="tx1">
                    <a:lumMod val="75000"/>
                    <a:lumOff val="25000"/>
                  </a:schemeClr>
                </a:solidFill>
              </a:rPr>
              <a:t>The first time they experience a wood workshop and food room. </a:t>
            </a:r>
          </a:p>
          <a:p>
            <a:pPr algn="r"/>
            <a:r>
              <a:rPr lang="da-DK" sz="1200">
                <a:solidFill>
                  <a:schemeClr val="tx1">
                    <a:lumMod val="75000"/>
                    <a:lumOff val="25000"/>
                  </a:schemeClr>
                </a:solidFill>
              </a:rPr>
              <a:t>. </a:t>
            </a:r>
          </a:p>
        </p:txBody>
      </p:sp>
      <p:sp>
        <p:nvSpPr>
          <p:cNvPr id="57" name="Freeform: Shape 56">
            <a:extLst>
              <a:ext uri="{FF2B5EF4-FFF2-40B4-BE49-F238E27FC236}">
                <a16:creationId xmlns:a16="http://schemas.microsoft.com/office/drawing/2014/main" id="{69C9C0E8-A471-4150-ABE7-DE3B89029D31}"/>
              </a:ext>
            </a:extLst>
          </p:cNvPr>
          <p:cNvSpPr/>
          <p:nvPr/>
        </p:nvSpPr>
        <p:spPr bwMode="auto">
          <a:xfrm>
            <a:off x="2180029" y="5467167"/>
            <a:ext cx="895946" cy="658448"/>
          </a:xfrm>
          <a:custGeom>
            <a:avLst/>
            <a:gdLst>
              <a:gd name="connsiteX0" fmla="*/ 1200150 w 1200150"/>
              <a:gd name="connsiteY0" fmla="*/ 819150 h 819150"/>
              <a:gd name="connsiteX1" fmla="*/ 1200150 w 1200150"/>
              <a:gd name="connsiteY1" fmla="*/ 0 h 819150"/>
              <a:gd name="connsiteX2" fmla="*/ 0 w 1200150"/>
              <a:gd name="connsiteY2" fmla="*/ 0 h 819150"/>
            </a:gdLst>
            <a:ahLst/>
            <a:cxnLst>
              <a:cxn ang="0">
                <a:pos x="connsiteX0" y="connsiteY0"/>
              </a:cxn>
              <a:cxn ang="0">
                <a:pos x="connsiteX1" y="connsiteY1"/>
              </a:cxn>
              <a:cxn ang="0">
                <a:pos x="connsiteX2" y="connsiteY2"/>
              </a:cxn>
            </a:cxnLst>
            <a:rect l="l" t="t" r="r" b="b"/>
            <a:pathLst>
              <a:path w="1200150" h="819150">
                <a:moveTo>
                  <a:pt x="1200150" y="819150"/>
                </a:moveTo>
                <a:lnTo>
                  <a:pt x="1200150" y="0"/>
                </a:lnTo>
                <a:lnTo>
                  <a:pt x="0" y="0"/>
                </a:lnTo>
              </a:path>
            </a:pathLst>
          </a:custGeom>
          <a:ln>
            <a:solidFill>
              <a:schemeClr val="tx1">
                <a:lumMod val="75000"/>
                <a:lumOff val="25000"/>
              </a:schemeClr>
            </a:solidFill>
            <a:tailEnd type="oval"/>
          </a:ln>
        </p:spPr>
        <p:style>
          <a:lnRef idx="1">
            <a:schemeClr val="accent1"/>
          </a:lnRef>
          <a:fillRef idx="0">
            <a:schemeClr val="accent1"/>
          </a:fillRef>
          <a:effectRef idx="0">
            <a:schemeClr val="accent1"/>
          </a:effectRef>
          <a:fontRef idx="minor">
            <a:schemeClr val="tx1"/>
          </a:fontRef>
        </p:style>
        <p:txBody>
          <a:bodyPr rtlCol="0" anchor="ctr">
            <a:normAutofit/>
          </a:bodyPr>
          <a:lstStyle/>
          <a:p>
            <a:pPr algn="ctr"/>
            <a:endParaRPr lang="en-GB" sz="1350"/>
          </a:p>
        </p:txBody>
      </p:sp>
      <p:sp>
        <p:nvSpPr>
          <p:cNvPr id="58" name="Freeform: Shape 57">
            <a:extLst>
              <a:ext uri="{FF2B5EF4-FFF2-40B4-BE49-F238E27FC236}">
                <a16:creationId xmlns:a16="http://schemas.microsoft.com/office/drawing/2014/main" id="{97B937FD-4ACA-4DBF-B2CD-D516C424A19E}"/>
              </a:ext>
            </a:extLst>
          </p:cNvPr>
          <p:cNvSpPr/>
          <p:nvPr/>
        </p:nvSpPr>
        <p:spPr bwMode="auto">
          <a:xfrm>
            <a:off x="2395921" y="1813356"/>
            <a:ext cx="3564612" cy="658910"/>
          </a:xfrm>
          <a:custGeom>
            <a:avLst/>
            <a:gdLst>
              <a:gd name="connsiteX0" fmla="*/ 1200150 w 1200150"/>
              <a:gd name="connsiteY0" fmla="*/ 819150 h 819150"/>
              <a:gd name="connsiteX1" fmla="*/ 1200150 w 1200150"/>
              <a:gd name="connsiteY1" fmla="*/ 0 h 819150"/>
              <a:gd name="connsiteX2" fmla="*/ 0 w 1200150"/>
              <a:gd name="connsiteY2" fmla="*/ 0 h 819150"/>
            </a:gdLst>
            <a:ahLst/>
            <a:cxnLst>
              <a:cxn ang="0">
                <a:pos x="connsiteX0" y="connsiteY0"/>
              </a:cxn>
              <a:cxn ang="0">
                <a:pos x="connsiteX1" y="connsiteY1"/>
              </a:cxn>
              <a:cxn ang="0">
                <a:pos x="connsiteX2" y="connsiteY2"/>
              </a:cxn>
            </a:cxnLst>
            <a:rect l="l" t="t" r="r" b="b"/>
            <a:pathLst>
              <a:path w="1200150" h="819150">
                <a:moveTo>
                  <a:pt x="1200150" y="819150"/>
                </a:moveTo>
                <a:lnTo>
                  <a:pt x="1200150" y="0"/>
                </a:lnTo>
                <a:lnTo>
                  <a:pt x="0" y="0"/>
                </a:lnTo>
              </a:path>
            </a:pathLst>
          </a:custGeom>
          <a:ln>
            <a:solidFill>
              <a:schemeClr val="tx1">
                <a:lumMod val="75000"/>
                <a:lumOff val="25000"/>
              </a:schemeClr>
            </a:solidFill>
            <a:tailEnd type="oval"/>
          </a:ln>
        </p:spPr>
        <p:style>
          <a:lnRef idx="1">
            <a:schemeClr val="accent1"/>
          </a:lnRef>
          <a:fillRef idx="0">
            <a:schemeClr val="accent1"/>
          </a:fillRef>
          <a:effectRef idx="0">
            <a:schemeClr val="accent1"/>
          </a:effectRef>
          <a:fontRef idx="minor">
            <a:schemeClr val="tx1"/>
          </a:fontRef>
        </p:style>
        <p:txBody>
          <a:bodyPr rtlCol="0" anchor="ctr">
            <a:normAutofit/>
          </a:bodyPr>
          <a:lstStyle/>
          <a:p>
            <a:pPr algn="ctr"/>
            <a:endParaRPr lang="en-GB" sz="1350"/>
          </a:p>
        </p:txBody>
      </p:sp>
      <p:sp>
        <p:nvSpPr>
          <p:cNvPr id="59" name="Freeform: Shape 58">
            <a:extLst>
              <a:ext uri="{FF2B5EF4-FFF2-40B4-BE49-F238E27FC236}">
                <a16:creationId xmlns:a16="http://schemas.microsoft.com/office/drawing/2014/main" id="{3A25AE00-45A3-4238-B0DC-2EF755C79061}"/>
              </a:ext>
            </a:extLst>
          </p:cNvPr>
          <p:cNvSpPr/>
          <p:nvPr/>
        </p:nvSpPr>
        <p:spPr bwMode="auto">
          <a:xfrm>
            <a:off x="5652783" y="1178262"/>
            <a:ext cx="1628866" cy="173237"/>
          </a:xfrm>
          <a:custGeom>
            <a:avLst/>
            <a:gdLst>
              <a:gd name="connsiteX0" fmla="*/ 1200150 w 1200150"/>
              <a:gd name="connsiteY0" fmla="*/ 819150 h 819150"/>
              <a:gd name="connsiteX1" fmla="*/ 1200150 w 1200150"/>
              <a:gd name="connsiteY1" fmla="*/ 0 h 819150"/>
              <a:gd name="connsiteX2" fmla="*/ 0 w 1200150"/>
              <a:gd name="connsiteY2" fmla="*/ 0 h 819150"/>
            </a:gdLst>
            <a:ahLst/>
            <a:cxnLst>
              <a:cxn ang="0">
                <a:pos x="connsiteX0" y="connsiteY0"/>
              </a:cxn>
              <a:cxn ang="0">
                <a:pos x="connsiteX1" y="connsiteY1"/>
              </a:cxn>
              <a:cxn ang="0">
                <a:pos x="connsiteX2" y="connsiteY2"/>
              </a:cxn>
            </a:cxnLst>
            <a:rect l="l" t="t" r="r" b="b"/>
            <a:pathLst>
              <a:path w="1200150" h="819150">
                <a:moveTo>
                  <a:pt x="1200150" y="819150"/>
                </a:moveTo>
                <a:lnTo>
                  <a:pt x="1200150" y="0"/>
                </a:lnTo>
                <a:lnTo>
                  <a:pt x="0" y="0"/>
                </a:lnTo>
              </a:path>
            </a:pathLst>
          </a:custGeom>
          <a:ln>
            <a:solidFill>
              <a:schemeClr val="tx1">
                <a:lumMod val="75000"/>
                <a:lumOff val="25000"/>
              </a:schemeClr>
            </a:solidFill>
            <a:tailEnd type="oval"/>
          </a:ln>
        </p:spPr>
        <p:style>
          <a:lnRef idx="1">
            <a:schemeClr val="accent1"/>
          </a:lnRef>
          <a:fillRef idx="0">
            <a:schemeClr val="accent1"/>
          </a:fillRef>
          <a:effectRef idx="0">
            <a:schemeClr val="accent1"/>
          </a:effectRef>
          <a:fontRef idx="minor">
            <a:schemeClr val="tx1"/>
          </a:fontRef>
        </p:style>
        <p:txBody>
          <a:bodyPr rtlCol="0" anchor="ctr">
            <a:normAutofit fontScale="47500" lnSpcReduction="20000"/>
          </a:bodyPr>
          <a:lstStyle/>
          <a:p>
            <a:pPr algn="ctr"/>
            <a:endParaRPr lang="en-GB" sz="1350"/>
          </a:p>
        </p:txBody>
      </p:sp>
      <p:pic>
        <p:nvPicPr>
          <p:cNvPr id="60" name="Picture 59" descr="A picture containing drawing&#10;&#10;Description automatically generated">
            <a:extLst>
              <a:ext uri="{FF2B5EF4-FFF2-40B4-BE49-F238E27FC236}">
                <a16:creationId xmlns:a16="http://schemas.microsoft.com/office/drawing/2014/main" id="{AE2FBCE9-603B-403A-BD96-1A6873E76406}"/>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0072" y="87123"/>
            <a:ext cx="582740" cy="629190"/>
          </a:xfrm>
          <a:prstGeom prst="rect">
            <a:avLst/>
          </a:prstGeom>
        </p:spPr>
      </p:pic>
      <p:grpSp>
        <p:nvGrpSpPr>
          <p:cNvPr id="61" name="Group 60">
            <a:extLst>
              <a:ext uri="{FF2B5EF4-FFF2-40B4-BE49-F238E27FC236}">
                <a16:creationId xmlns:a16="http://schemas.microsoft.com/office/drawing/2014/main" id="{1D3CF1FE-696C-473C-A215-AEA3247B3445}"/>
              </a:ext>
            </a:extLst>
          </p:cNvPr>
          <p:cNvGrpSpPr/>
          <p:nvPr/>
        </p:nvGrpSpPr>
        <p:grpSpPr>
          <a:xfrm>
            <a:off x="8761443" y="3569180"/>
            <a:ext cx="277415" cy="382191"/>
            <a:chOff x="9251950" y="2737151"/>
            <a:chExt cx="369887" cy="509588"/>
          </a:xfrm>
        </p:grpSpPr>
        <p:sp>
          <p:nvSpPr>
            <p:cNvPr id="62" name="Oval 67">
              <a:extLst>
                <a:ext uri="{FF2B5EF4-FFF2-40B4-BE49-F238E27FC236}">
                  <a16:creationId xmlns:a16="http://schemas.microsoft.com/office/drawing/2014/main" id="{BE4875B2-0516-4EC4-A712-1276FB3599E2}"/>
                </a:ext>
              </a:extLst>
            </p:cNvPr>
            <p:cNvSpPr>
              <a:spLocks noChangeArrowheads="1"/>
            </p:cNvSpPr>
            <p:nvPr/>
          </p:nvSpPr>
          <p:spPr bwMode="auto">
            <a:xfrm>
              <a:off x="9325791" y="2817082"/>
              <a:ext cx="220618" cy="216374"/>
            </a:xfrm>
            <a:prstGeom prst="ellipse">
              <a:avLst/>
            </a:prstGeom>
            <a:solidFill>
              <a:schemeClr val="bg1"/>
            </a:solidFill>
            <a:ln>
              <a:noFill/>
            </a:ln>
          </p:spPr>
          <p:txBody>
            <a:bodyPr vert="horz" wrap="square" lIns="68580" tIns="34290" rIns="68580" bIns="34290" numCol="1" anchor="t" anchorCtr="0" compatLnSpc="1">
              <a:prstTxWarp prst="textNoShape">
                <a:avLst/>
              </a:prstTxWarp>
              <a:normAutofit fontScale="25000" lnSpcReduction="20000"/>
            </a:bodyPr>
            <a:lstStyle/>
            <a:p>
              <a:endParaRPr lang="en-GB" sz="1350"/>
            </a:p>
          </p:txBody>
        </p:sp>
        <p:sp>
          <p:nvSpPr>
            <p:cNvPr id="63" name="Freeform 66">
              <a:extLst>
                <a:ext uri="{FF2B5EF4-FFF2-40B4-BE49-F238E27FC236}">
                  <a16:creationId xmlns:a16="http://schemas.microsoft.com/office/drawing/2014/main" id="{D3E4E86B-7157-4B8A-A6CA-DBF642515F0E}"/>
                </a:ext>
              </a:extLst>
            </p:cNvPr>
            <p:cNvSpPr>
              <a:spLocks noEditPoints="1"/>
            </p:cNvSpPr>
            <p:nvPr/>
          </p:nvSpPr>
          <p:spPr bwMode="auto">
            <a:xfrm>
              <a:off x="9251950" y="2737151"/>
              <a:ext cx="369887" cy="509588"/>
            </a:xfrm>
            <a:custGeom>
              <a:avLst/>
              <a:gdLst>
                <a:gd name="T0" fmla="*/ 54 w 108"/>
                <a:gd name="T1" fmla="*/ 0 h 149"/>
                <a:gd name="T2" fmla="*/ 0 w 108"/>
                <a:gd name="T3" fmla="*/ 54 h 149"/>
                <a:gd name="T4" fmla="*/ 54 w 108"/>
                <a:gd name="T5" fmla="*/ 149 h 149"/>
                <a:gd name="T6" fmla="*/ 108 w 108"/>
                <a:gd name="T7" fmla="*/ 54 h 149"/>
                <a:gd name="T8" fmla="*/ 54 w 108"/>
                <a:gd name="T9" fmla="*/ 0 h 149"/>
                <a:gd name="T10" fmla="*/ 54 w 108"/>
                <a:gd name="T11" fmla="*/ 82 h 149"/>
                <a:gd name="T12" fmla="*/ 27 w 108"/>
                <a:gd name="T13" fmla="*/ 56 h 149"/>
                <a:gd name="T14" fmla="*/ 54 w 108"/>
                <a:gd name="T15" fmla="*/ 29 h 149"/>
                <a:gd name="T16" fmla="*/ 81 w 108"/>
                <a:gd name="T17" fmla="*/ 56 h 149"/>
                <a:gd name="T18" fmla="*/ 54 w 108"/>
                <a:gd name="T19" fmla="*/ 82 h 1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8" h="149">
                  <a:moveTo>
                    <a:pt x="54" y="0"/>
                  </a:moveTo>
                  <a:cubicBezTo>
                    <a:pt x="24" y="0"/>
                    <a:pt x="0" y="24"/>
                    <a:pt x="0" y="54"/>
                  </a:cubicBezTo>
                  <a:cubicBezTo>
                    <a:pt x="0" y="100"/>
                    <a:pt x="54" y="149"/>
                    <a:pt x="54" y="149"/>
                  </a:cubicBezTo>
                  <a:cubicBezTo>
                    <a:pt x="54" y="149"/>
                    <a:pt x="108" y="100"/>
                    <a:pt x="108" y="54"/>
                  </a:cubicBezTo>
                  <a:cubicBezTo>
                    <a:pt x="108" y="24"/>
                    <a:pt x="84" y="0"/>
                    <a:pt x="54" y="0"/>
                  </a:cubicBezTo>
                  <a:close/>
                  <a:moveTo>
                    <a:pt x="54" y="82"/>
                  </a:moveTo>
                  <a:cubicBezTo>
                    <a:pt x="39" y="82"/>
                    <a:pt x="27" y="70"/>
                    <a:pt x="27" y="56"/>
                  </a:cubicBezTo>
                  <a:cubicBezTo>
                    <a:pt x="27" y="41"/>
                    <a:pt x="39" y="29"/>
                    <a:pt x="54" y="29"/>
                  </a:cubicBezTo>
                  <a:cubicBezTo>
                    <a:pt x="69" y="29"/>
                    <a:pt x="81" y="41"/>
                    <a:pt x="81" y="56"/>
                  </a:cubicBezTo>
                  <a:cubicBezTo>
                    <a:pt x="81" y="70"/>
                    <a:pt x="69" y="82"/>
                    <a:pt x="54" y="82"/>
                  </a:cubicBez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normAutofit/>
            </a:bodyPr>
            <a:lstStyle/>
            <a:p>
              <a:endParaRPr lang="en-GB" sz="1350"/>
            </a:p>
          </p:txBody>
        </p:sp>
        <p:sp>
          <p:nvSpPr>
            <p:cNvPr id="64" name="Oval 67">
              <a:extLst>
                <a:ext uri="{FF2B5EF4-FFF2-40B4-BE49-F238E27FC236}">
                  <a16:creationId xmlns:a16="http://schemas.microsoft.com/office/drawing/2014/main" id="{DCC427C0-247D-41CF-98C8-BC9B34F8859F}"/>
                </a:ext>
              </a:extLst>
            </p:cNvPr>
            <p:cNvSpPr>
              <a:spLocks noChangeArrowheads="1"/>
            </p:cNvSpPr>
            <p:nvPr/>
          </p:nvSpPr>
          <p:spPr bwMode="auto">
            <a:xfrm>
              <a:off x="9394825" y="2884788"/>
              <a:ext cx="82550" cy="80963"/>
            </a:xfrm>
            <a:prstGeom prst="ellipse">
              <a:avLst/>
            </a:prstGeom>
            <a:solidFill>
              <a:schemeClr val="tx1">
                <a:lumMod val="75000"/>
                <a:lumOff val="2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normAutofit fontScale="25000" lnSpcReduction="20000"/>
            </a:bodyPr>
            <a:lstStyle/>
            <a:p>
              <a:endParaRPr lang="en-GB" sz="1350"/>
            </a:p>
          </p:txBody>
        </p:sp>
      </p:grpSp>
      <p:sp>
        <p:nvSpPr>
          <p:cNvPr id="65" name="TextBox 64">
            <a:extLst>
              <a:ext uri="{FF2B5EF4-FFF2-40B4-BE49-F238E27FC236}">
                <a16:creationId xmlns:a16="http://schemas.microsoft.com/office/drawing/2014/main" id="{E3FB04A4-8765-45B3-A625-8E58F2677B25}"/>
              </a:ext>
            </a:extLst>
          </p:cNvPr>
          <p:cNvSpPr txBox="1"/>
          <p:nvPr/>
        </p:nvSpPr>
        <p:spPr>
          <a:xfrm>
            <a:off x="5987564" y="218359"/>
            <a:ext cx="2122076" cy="1124713"/>
          </a:xfrm>
          <a:prstGeom prst="rect">
            <a:avLst/>
          </a:prstGeom>
          <a:noFill/>
        </p:spPr>
        <p:txBody>
          <a:bodyPr wrap="square" lIns="0" tIns="0" rIns="0" bIns="0" rtlCol="0" anchor="t">
            <a:noAutofit/>
          </a:bodyPr>
          <a:lstStyle/>
          <a:p>
            <a:pPr algn="ctr"/>
            <a:r>
              <a:rPr lang="da-DK" sz="1200" b="1" u="sng">
                <a:solidFill>
                  <a:schemeClr val="tx1">
                    <a:lumMod val="75000"/>
                    <a:lumOff val="25000"/>
                  </a:schemeClr>
                </a:solidFill>
              </a:rPr>
              <a:t>WHAT? (CAREERS)</a:t>
            </a:r>
          </a:p>
          <a:p>
            <a:pPr marL="365125" indent="-182563">
              <a:buFont typeface="Arial" panose="020B0604020202020204" pitchFamily="34" charset="0"/>
              <a:buChar char="•"/>
            </a:pPr>
            <a:r>
              <a:rPr lang="da-DK" sz="1200">
                <a:solidFill>
                  <a:schemeClr val="tx1">
                    <a:lumMod val="75000"/>
                    <a:lumOff val="25000"/>
                  </a:schemeClr>
                </a:solidFill>
              </a:rPr>
              <a:t>Carpenter, designer, architect, set designer, CAD machine operator</a:t>
            </a:r>
          </a:p>
          <a:p>
            <a:pPr algn="r"/>
            <a:endParaRPr lang="da-DK" sz="1200">
              <a:solidFill>
                <a:schemeClr val="tx1">
                  <a:lumMod val="75000"/>
                  <a:lumOff val="25000"/>
                </a:schemeClr>
              </a:solidFill>
            </a:endParaRPr>
          </a:p>
        </p:txBody>
      </p:sp>
      <p:sp>
        <p:nvSpPr>
          <p:cNvPr id="66" name="TextBox 65">
            <a:extLst>
              <a:ext uri="{FF2B5EF4-FFF2-40B4-BE49-F238E27FC236}">
                <a16:creationId xmlns:a16="http://schemas.microsoft.com/office/drawing/2014/main" id="{FDD1E27A-5966-445B-B56C-6D83F262C9FF}"/>
              </a:ext>
            </a:extLst>
          </p:cNvPr>
          <p:cNvSpPr txBox="1"/>
          <p:nvPr/>
        </p:nvSpPr>
        <p:spPr>
          <a:xfrm>
            <a:off x="440907" y="1193238"/>
            <a:ext cx="2053662" cy="1160310"/>
          </a:xfrm>
          <a:prstGeom prst="rect">
            <a:avLst/>
          </a:prstGeom>
          <a:noFill/>
          <a:ln w="28575">
            <a:solidFill>
              <a:srgbClr val="C00000"/>
            </a:solidFill>
          </a:ln>
        </p:spPr>
        <p:txBody>
          <a:bodyPr wrap="square" lIns="0" tIns="0" rIns="0" bIns="0" rtlCol="0" anchor="t">
            <a:normAutofit/>
          </a:bodyPr>
          <a:lstStyle/>
          <a:p>
            <a:pPr marL="352425" indent="-268288" algn="ctr"/>
            <a:r>
              <a:rPr lang="da-DK" sz="1200" b="1" u="sng">
                <a:solidFill>
                  <a:schemeClr val="tx1">
                    <a:lumMod val="75000"/>
                    <a:lumOff val="25000"/>
                  </a:schemeClr>
                </a:solidFill>
              </a:rPr>
              <a:t>AIMS</a:t>
            </a:r>
          </a:p>
          <a:p>
            <a:pPr marL="179388" indent="-95250">
              <a:buFont typeface="Arial" panose="020B0604020202020204" pitchFamily="34" charset="0"/>
              <a:buChar char="•"/>
            </a:pPr>
            <a:r>
              <a:rPr lang="da-DK" sz="1200">
                <a:solidFill>
                  <a:schemeClr val="tx1">
                    <a:lumMod val="75000"/>
                    <a:lumOff val="25000"/>
                  </a:schemeClr>
                </a:solidFill>
              </a:rPr>
              <a:t>To introduce students to the concept of designing and making using hand tools and machines</a:t>
            </a:r>
          </a:p>
        </p:txBody>
      </p:sp>
      <p:pic>
        <p:nvPicPr>
          <p:cNvPr id="67" name="Picture 66" descr="A picture containing colorful, shirt&#10;&#10;Description automatically generated">
            <a:extLst>
              <a:ext uri="{FF2B5EF4-FFF2-40B4-BE49-F238E27FC236}">
                <a16:creationId xmlns:a16="http://schemas.microsoft.com/office/drawing/2014/main" id="{EEDC6D9E-A4E2-4E32-9653-7C9EA4DE27F8}"/>
              </a:ext>
            </a:extLst>
          </p:cNvPr>
          <p:cNvPicPr>
            <a:picLocks noChangeAspect="1"/>
          </p:cNvPicPr>
          <p:nvPr/>
        </p:nvPicPr>
        <p:blipFill>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8147135" y="-48617"/>
            <a:ext cx="1082602" cy="1089574"/>
          </a:xfrm>
          <a:prstGeom prst="rect">
            <a:avLst/>
          </a:prstGeom>
        </p:spPr>
      </p:pic>
      <p:sp>
        <p:nvSpPr>
          <p:cNvPr id="68" name="Freeform: Shape 67">
            <a:extLst>
              <a:ext uri="{FF2B5EF4-FFF2-40B4-BE49-F238E27FC236}">
                <a16:creationId xmlns:a16="http://schemas.microsoft.com/office/drawing/2014/main" id="{6ADEA32E-18F4-41F7-AD03-8C106A573AD1}"/>
              </a:ext>
            </a:extLst>
          </p:cNvPr>
          <p:cNvSpPr/>
          <p:nvPr/>
        </p:nvSpPr>
        <p:spPr bwMode="auto">
          <a:xfrm>
            <a:off x="7940437" y="996136"/>
            <a:ext cx="956331" cy="2653798"/>
          </a:xfrm>
          <a:custGeom>
            <a:avLst/>
            <a:gdLst>
              <a:gd name="connsiteX0" fmla="*/ 1200150 w 1200150"/>
              <a:gd name="connsiteY0" fmla="*/ 819150 h 819150"/>
              <a:gd name="connsiteX1" fmla="*/ 1200150 w 1200150"/>
              <a:gd name="connsiteY1" fmla="*/ 0 h 819150"/>
              <a:gd name="connsiteX2" fmla="*/ 0 w 1200150"/>
              <a:gd name="connsiteY2" fmla="*/ 0 h 819150"/>
            </a:gdLst>
            <a:ahLst/>
            <a:cxnLst>
              <a:cxn ang="0">
                <a:pos x="connsiteX0" y="connsiteY0"/>
              </a:cxn>
              <a:cxn ang="0">
                <a:pos x="connsiteX1" y="connsiteY1"/>
              </a:cxn>
              <a:cxn ang="0">
                <a:pos x="connsiteX2" y="connsiteY2"/>
              </a:cxn>
            </a:cxnLst>
            <a:rect l="l" t="t" r="r" b="b"/>
            <a:pathLst>
              <a:path w="1200150" h="819150">
                <a:moveTo>
                  <a:pt x="1200150" y="819150"/>
                </a:moveTo>
                <a:lnTo>
                  <a:pt x="1200150" y="0"/>
                </a:lnTo>
                <a:lnTo>
                  <a:pt x="0" y="0"/>
                </a:lnTo>
              </a:path>
            </a:pathLst>
          </a:custGeom>
          <a:ln>
            <a:solidFill>
              <a:schemeClr val="tx1">
                <a:lumMod val="75000"/>
                <a:lumOff val="25000"/>
              </a:schemeClr>
            </a:solidFill>
            <a:tailEnd type="oval"/>
          </a:ln>
        </p:spPr>
        <p:style>
          <a:lnRef idx="1">
            <a:schemeClr val="accent1"/>
          </a:lnRef>
          <a:fillRef idx="0">
            <a:schemeClr val="accent1"/>
          </a:fillRef>
          <a:effectRef idx="0">
            <a:schemeClr val="accent1"/>
          </a:effectRef>
          <a:fontRef idx="minor">
            <a:schemeClr val="tx1"/>
          </a:fontRef>
        </p:style>
        <p:txBody>
          <a:bodyPr rtlCol="0" anchor="ctr">
            <a:normAutofit/>
          </a:bodyPr>
          <a:lstStyle/>
          <a:p>
            <a:pPr algn="ctr"/>
            <a:endParaRPr lang="en-GB" sz="1350"/>
          </a:p>
        </p:txBody>
      </p:sp>
      <p:sp>
        <p:nvSpPr>
          <p:cNvPr id="69" name="TextBox 68">
            <a:extLst>
              <a:ext uri="{FF2B5EF4-FFF2-40B4-BE49-F238E27FC236}">
                <a16:creationId xmlns:a16="http://schemas.microsoft.com/office/drawing/2014/main" id="{6B155D0F-D82C-43B8-9288-5C4D0BCED103}"/>
              </a:ext>
            </a:extLst>
          </p:cNvPr>
          <p:cNvSpPr txBox="1"/>
          <p:nvPr/>
        </p:nvSpPr>
        <p:spPr>
          <a:xfrm>
            <a:off x="4300782" y="5957968"/>
            <a:ext cx="2117903" cy="755425"/>
          </a:xfrm>
          <a:prstGeom prst="rect">
            <a:avLst/>
          </a:prstGeom>
          <a:solidFill>
            <a:schemeClr val="bg2"/>
          </a:solidFill>
          <a:ln w="28575">
            <a:solidFill>
              <a:srgbClr val="C00000"/>
            </a:solidFill>
          </a:ln>
        </p:spPr>
        <p:txBody>
          <a:bodyPr wrap="square" lIns="0" tIns="0" rIns="0" bIns="0" rtlCol="0" anchor="t">
            <a:normAutofit/>
          </a:bodyPr>
          <a:lstStyle/>
          <a:p>
            <a:pPr marL="352425" indent="-268288" algn="ctr"/>
            <a:r>
              <a:rPr lang="da-DK" sz="1100" b="1" u="sng">
                <a:solidFill>
                  <a:schemeClr val="tx1">
                    <a:lumMod val="75000"/>
                    <a:lumOff val="25000"/>
                  </a:schemeClr>
                </a:solidFill>
              </a:rPr>
              <a:t>RECOMMENDED  READING</a:t>
            </a:r>
          </a:p>
          <a:p>
            <a:pPr marL="352425" indent="-268288" algn="ctr"/>
            <a:r>
              <a:rPr lang="da-DK" sz="1100" b="1" u="sng">
                <a:solidFill>
                  <a:schemeClr val="tx1">
                    <a:lumMod val="75000"/>
                    <a:lumOff val="25000"/>
                  </a:schemeClr>
                </a:solidFill>
              </a:rPr>
              <a:t>BBC Bitesize</a:t>
            </a:r>
          </a:p>
          <a:p>
            <a:pPr marL="352425" indent="-268288" algn="ctr"/>
            <a:r>
              <a:rPr lang="da-DK" sz="1100" b="1" u="sng">
                <a:solidFill>
                  <a:schemeClr val="tx1">
                    <a:lumMod val="75000"/>
                    <a:lumOff val="25000"/>
                  </a:schemeClr>
                </a:solidFill>
              </a:rPr>
              <a:t>The History of the Bauhaus</a:t>
            </a:r>
          </a:p>
          <a:p>
            <a:pPr marL="352425" indent="-268288" algn="ctr"/>
            <a:r>
              <a:rPr lang="da-DK" sz="1100" b="1" u="sng">
                <a:solidFill>
                  <a:schemeClr val="tx1">
                    <a:lumMod val="75000"/>
                    <a:lumOff val="25000"/>
                  </a:schemeClr>
                </a:solidFill>
              </a:rPr>
              <a:t>T&amp;H book on De Stijl</a:t>
            </a:r>
          </a:p>
        </p:txBody>
      </p:sp>
      <p:sp>
        <p:nvSpPr>
          <p:cNvPr id="70" name="TextBox 69">
            <a:extLst>
              <a:ext uri="{FF2B5EF4-FFF2-40B4-BE49-F238E27FC236}">
                <a16:creationId xmlns:a16="http://schemas.microsoft.com/office/drawing/2014/main" id="{0D212557-3A77-446E-8A69-66332852BC8E}"/>
              </a:ext>
            </a:extLst>
          </p:cNvPr>
          <p:cNvSpPr txBox="1"/>
          <p:nvPr/>
        </p:nvSpPr>
        <p:spPr>
          <a:xfrm>
            <a:off x="2676618" y="1954570"/>
            <a:ext cx="2307363" cy="1948386"/>
          </a:xfrm>
          <a:prstGeom prst="rect">
            <a:avLst/>
          </a:prstGeom>
          <a:noFill/>
          <a:ln w="28575">
            <a:solidFill>
              <a:srgbClr val="C00000"/>
            </a:solidFill>
          </a:ln>
        </p:spPr>
        <p:txBody>
          <a:bodyPr wrap="square" lIns="0" tIns="0" rIns="0" bIns="0" rtlCol="0" anchor="t">
            <a:normAutofit/>
          </a:bodyPr>
          <a:lstStyle/>
          <a:p>
            <a:pPr marL="182563" algn="ctr"/>
            <a:endParaRPr lang="da-DK" sz="500" b="1" u="sng">
              <a:solidFill>
                <a:schemeClr val="tx1">
                  <a:lumMod val="75000"/>
                  <a:lumOff val="25000"/>
                </a:schemeClr>
              </a:solidFill>
            </a:endParaRPr>
          </a:p>
          <a:p>
            <a:pPr marL="171450" indent="11113" algn="ctr"/>
            <a:r>
              <a:rPr lang="da-DK" sz="1300" b="1" u="sng">
                <a:solidFill>
                  <a:schemeClr val="tx1">
                    <a:lumMod val="75000"/>
                    <a:lumOff val="25000"/>
                  </a:schemeClr>
                </a:solidFill>
              </a:rPr>
              <a:t>DEVELOPING  COURAGE</a:t>
            </a:r>
          </a:p>
          <a:p>
            <a:pPr marL="171450" indent="11113">
              <a:lnSpc>
                <a:spcPct val="170000"/>
              </a:lnSpc>
              <a:buFont typeface="Arial" panose="020B0604020202020204" pitchFamily="34" charset="0"/>
              <a:buChar char="•"/>
            </a:pPr>
            <a:r>
              <a:rPr lang="da-DK" sz="900" b="1">
                <a:solidFill>
                  <a:schemeClr val="tx1">
                    <a:lumMod val="75000"/>
                    <a:lumOff val="25000"/>
                  </a:schemeClr>
                </a:solidFill>
              </a:rPr>
              <a:t>C   To show confidence using CAD</a:t>
            </a:r>
          </a:p>
          <a:p>
            <a:pPr marL="171450" indent="11113">
              <a:lnSpc>
                <a:spcPct val="170000"/>
              </a:lnSpc>
              <a:buFont typeface="Arial" panose="020B0604020202020204" pitchFamily="34" charset="0"/>
              <a:buChar char="•"/>
            </a:pPr>
            <a:r>
              <a:rPr lang="da-DK" sz="900" b="1">
                <a:solidFill>
                  <a:schemeClr val="tx1">
                    <a:lumMod val="75000"/>
                    <a:lumOff val="25000"/>
                  </a:schemeClr>
                </a:solidFill>
              </a:rPr>
              <a:t>O   Opportunity to use Laser Cutter</a:t>
            </a:r>
          </a:p>
          <a:p>
            <a:pPr marL="171450" indent="11113">
              <a:lnSpc>
                <a:spcPct val="170000"/>
              </a:lnSpc>
              <a:buFont typeface="Arial" panose="020B0604020202020204" pitchFamily="34" charset="0"/>
              <a:buChar char="•"/>
            </a:pPr>
            <a:r>
              <a:rPr lang="da-DK" sz="900" b="1">
                <a:solidFill>
                  <a:schemeClr val="tx1">
                    <a:lumMod val="75000"/>
                    <a:lumOff val="25000"/>
                  </a:schemeClr>
                </a:solidFill>
              </a:rPr>
              <a:t>U   Unrelenting Progress</a:t>
            </a:r>
          </a:p>
          <a:p>
            <a:pPr marL="171450" indent="11113">
              <a:lnSpc>
                <a:spcPct val="170000"/>
              </a:lnSpc>
              <a:buFont typeface="Arial" panose="020B0604020202020204" pitchFamily="34" charset="0"/>
              <a:buChar char="•"/>
            </a:pPr>
            <a:r>
              <a:rPr lang="da-DK" sz="900" b="1">
                <a:solidFill>
                  <a:schemeClr val="tx1">
                    <a:lumMod val="75000"/>
                    <a:lumOff val="25000"/>
                  </a:schemeClr>
                </a:solidFill>
              </a:rPr>
              <a:t>R   Resiliance at problem solving</a:t>
            </a:r>
          </a:p>
          <a:p>
            <a:pPr marL="171450" indent="11113">
              <a:lnSpc>
                <a:spcPct val="170000"/>
              </a:lnSpc>
              <a:buFont typeface="Arial" panose="020B0604020202020204" pitchFamily="34" charset="0"/>
              <a:buChar char="•"/>
            </a:pPr>
            <a:r>
              <a:rPr lang="da-DK" sz="900" b="1">
                <a:solidFill>
                  <a:schemeClr val="tx1">
                    <a:lumMod val="75000"/>
                    <a:lumOff val="25000"/>
                  </a:schemeClr>
                </a:solidFill>
              </a:rPr>
              <a:t>A   Attempt all tasks</a:t>
            </a:r>
          </a:p>
          <a:p>
            <a:pPr marL="171450" indent="11113">
              <a:lnSpc>
                <a:spcPct val="170000"/>
              </a:lnSpc>
              <a:buFont typeface="Arial" panose="020B0604020202020204" pitchFamily="34" charset="0"/>
              <a:buChar char="•"/>
            </a:pPr>
            <a:r>
              <a:rPr lang="da-DK" sz="900" b="1">
                <a:solidFill>
                  <a:schemeClr val="tx1">
                    <a:lumMod val="75000"/>
                    <a:lumOff val="25000"/>
                  </a:schemeClr>
                </a:solidFill>
              </a:rPr>
              <a:t>G   Go Beyond what is Expected</a:t>
            </a:r>
          </a:p>
          <a:p>
            <a:pPr marL="171450" indent="11113">
              <a:lnSpc>
                <a:spcPct val="170000"/>
              </a:lnSpc>
              <a:buFont typeface="Arial" panose="020B0604020202020204" pitchFamily="34" charset="0"/>
              <a:buChar char="•"/>
            </a:pPr>
            <a:r>
              <a:rPr lang="da-DK" sz="900" b="1">
                <a:solidFill>
                  <a:schemeClr val="tx1">
                    <a:lumMod val="75000"/>
                    <a:lumOff val="25000"/>
                  </a:schemeClr>
                </a:solidFill>
              </a:rPr>
              <a:t>E   Enjoyment in </a:t>
            </a:r>
            <a:r>
              <a:rPr lang="da-DK" sz="900" b="1" i="1">
                <a:solidFill>
                  <a:schemeClr val="tx1">
                    <a:lumMod val="75000"/>
                    <a:lumOff val="25000"/>
                  </a:schemeClr>
                </a:solidFill>
              </a:rPr>
              <a:t>Making</a:t>
            </a:r>
          </a:p>
        </p:txBody>
      </p:sp>
    </p:spTree>
    <p:extLst>
      <p:ext uri="{BB962C8B-B14F-4D97-AF65-F5344CB8AC3E}">
        <p14:creationId xmlns:p14="http://schemas.microsoft.com/office/powerpoint/2010/main" val="88644281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Table 2">
            <a:extLst>
              <a:ext uri="{FF2B5EF4-FFF2-40B4-BE49-F238E27FC236}">
                <a16:creationId xmlns:a16="http://schemas.microsoft.com/office/drawing/2014/main" id="{9592C2DC-B924-4A40-AEB7-1BA30DE218D3}"/>
              </a:ext>
            </a:extLst>
          </p:cNvPr>
          <p:cNvGraphicFramePr>
            <a:graphicFrameLocks noGrp="1"/>
          </p:cNvGraphicFramePr>
          <p:nvPr>
            <p:extLst>
              <p:ext uri="{D42A27DB-BD31-4B8C-83A1-F6EECF244321}">
                <p14:modId xmlns:p14="http://schemas.microsoft.com/office/powerpoint/2010/main" val="786151139"/>
              </p:ext>
            </p:extLst>
          </p:nvPr>
        </p:nvGraphicFramePr>
        <p:xfrm>
          <a:off x="104932" y="478971"/>
          <a:ext cx="9801069" cy="6280176"/>
        </p:xfrm>
        <a:graphic>
          <a:graphicData uri="http://schemas.openxmlformats.org/drawingml/2006/table">
            <a:tbl>
              <a:tblPr firstRow="1" bandRow="1">
                <a:tableStyleId>{5940675A-B579-460E-94D1-54222C63F5DA}</a:tableStyleId>
              </a:tblPr>
              <a:tblGrid>
                <a:gridCol w="1688543">
                  <a:extLst>
                    <a:ext uri="{9D8B030D-6E8A-4147-A177-3AD203B41FA5}">
                      <a16:colId xmlns:a16="http://schemas.microsoft.com/office/drawing/2014/main" val="268391470"/>
                    </a:ext>
                  </a:extLst>
                </a:gridCol>
                <a:gridCol w="4642236">
                  <a:extLst>
                    <a:ext uri="{9D8B030D-6E8A-4147-A177-3AD203B41FA5}">
                      <a16:colId xmlns:a16="http://schemas.microsoft.com/office/drawing/2014/main" val="2294368480"/>
                    </a:ext>
                  </a:extLst>
                </a:gridCol>
                <a:gridCol w="3470290">
                  <a:extLst>
                    <a:ext uri="{9D8B030D-6E8A-4147-A177-3AD203B41FA5}">
                      <a16:colId xmlns:a16="http://schemas.microsoft.com/office/drawing/2014/main" val="1708262409"/>
                    </a:ext>
                  </a:extLst>
                </a:gridCol>
              </a:tblGrid>
              <a:tr h="247341">
                <a:tc rowSpan="2">
                  <a:txBody>
                    <a:bodyPr/>
                    <a:lstStyle/>
                    <a:p>
                      <a:pPr algn="ctr" rtl="0"/>
                      <a:r>
                        <a:rPr lang="en-GB" b="1" dirty="0">
                          <a:effectLst/>
                          <a:latin typeface="Eras Light ITC" panose="020B0402030504020804" pitchFamily="34" charset="0"/>
                        </a:rPr>
                        <a:t>Assessment</a:t>
                      </a:r>
                    </a:p>
                    <a:p>
                      <a:pPr algn="ctr" rtl="0"/>
                      <a:r>
                        <a:rPr lang="en-GB" b="1" dirty="0">
                          <a:effectLst/>
                          <a:latin typeface="Eras Light ITC" panose="020B0402030504020804" pitchFamily="34" charset="0"/>
                        </a:rPr>
                        <a:t>Ladder</a:t>
                      </a:r>
                    </a:p>
                  </a:txBody>
                  <a:tcPr marL="68580" marR="68580" marT="0" marB="0"/>
                </a:tc>
                <a:tc gridSpan="2">
                  <a:txBody>
                    <a:bodyPr/>
                    <a:lstStyle/>
                    <a:p>
                      <a:pPr lvl="0" algn="ctr">
                        <a:buNone/>
                      </a:pPr>
                      <a:r>
                        <a:rPr lang="en-GB" sz="2800" b="1" dirty="0">
                          <a:effectLst/>
                          <a:latin typeface="Eras Light ITC" panose="020B0402030504020804" pitchFamily="34" charset="0"/>
                        </a:rPr>
                        <a:t>PHOTO FRAME</a:t>
                      </a:r>
                    </a:p>
                  </a:txBody>
                  <a:tcPr marL="68580" marR="68580" marT="0" marB="0"/>
                </a:tc>
                <a:tc hMerge="1">
                  <a:txBody>
                    <a:bodyPr/>
                    <a:lstStyle/>
                    <a:p>
                      <a:endParaRPr lang="en-US"/>
                    </a:p>
                  </a:txBody>
                  <a:tcPr/>
                </a:tc>
                <a:extLst>
                  <a:ext uri="{0D108BD9-81ED-4DB2-BD59-A6C34878D82A}">
                    <a16:rowId xmlns:a16="http://schemas.microsoft.com/office/drawing/2014/main" val="3140765769"/>
                  </a:ext>
                </a:extLst>
              </a:tr>
              <a:tr h="356172">
                <a:tc vMerge="1">
                  <a:txBody>
                    <a:bodyPr/>
                    <a:lstStyle/>
                    <a:p>
                      <a:endParaRPr lang="en-US"/>
                    </a:p>
                  </a:txBody>
                  <a:tcPr/>
                </a:tc>
                <a:tc>
                  <a:txBody>
                    <a:bodyPr/>
                    <a:lstStyle/>
                    <a:p>
                      <a:pPr marL="285750" indent="-285750" algn="ctr" rtl="0">
                        <a:buFont typeface="Arial" panose="020B0604020202020204" pitchFamily="34" charset="0"/>
                        <a:buChar char="•"/>
                      </a:pPr>
                      <a:r>
                        <a:rPr lang="en-GB" b="1">
                          <a:effectLst/>
                          <a:latin typeface="Eras Light ITC" panose="020B0402030504020804" pitchFamily="34" charset="0"/>
                        </a:rPr>
                        <a:t>Knowledge and Understanding</a:t>
                      </a:r>
                    </a:p>
                  </a:txBody>
                  <a:tcPr marL="68580" marR="68580" marT="0" marB="0"/>
                </a:tc>
                <a:tc>
                  <a:txBody>
                    <a:bodyPr/>
                    <a:lstStyle/>
                    <a:p>
                      <a:pPr marL="285750" indent="-285750" algn="ctr" rtl="0">
                        <a:buFont typeface="Arial" panose="020B0604020202020204" pitchFamily="34" charset="0"/>
                        <a:buChar char="•"/>
                      </a:pPr>
                      <a:r>
                        <a:rPr lang="en-GB" b="1" dirty="0">
                          <a:effectLst/>
                          <a:latin typeface="Eras Light ITC" panose="020B0402030504020804" pitchFamily="34" charset="0"/>
                        </a:rPr>
                        <a:t>Skills</a:t>
                      </a:r>
                    </a:p>
                  </a:txBody>
                  <a:tcPr marL="68580" marR="68580" marT="0" marB="0"/>
                </a:tc>
                <a:extLst>
                  <a:ext uri="{0D108BD9-81ED-4DB2-BD59-A6C34878D82A}">
                    <a16:rowId xmlns:a16="http://schemas.microsoft.com/office/drawing/2014/main" val="2467934797"/>
                  </a:ext>
                </a:extLst>
              </a:tr>
              <a:tr h="1121228">
                <a:tc>
                  <a:txBody>
                    <a:bodyPr/>
                    <a:lstStyle/>
                    <a:p>
                      <a:pPr marL="71755" marR="71755" algn="ctr" rtl="0"/>
                      <a:endParaRPr lang="en-GB" b="1" dirty="0">
                        <a:effectLst/>
                        <a:latin typeface="Eras Light ITC" panose="020B0402030504020804" pitchFamily="34" charset="0"/>
                      </a:endParaRPr>
                    </a:p>
                    <a:p>
                      <a:pPr marL="71755" marR="71755" algn="ctr" rtl="0"/>
                      <a:r>
                        <a:rPr lang="en-GB" b="1" dirty="0">
                          <a:solidFill>
                            <a:srgbClr val="FFC000"/>
                          </a:solidFill>
                          <a:effectLst/>
                          <a:latin typeface="Eras Light ITC" panose="020B0402030504020804" pitchFamily="34" charset="0"/>
                        </a:rPr>
                        <a:t>Yellow Plus</a:t>
                      </a:r>
                    </a:p>
                  </a:txBody>
                  <a:tcPr marL="68580" marR="68580" marT="0" marB="0"/>
                </a:tc>
                <a:tc>
                  <a:txBody>
                    <a:bodyPr/>
                    <a:lstStyle/>
                    <a:p>
                      <a:pPr marL="628650" indent="-171450" algn="l" rtl="0">
                        <a:buFont typeface="Arial" panose="020B0604020202020204" pitchFamily="34" charset="0"/>
                        <a:buChar char="•"/>
                      </a:pPr>
                      <a:endParaRPr lang="en-GB" sz="1100" dirty="0">
                        <a:effectLst/>
                        <a:latin typeface="Eras Light ITC" panose="020B0402030504020804" pitchFamily="34" charset="0"/>
                      </a:endParaRPr>
                    </a:p>
                    <a:p>
                      <a:pPr marL="457200" indent="-228600" algn="l" rtl="0">
                        <a:buFont typeface="Arial" panose="020B0604020202020204" pitchFamily="34" charset="0"/>
                        <a:buChar char="•"/>
                      </a:pPr>
                      <a:r>
                        <a:rPr lang="en-GB" sz="1100" dirty="0">
                          <a:effectLst/>
                          <a:latin typeface="Eras Light ITC" panose="020B0402030504020804" pitchFamily="34" charset="0"/>
                        </a:rPr>
                        <a:t>Understands safety in the workshop and can write 6-8 rules.</a:t>
                      </a:r>
                    </a:p>
                    <a:p>
                      <a:pPr marL="457200" indent="-228600" algn="l" rtl="0">
                        <a:buFont typeface="Arial" panose="020B0604020202020204" pitchFamily="34" charset="0"/>
                        <a:buChar char="•"/>
                      </a:pPr>
                      <a:r>
                        <a:rPr lang="en-GB" sz="1100" dirty="0">
                          <a:effectLst/>
                          <a:latin typeface="Eras Light ITC" panose="020B0402030504020804" pitchFamily="34" charset="0"/>
                        </a:rPr>
                        <a:t>Knowledge of </a:t>
                      </a:r>
                      <a:r>
                        <a:rPr lang="en-GB" sz="1100" dirty="0" err="1">
                          <a:effectLst/>
                          <a:latin typeface="Eras Light ITC" panose="020B0402030504020804" pitchFamily="34" charset="0"/>
                        </a:rPr>
                        <a:t>mdf</a:t>
                      </a:r>
                      <a:r>
                        <a:rPr lang="en-GB" sz="1100" dirty="0">
                          <a:effectLst/>
                          <a:latin typeface="Eras Light ITC" panose="020B0402030504020804" pitchFamily="34" charset="0"/>
                        </a:rPr>
                        <a:t>, where it comes from, its uses and good points</a:t>
                      </a:r>
                    </a:p>
                    <a:p>
                      <a:pPr marL="457200" indent="-228600" algn="l" rtl="0">
                        <a:buFont typeface="Arial" panose="020B0604020202020204" pitchFamily="34" charset="0"/>
                        <a:buChar char="•"/>
                      </a:pPr>
                      <a:r>
                        <a:rPr lang="en-GB" sz="1100" dirty="0">
                          <a:effectLst/>
                          <a:latin typeface="Eras Light ITC" panose="020B0402030504020804" pitchFamily="34" charset="0"/>
                        </a:rPr>
                        <a:t>and limitations.</a:t>
                      </a:r>
                    </a:p>
                    <a:p>
                      <a:pPr marL="457200" indent="-228600" algn="l" rtl="0">
                        <a:buFont typeface="Arial" panose="020B0604020202020204" pitchFamily="34" charset="0"/>
                        <a:buChar char="•"/>
                      </a:pPr>
                      <a:r>
                        <a:rPr lang="en-GB" sz="1100" dirty="0">
                          <a:effectLst/>
                          <a:latin typeface="Eras Light ITC" panose="020B0402030504020804" pitchFamily="34" charset="0"/>
                        </a:rPr>
                        <a:t>Knows the names of coping saw, tenon saw, vice, steel rule, rasp,</a:t>
                      </a:r>
                    </a:p>
                    <a:p>
                      <a:pPr marL="457200" indent="-228600" algn="l" rtl="0">
                        <a:buFont typeface="Arial" panose="020B0604020202020204" pitchFamily="34" charset="0"/>
                        <a:buChar char="•"/>
                      </a:pPr>
                      <a:r>
                        <a:rPr lang="en-GB" sz="1100" dirty="0">
                          <a:effectLst/>
                          <a:latin typeface="Eras Light ITC" panose="020B0402030504020804" pitchFamily="34" charset="0"/>
                        </a:rPr>
                        <a:t>sandpaper, PVA glue, pillar drill and disc sander and can describe</a:t>
                      </a:r>
                    </a:p>
                    <a:p>
                      <a:pPr marL="457200" indent="-228600" algn="l" rtl="0">
                        <a:buFont typeface="Arial" panose="020B0604020202020204" pitchFamily="34" charset="0"/>
                        <a:buChar char="•"/>
                      </a:pPr>
                      <a:r>
                        <a:rPr lang="en-GB" sz="1100" dirty="0">
                          <a:effectLst/>
                          <a:latin typeface="Eras Light ITC" panose="020B0402030504020804" pitchFamily="34" charset="0"/>
                        </a:rPr>
                        <a:t>how to use them.</a:t>
                      </a:r>
                    </a:p>
                    <a:p>
                      <a:pPr marL="457200" indent="-228600" algn="l" rtl="0">
                        <a:buFont typeface="Arial" panose="020B0604020202020204" pitchFamily="34" charset="0"/>
                        <a:buChar char="•"/>
                      </a:pPr>
                      <a:r>
                        <a:rPr lang="en-GB" sz="1100" dirty="0">
                          <a:effectLst/>
                          <a:latin typeface="Eras Light ITC" panose="020B0402030504020804" pitchFamily="34" charset="0"/>
                        </a:rPr>
                        <a:t>Evaluation shows ability for self-criticism.</a:t>
                      </a:r>
                    </a:p>
                  </a:txBody>
                  <a:tcPr marL="68580" marR="68580" marT="0" marB="0" anchor="ctr"/>
                </a:tc>
                <a:tc>
                  <a:txBody>
                    <a:bodyPr/>
                    <a:lstStyle/>
                    <a:p>
                      <a:pPr marL="457200" indent="-228600" algn="l" rtl="0">
                        <a:buFont typeface="Arial" panose="020B0604020202020204" pitchFamily="34" charset="0"/>
                        <a:buChar char="•"/>
                      </a:pPr>
                      <a:endParaRPr lang="en-GB" sz="1100" dirty="0">
                        <a:effectLst/>
                        <a:latin typeface="Eras Light ITC" panose="020B0402030504020804" pitchFamily="34" charset="0"/>
                      </a:endParaRPr>
                    </a:p>
                    <a:p>
                      <a:pPr marL="457200" indent="-228600" algn="l" rtl="0">
                        <a:buFont typeface="Arial" panose="020B0604020202020204" pitchFamily="34" charset="0"/>
                        <a:buChar char="•"/>
                      </a:pPr>
                      <a:r>
                        <a:rPr lang="en-GB" sz="1100" dirty="0">
                          <a:effectLst/>
                          <a:latin typeface="Eras Light ITC" panose="020B0402030504020804" pitchFamily="34" charset="0"/>
                        </a:rPr>
                        <a:t>Can produce 3 well drawn and coloured in</a:t>
                      </a:r>
                    </a:p>
                    <a:p>
                      <a:pPr marL="457200" indent="-228600" algn="l" rtl="0">
                        <a:buFont typeface="Arial" panose="020B0604020202020204" pitchFamily="34" charset="0"/>
                        <a:buChar char="•"/>
                      </a:pPr>
                      <a:r>
                        <a:rPr lang="en-GB" sz="1100" dirty="0">
                          <a:effectLst/>
                          <a:latin typeface="Eras Light ITC" panose="020B0402030504020804" pitchFamily="34" charset="0"/>
                        </a:rPr>
                        <a:t>designs that are presented to a high standard</a:t>
                      </a:r>
                    </a:p>
                    <a:p>
                      <a:pPr marL="457200" indent="-228600" algn="l" rtl="0">
                        <a:buFont typeface="Arial" panose="020B0604020202020204" pitchFamily="34" charset="0"/>
                        <a:buChar char="•"/>
                      </a:pPr>
                      <a:r>
                        <a:rPr lang="en-GB" sz="1100" dirty="0">
                          <a:effectLst/>
                          <a:latin typeface="Eras Light ITC" panose="020B0402030504020804" pitchFamily="34" charset="0"/>
                        </a:rPr>
                        <a:t>Selects and uses a range of tools and equipment</a:t>
                      </a:r>
                    </a:p>
                    <a:p>
                      <a:pPr marL="457200" indent="-228600" algn="l" rtl="0">
                        <a:buFont typeface="Arial" panose="020B0604020202020204" pitchFamily="34" charset="0"/>
                        <a:buChar char="•"/>
                      </a:pPr>
                      <a:r>
                        <a:rPr lang="en-GB" sz="1100" dirty="0">
                          <a:effectLst/>
                          <a:latin typeface="Eras Light ITC" panose="020B0402030504020804" pitchFamily="34" charset="0"/>
                        </a:rPr>
                        <a:t>with accuracy to produce high quality products.</a:t>
                      </a:r>
                    </a:p>
                    <a:p>
                      <a:pPr marL="457200" indent="-228600" algn="l" rtl="0">
                        <a:buFont typeface="Arial" panose="020B0604020202020204" pitchFamily="34" charset="0"/>
                        <a:buChar char="•"/>
                      </a:pPr>
                      <a:r>
                        <a:rPr lang="en-GB" sz="1100" dirty="0">
                          <a:effectLst/>
                          <a:latin typeface="Eras Light ITC" panose="020B0402030504020804" pitchFamily="34" charset="0"/>
                        </a:rPr>
                        <a:t>Paints the photo frame neatly without excess</a:t>
                      </a:r>
                    </a:p>
                    <a:p>
                      <a:pPr marL="457200" indent="-228600" algn="l" rtl="0">
                        <a:buFont typeface="Arial" panose="020B0604020202020204" pitchFamily="34" charset="0"/>
                        <a:buChar char="•"/>
                      </a:pPr>
                      <a:r>
                        <a:rPr lang="en-GB" sz="1100" dirty="0">
                          <a:effectLst/>
                          <a:latin typeface="Eras Light ITC" panose="020B0402030504020804" pitchFamily="34" charset="0"/>
                        </a:rPr>
                        <a:t>paint, in flat colour and finishing with straight lines.</a:t>
                      </a:r>
                    </a:p>
                  </a:txBody>
                  <a:tcPr marL="68580" marR="68580" marT="0" marB="0" anchor="ctr"/>
                </a:tc>
                <a:extLst>
                  <a:ext uri="{0D108BD9-81ED-4DB2-BD59-A6C34878D82A}">
                    <a16:rowId xmlns:a16="http://schemas.microsoft.com/office/drawing/2014/main" val="1393986727"/>
                  </a:ext>
                </a:extLst>
              </a:tr>
              <a:tr h="1034142">
                <a:tc>
                  <a:txBody>
                    <a:bodyPr/>
                    <a:lstStyle/>
                    <a:p>
                      <a:pPr marL="71755" marR="71755" algn="ctr" rtl="0"/>
                      <a:endParaRPr lang="en-GB" b="1" dirty="0">
                        <a:effectLst/>
                        <a:latin typeface="Eras Light ITC" panose="020B0402030504020804" pitchFamily="34" charset="0"/>
                      </a:endParaRPr>
                    </a:p>
                    <a:p>
                      <a:pPr marL="71755" marR="71755" algn="ctr" rtl="0"/>
                      <a:r>
                        <a:rPr lang="en-GB" b="1" dirty="0">
                          <a:solidFill>
                            <a:srgbClr val="FFFF00"/>
                          </a:solidFill>
                          <a:effectLst/>
                          <a:latin typeface="Eras Light ITC" panose="020B0402030504020804" pitchFamily="34" charset="0"/>
                        </a:rPr>
                        <a:t>Yellow</a:t>
                      </a:r>
                    </a:p>
                  </a:txBody>
                  <a:tcPr marL="68580" marR="68580" marT="0" marB="0"/>
                </a:tc>
                <a:tc>
                  <a:txBody>
                    <a:bodyPr/>
                    <a:lstStyle/>
                    <a:p>
                      <a:pPr marL="457200" indent="-228600" algn="l" rtl="0">
                        <a:buFont typeface="Arial" panose="020B0604020202020204" pitchFamily="34" charset="0"/>
                        <a:buChar char="•"/>
                      </a:pPr>
                      <a:endParaRPr lang="en-GB" sz="1100">
                        <a:effectLst/>
                        <a:latin typeface="Eras Light ITC" panose="020B0402030504020804" pitchFamily="34" charset="0"/>
                      </a:endParaRPr>
                    </a:p>
                    <a:p>
                      <a:pPr marL="457200" indent="-228600" algn="l" rtl="0">
                        <a:buFont typeface="Arial" panose="020B0604020202020204" pitchFamily="34" charset="0"/>
                        <a:buChar char="•"/>
                      </a:pPr>
                      <a:r>
                        <a:rPr lang="en-GB" sz="1100">
                          <a:effectLst/>
                          <a:latin typeface="Eras Light ITC" panose="020B0402030504020804" pitchFamily="34" charset="0"/>
                        </a:rPr>
                        <a:t>Understands safety in the workshop and can write 6 rules.</a:t>
                      </a:r>
                    </a:p>
                    <a:p>
                      <a:pPr marL="457200" indent="-228600" algn="l" rtl="0">
                        <a:buFont typeface="Arial" panose="020B0604020202020204" pitchFamily="34" charset="0"/>
                        <a:buChar char="•"/>
                      </a:pPr>
                      <a:r>
                        <a:rPr lang="en-GB" sz="1100">
                          <a:effectLst/>
                          <a:latin typeface="Eras Light ITC" panose="020B0402030504020804" pitchFamily="34" charset="0"/>
                        </a:rPr>
                        <a:t>Knowledge of </a:t>
                      </a:r>
                      <a:r>
                        <a:rPr lang="en-GB" sz="1100" err="1">
                          <a:effectLst/>
                          <a:latin typeface="Eras Light ITC" panose="020B0402030504020804" pitchFamily="34" charset="0"/>
                        </a:rPr>
                        <a:t>mdf</a:t>
                      </a:r>
                      <a:r>
                        <a:rPr lang="en-GB" sz="1100">
                          <a:effectLst/>
                          <a:latin typeface="Eras Light ITC" panose="020B0402030504020804" pitchFamily="34" charset="0"/>
                        </a:rPr>
                        <a:t>, where it comes from and its uses</a:t>
                      </a:r>
                    </a:p>
                    <a:p>
                      <a:pPr marL="457200" indent="-228600" algn="l" rtl="0">
                        <a:buFont typeface="Arial" panose="020B0604020202020204" pitchFamily="34" charset="0"/>
                        <a:buChar char="•"/>
                      </a:pPr>
                      <a:r>
                        <a:rPr lang="en-GB" sz="1100">
                          <a:effectLst/>
                          <a:latin typeface="Eras Light ITC" panose="020B0402030504020804" pitchFamily="34" charset="0"/>
                        </a:rPr>
                        <a:t>Annotation shows understanding of how products are made</a:t>
                      </a:r>
                    </a:p>
                    <a:p>
                      <a:pPr marL="457200" indent="-228600" algn="l" rtl="0">
                        <a:buFont typeface="Arial" panose="020B0604020202020204" pitchFamily="34" charset="0"/>
                        <a:buChar char="•"/>
                      </a:pPr>
                      <a:r>
                        <a:rPr lang="en-GB" sz="1100">
                          <a:effectLst/>
                          <a:latin typeface="Eras Light ITC" panose="020B0402030504020804" pitchFamily="34" charset="0"/>
                        </a:rPr>
                        <a:t>Knows the names of all tools and machines some wider vocabulary</a:t>
                      </a:r>
                    </a:p>
                    <a:p>
                      <a:pPr marL="457200" indent="-228600" algn="l" rtl="0">
                        <a:buFont typeface="Arial" panose="020B0604020202020204" pitchFamily="34" charset="0"/>
                        <a:buChar char="•"/>
                      </a:pPr>
                      <a:r>
                        <a:rPr lang="en-GB" sz="1100">
                          <a:effectLst/>
                          <a:latin typeface="Eras Light ITC" panose="020B0402030504020804" pitchFamily="34" charset="0"/>
                        </a:rPr>
                        <a:t>Evaluation shows understanding of how to improve work.</a:t>
                      </a:r>
                    </a:p>
                  </a:txBody>
                  <a:tcPr marL="68580" marR="68580" marT="0" marB="0" anchor="ctr"/>
                </a:tc>
                <a:tc>
                  <a:txBody>
                    <a:bodyPr/>
                    <a:lstStyle/>
                    <a:p>
                      <a:pPr marL="457200" indent="-228600" algn="l" rtl="0">
                        <a:buFont typeface="Arial" panose="020B0604020202020204" pitchFamily="34" charset="0"/>
                        <a:buChar char="•"/>
                      </a:pPr>
                      <a:endParaRPr lang="en-GB" sz="1100" dirty="0">
                        <a:effectLst/>
                        <a:latin typeface="Eras Light ITC" panose="020B0402030504020804" pitchFamily="34" charset="0"/>
                      </a:endParaRPr>
                    </a:p>
                    <a:p>
                      <a:pPr marL="457200" indent="-228600" algn="l" rtl="0">
                        <a:buFont typeface="Arial" panose="020B0604020202020204" pitchFamily="34" charset="0"/>
                        <a:buChar char="•"/>
                      </a:pPr>
                      <a:r>
                        <a:rPr lang="en-GB" sz="1100" dirty="0">
                          <a:effectLst/>
                          <a:latin typeface="Eras Light ITC" panose="020B0402030504020804" pitchFamily="34" charset="0"/>
                        </a:rPr>
                        <a:t>Can finish 3 designs that are well drawn and</a:t>
                      </a:r>
                    </a:p>
                    <a:p>
                      <a:pPr marL="457200" indent="-228600" algn="l" rtl="0">
                        <a:buFont typeface="Arial" panose="020B0604020202020204" pitchFamily="34" charset="0"/>
                        <a:buChar char="•"/>
                      </a:pPr>
                      <a:r>
                        <a:rPr lang="en-GB" sz="1100" dirty="0">
                          <a:effectLst/>
                          <a:latin typeface="Eras Light ITC" panose="020B0402030504020804" pitchFamily="34" charset="0"/>
                        </a:rPr>
                        <a:t>presented</a:t>
                      </a:r>
                    </a:p>
                    <a:p>
                      <a:pPr marL="457200" indent="-228600" algn="l" rtl="0">
                        <a:buFont typeface="Arial" panose="020B0604020202020204" pitchFamily="34" charset="0"/>
                        <a:buChar char="•"/>
                      </a:pPr>
                      <a:r>
                        <a:rPr lang="en-GB" sz="1100" dirty="0">
                          <a:effectLst/>
                          <a:latin typeface="Eras Light ITC" panose="020B0402030504020804" pitchFamily="34" charset="0"/>
                        </a:rPr>
                        <a:t>Chooses the correct tools, uses them accurately</a:t>
                      </a:r>
                    </a:p>
                    <a:p>
                      <a:pPr marL="457200" indent="-228600" algn="l" rtl="0">
                        <a:buFont typeface="Arial" panose="020B0604020202020204" pitchFamily="34" charset="0"/>
                        <a:buChar char="•"/>
                      </a:pPr>
                      <a:r>
                        <a:rPr lang="en-GB" sz="1100" dirty="0">
                          <a:effectLst/>
                          <a:latin typeface="Eras Light ITC" panose="020B0402030504020804" pitchFamily="34" charset="0"/>
                        </a:rPr>
                        <a:t>and creates quality products</a:t>
                      </a:r>
                    </a:p>
                    <a:p>
                      <a:pPr marL="457200" indent="-228600" algn="l" rtl="0">
                        <a:buFont typeface="Arial" panose="020B0604020202020204" pitchFamily="34" charset="0"/>
                        <a:buChar char="•"/>
                      </a:pPr>
                      <a:r>
                        <a:rPr lang="en-GB" sz="1100" dirty="0">
                          <a:effectLst/>
                          <a:latin typeface="Eras Light ITC" panose="020B0402030504020804" pitchFamily="34" charset="0"/>
                        </a:rPr>
                        <a:t>Paints the photo frame neatly in one colour</a:t>
                      </a:r>
                    </a:p>
                  </a:txBody>
                  <a:tcPr marL="68580" marR="68580" marT="0" marB="0" anchor="ctr"/>
                </a:tc>
                <a:extLst>
                  <a:ext uri="{0D108BD9-81ED-4DB2-BD59-A6C34878D82A}">
                    <a16:rowId xmlns:a16="http://schemas.microsoft.com/office/drawing/2014/main" val="12768844"/>
                  </a:ext>
                </a:extLst>
              </a:tr>
              <a:tr h="1110342">
                <a:tc>
                  <a:txBody>
                    <a:bodyPr/>
                    <a:lstStyle/>
                    <a:p>
                      <a:pPr marL="71755" marR="71755" algn="ctr" rtl="0"/>
                      <a:endParaRPr lang="en-US" b="1" dirty="0">
                        <a:latin typeface="Eras Light ITC" panose="020B0402030504020804" pitchFamily="34" charset="0"/>
                      </a:endParaRPr>
                    </a:p>
                    <a:p>
                      <a:pPr marL="71755" marR="71755" algn="ctr" rtl="0"/>
                      <a:r>
                        <a:rPr lang="en-GB" b="1" dirty="0">
                          <a:solidFill>
                            <a:srgbClr val="0070C0"/>
                          </a:solidFill>
                          <a:effectLst/>
                          <a:latin typeface="Eras Light ITC" panose="020B0402030504020804" pitchFamily="34" charset="0"/>
                        </a:rPr>
                        <a:t>Blue</a:t>
                      </a:r>
                    </a:p>
                  </a:txBody>
                  <a:tcPr marL="68580" marR="68580" marT="0" marB="0"/>
                </a:tc>
                <a:tc>
                  <a:txBody>
                    <a:bodyPr/>
                    <a:lstStyle/>
                    <a:p>
                      <a:pPr marL="628650" indent="-171450" algn="l" rtl="0">
                        <a:buFont typeface="Arial" panose="020B0604020202020204" pitchFamily="34" charset="0"/>
                        <a:buChar char="•"/>
                      </a:pPr>
                      <a:endParaRPr lang="en-GB" sz="1100">
                        <a:effectLst/>
                        <a:latin typeface="Eras Light ITC" panose="020B0402030504020804" pitchFamily="34" charset="0"/>
                      </a:endParaRPr>
                    </a:p>
                    <a:p>
                      <a:pPr marL="457200" indent="-228600" algn="l" rtl="0">
                        <a:buFont typeface="Arial" panose="020B0604020202020204" pitchFamily="34" charset="0"/>
                        <a:buChar char="•"/>
                      </a:pPr>
                      <a:r>
                        <a:rPr lang="en-GB" sz="1100">
                          <a:effectLst/>
                          <a:latin typeface="Eras Light ITC" panose="020B0402030504020804" pitchFamily="34" charset="0"/>
                        </a:rPr>
                        <a:t>Understands safety in the workshop and can write some rules.</a:t>
                      </a:r>
                    </a:p>
                    <a:p>
                      <a:pPr marL="457200" indent="-228600" algn="l" rtl="0">
                        <a:buFont typeface="Arial" panose="020B0604020202020204" pitchFamily="34" charset="0"/>
                        <a:buChar char="•"/>
                      </a:pPr>
                      <a:r>
                        <a:rPr lang="en-GB" sz="1100">
                          <a:effectLst/>
                          <a:latin typeface="Eras Light ITC" panose="020B0402030504020804" pitchFamily="34" charset="0"/>
                        </a:rPr>
                        <a:t>Knowledge of </a:t>
                      </a:r>
                      <a:r>
                        <a:rPr lang="en-GB" sz="1100" err="1">
                          <a:effectLst/>
                          <a:latin typeface="Eras Light ITC" panose="020B0402030504020804" pitchFamily="34" charset="0"/>
                        </a:rPr>
                        <a:t>mdf</a:t>
                      </a:r>
                      <a:r>
                        <a:rPr lang="en-GB" sz="1100">
                          <a:effectLst/>
                          <a:latin typeface="Eras Light ITC" panose="020B0402030504020804" pitchFamily="34" charset="0"/>
                        </a:rPr>
                        <a:t> and its uses</a:t>
                      </a:r>
                    </a:p>
                    <a:p>
                      <a:pPr marL="457200" indent="-228600" algn="l" rtl="0">
                        <a:buFont typeface="Arial" panose="020B0604020202020204" pitchFamily="34" charset="0"/>
                        <a:buChar char="•"/>
                      </a:pPr>
                      <a:r>
                        <a:rPr lang="en-GB" sz="1100">
                          <a:effectLst/>
                          <a:latin typeface="Eras Light ITC" panose="020B0402030504020804" pitchFamily="34" charset="0"/>
                        </a:rPr>
                        <a:t>Has sound knowledge of tools and workshop safety</a:t>
                      </a:r>
                    </a:p>
                    <a:p>
                      <a:pPr marL="457200" indent="-228600" algn="l" rtl="0">
                        <a:buFont typeface="Arial" panose="020B0604020202020204" pitchFamily="34" charset="0"/>
                        <a:buChar char="•"/>
                      </a:pPr>
                      <a:r>
                        <a:rPr lang="en-GB" sz="1100">
                          <a:effectLst/>
                          <a:latin typeface="Eras Light ITC" panose="020B0402030504020804" pitchFamily="34" charset="0"/>
                        </a:rPr>
                        <a:t>Knows the names of most tools and machines</a:t>
                      </a:r>
                    </a:p>
                    <a:p>
                      <a:pPr marL="457200" indent="-228600" algn="l" rtl="0">
                        <a:buFont typeface="Arial" panose="020B0604020202020204" pitchFamily="34" charset="0"/>
                        <a:buChar char="•"/>
                      </a:pPr>
                      <a:r>
                        <a:rPr lang="en-GB" sz="1100">
                          <a:effectLst/>
                          <a:latin typeface="Eras Light ITC" panose="020B0402030504020804" pitchFamily="34" charset="0"/>
                        </a:rPr>
                        <a:t>Understands how to do 3 www’s and 3 EBI’s</a:t>
                      </a:r>
                    </a:p>
                  </a:txBody>
                  <a:tcPr marL="68580" marR="68580" marT="0" marB="0" anchor="ctr"/>
                </a:tc>
                <a:tc>
                  <a:txBody>
                    <a:bodyPr/>
                    <a:lstStyle/>
                    <a:p>
                      <a:pPr marL="457200" indent="-228600" algn="l" rtl="0">
                        <a:buFont typeface="Arial" panose="020B0604020202020204" pitchFamily="34" charset="0"/>
                        <a:buChar char="•"/>
                      </a:pPr>
                      <a:endParaRPr lang="en-GB" sz="1100" dirty="0">
                        <a:effectLst/>
                        <a:latin typeface="Eras Light ITC" panose="020B0402030504020804" pitchFamily="34" charset="0"/>
                      </a:endParaRPr>
                    </a:p>
                    <a:p>
                      <a:pPr marL="457200" indent="-228600" algn="l" rtl="0">
                        <a:buFont typeface="Arial" panose="020B0604020202020204" pitchFamily="34" charset="0"/>
                        <a:buChar char="•"/>
                      </a:pPr>
                      <a:r>
                        <a:rPr lang="en-GB" sz="1100" dirty="0">
                          <a:effectLst/>
                          <a:latin typeface="Eras Light ITC" panose="020B0402030504020804" pitchFamily="34" charset="0"/>
                        </a:rPr>
                        <a:t>Can finish 3 designs to a reasonable standard.</a:t>
                      </a:r>
                    </a:p>
                    <a:p>
                      <a:pPr marL="457200" indent="-228600" algn="l" rtl="0">
                        <a:buFont typeface="Arial" panose="020B0604020202020204" pitchFamily="34" charset="0"/>
                        <a:buChar char="•"/>
                      </a:pPr>
                      <a:r>
                        <a:rPr lang="en-GB" sz="1100" dirty="0">
                          <a:effectLst/>
                          <a:latin typeface="Eras Light ITC" panose="020B0402030504020804" pitchFamily="34" charset="0"/>
                        </a:rPr>
                        <a:t>Selects and uses a range of tools and equipment</a:t>
                      </a:r>
                    </a:p>
                    <a:p>
                      <a:pPr marL="457200" indent="-228600" algn="l" rtl="0">
                        <a:buFont typeface="Arial" panose="020B0604020202020204" pitchFamily="34" charset="0"/>
                        <a:buChar char="•"/>
                      </a:pPr>
                      <a:r>
                        <a:rPr lang="en-GB" sz="1100" dirty="0">
                          <a:effectLst/>
                          <a:latin typeface="Eras Light ITC" panose="020B0402030504020804" pitchFamily="34" charset="0"/>
                        </a:rPr>
                        <a:t>safely and finishes their photo frame.</a:t>
                      </a:r>
                    </a:p>
                    <a:p>
                      <a:pPr marL="457200" indent="-228600" algn="l" rtl="0">
                        <a:buFont typeface="Arial" panose="020B0604020202020204" pitchFamily="34" charset="0"/>
                        <a:buChar char="•"/>
                      </a:pPr>
                      <a:r>
                        <a:rPr lang="en-GB" sz="1100" dirty="0">
                          <a:effectLst/>
                          <a:latin typeface="Eras Light ITC" panose="020B0402030504020804" pitchFamily="34" charset="0"/>
                        </a:rPr>
                        <a:t>Paints the photo frame in one colour</a:t>
                      </a:r>
                    </a:p>
                    <a:p>
                      <a:pPr marL="171450" indent="-171450" algn="l" rtl="0">
                        <a:buFont typeface="Arial" panose="020B0604020202020204" pitchFamily="34" charset="0"/>
                        <a:buChar char="•"/>
                      </a:pPr>
                      <a:endParaRPr lang="en-GB" sz="1100" dirty="0">
                        <a:effectLst/>
                        <a:latin typeface="Eras Light ITC" panose="020B0402030504020804" pitchFamily="34" charset="0"/>
                      </a:endParaRPr>
                    </a:p>
                  </a:txBody>
                  <a:tcPr marL="68580" marR="68580" marT="0" marB="0" anchor="ctr"/>
                </a:tc>
                <a:extLst>
                  <a:ext uri="{0D108BD9-81ED-4DB2-BD59-A6C34878D82A}">
                    <a16:rowId xmlns:a16="http://schemas.microsoft.com/office/drawing/2014/main" val="1102161275"/>
                  </a:ext>
                </a:extLst>
              </a:tr>
              <a:tr h="890431">
                <a:tc>
                  <a:txBody>
                    <a:bodyPr/>
                    <a:lstStyle/>
                    <a:p>
                      <a:pPr marL="71755" marR="71755" algn="ctr" rtl="0"/>
                      <a:endParaRPr lang="en-GB" b="1" dirty="0">
                        <a:effectLst/>
                        <a:latin typeface="Eras Light ITC" panose="020B0402030504020804" pitchFamily="34" charset="0"/>
                      </a:endParaRPr>
                    </a:p>
                    <a:p>
                      <a:pPr marL="71755" marR="71755" algn="ctr" rtl="0"/>
                      <a:r>
                        <a:rPr lang="en-GB" b="1" dirty="0">
                          <a:solidFill>
                            <a:srgbClr val="00B050"/>
                          </a:solidFill>
                          <a:effectLst/>
                          <a:latin typeface="Eras Light ITC" panose="020B0402030504020804" pitchFamily="34" charset="0"/>
                        </a:rPr>
                        <a:t>Green</a:t>
                      </a:r>
                    </a:p>
                  </a:txBody>
                  <a:tcPr marL="68580" marR="68580" marT="0" marB="0"/>
                </a:tc>
                <a:tc>
                  <a:txBody>
                    <a:bodyPr/>
                    <a:lstStyle/>
                    <a:p>
                      <a:pPr marL="457200" indent="-228600" algn="l" rtl="0">
                        <a:buFont typeface="Arial" panose="020B0604020202020204" pitchFamily="34" charset="0"/>
                        <a:buChar char="•"/>
                      </a:pPr>
                      <a:endParaRPr lang="en-GB" sz="1100">
                        <a:effectLst/>
                        <a:latin typeface="Eras Light ITC" panose="020B0402030504020804" pitchFamily="34" charset="0"/>
                      </a:endParaRPr>
                    </a:p>
                    <a:p>
                      <a:pPr marL="457200" indent="-228600" algn="l" rtl="0">
                        <a:buFont typeface="Arial" panose="020B0604020202020204" pitchFamily="34" charset="0"/>
                        <a:buChar char="•"/>
                      </a:pPr>
                      <a:r>
                        <a:rPr lang="en-GB" sz="1100">
                          <a:effectLst/>
                          <a:latin typeface="Eras Light ITC" panose="020B0402030504020804" pitchFamily="34" charset="0"/>
                        </a:rPr>
                        <a:t>Understands safety in the workshop and can copy out rules.</a:t>
                      </a:r>
                    </a:p>
                    <a:p>
                      <a:pPr marL="457200" indent="-228600" algn="l" rtl="0">
                        <a:buFont typeface="Arial" panose="020B0604020202020204" pitchFamily="34" charset="0"/>
                        <a:buChar char="•"/>
                      </a:pPr>
                      <a:r>
                        <a:rPr lang="en-GB" sz="1100">
                          <a:effectLst/>
                          <a:latin typeface="Eras Light ITC" panose="020B0402030504020804" pitchFamily="34" charset="0"/>
                        </a:rPr>
                        <a:t>Some knowledge of </a:t>
                      </a:r>
                      <a:r>
                        <a:rPr lang="en-GB" sz="1100" err="1">
                          <a:effectLst/>
                          <a:latin typeface="Eras Light ITC" panose="020B0402030504020804" pitchFamily="34" charset="0"/>
                        </a:rPr>
                        <a:t>mdf</a:t>
                      </a:r>
                      <a:endParaRPr lang="en-GB" sz="1100">
                        <a:effectLst/>
                        <a:latin typeface="Eras Light ITC" panose="020B0402030504020804" pitchFamily="34" charset="0"/>
                      </a:endParaRPr>
                    </a:p>
                    <a:p>
                      <a:pPr marL="457200" indent="-228600" algn="l" rtl="0">
                        <a:buFont typeface="Arial" panose="020B0604020202020204" pitchFamily="34" charset="0"/>
                        <a:buChar char="•"/>
                      </a:pPr>
                      <a:r>
                        <a:rPr lang="en-GB" sz="1100">
                          <a:effectLst/>
                          <a:latin typeface="Eras Light ITC" panose="020B0402030504020804" pitchFamily="34" charset="0"/>
                        </a:rPr>
                        <a:t>Explains ideas and suggest ways to make them better.</a:t>
                      </a:r>
                    </a:p>
                    <a:p>
                      <a:pPr marL="457200" indent="-228600" algn="l" rtl="0">
                        <a:buFont typeface="Arial" panose="020B0604020202020204" pitchFamily="34" charset="0"/>
                        <a:buChar char="•"/>
                      </a:pPr>
                      <a:r>
                        <a:rPr lang="en-GB" sz="1100">
                          <a:effectLst/>
                          <a:latin typeface="Eras Light ITC" panose="020B0402030504020804" pitchFamily="34" charset="0"/>
                        </a:rPr>
                        <a:t>Knows the names of some tools and machines</a:t>
                      </a:r>
                    </a:p>
                    <a:p>
                      <a:pPr marL="457200" indent="-228600" algn="l" rtl="0">
                        <a:buFont typeface="Arial" panose="020B0604020202020204" pitchFamily="34" charset="0"/>
                        <a:buChar char="•"/>
                      </a:pPr>
                      <a:r>
                        <a:rPr lang="en-GB" sz="1100">
                          <a:effectLst/>
                          <a:latin typeface="Eras Light ITC" panose="020B0402030504020804" pitchFamily="34" charset="0"/>
                        </a:rPr>
                        <a:t>Needs some help in writing an evaluation</a:t>
                      </a:r>
                    </a:p>
                  </a:txBody>
                  <a:tcPr marL="68580" marR="68580" marT="0" marB="0" anchor="ctr"/>
                </a:tc>
                <a:tc>
                  <a:txBody>
                    <a:bodyPr/>
                    <a:lstStyle/>
                    <a:p>
                      <a:pPr marL="457200" indent="-228600" algn="l" rtl="0">
                        <a:buFont typeface="Arial" panose="020B0604020202020204" pitchFamily="34" charset="0"/>
                        <a:buChar char="•"/>
                      </a:pPr>
                      <a:endParaRPr lang="en-GB" sz="1100" dirty="0">
                        <a:effectLst/>
                        <a:latin typeface="Eras Light ITC" panose="020B0402030504020804" pitchFamily="34" charset="0"/>
                      </a:endParaRPr>
                    </a:p>
                    <a:p>
                      <a:pPr marL="457200" indent="-228600" algn="l" rtl="0">
                        <a:buFont typeface="Arial" panose="020B0604020202020204" pitchFamily="34" charset="0"/>
                        <a:buChar char="•"/>
                      </a:pPr>
                      <a:r>
                        <a:rPr lang="en-GB" sz="1100" dirty="0">
                          <a:effectLst/>
                          <a:latin typeface="Eras Light ITC" panose="020B0402030504020804" pitchFamily="34" charset="0"/>
                        </a:rPr>
                        <a:t>Can create 2 or more design ideas</a:t>
                      </a:r>
                    </a:p>
                    <a:p>
                      <a:pPr marL="457200" indent="-228600" algn="l" rtl="0">
                        <a:buFont typeface="Arial" panose="020B0604020202020204" pitchFamily="34" charset="0"/>
                        <a:buChar char="•"/>
                      </a:pPr>
                      <a:r>
                        <a:rPr lang="en-GB" sz="1100" dirty="0">
                          <a:effectLst/>
                          <a:latin typeface="Eras Light ITC" panose="020B0402030504020804" pitchFamily="34" charset="0"/>
                        </a:rPr>
                        <a:t>Selects and uses tools, machines, and processes</a:t>
                      </a:r>
                    </a:p>
                    <a:p>
                      <a:pPr marL="457200" indent="-228600" algn="l" rtl="0">
                        <a:buFont typeface="Arial" panose="020B0604020202020204" pitchFamily="34" charset="0"/>
                        <a:buChar char="•"/>
                      </a:pPr>
                      <a:r>
                        <a:rPr lang="en-GB" sz="1100" dirty="0">
                          <a:effectLst/>
                          <a:latin typeface="Eras Light ITC" panose="020B0402030504020804" pitchFamily="34" charset="0"/>
                        </a:rPr>
                        <a:t>safely,</a:t>
                      </a:r>
                    </a:p>
                    <a:p>
                      <a:pPr marL="457200" indent="-228600" algn="l" rtl="0">
                        <a:buFont typeface="Arial" panose="020B0604020202020204" pitchFamily="34" charset="0"/>
                        <a:buChar char="•"/>
                      </a:pPr>
                      <a:r>
                        <a:rPr lang="en-GB" sz="1100" dirty="0">
                          <a:effectLst/>
                          <a:latin typeface="Eras Light ITC" panose="020B0402030504020804" pitchFamily="34" charset="0"/>
                        </a:rPr>
                        <a:t>Does not finish painting the photo frame.</a:t>
                      </a:r>
                    </a:p>
                  </a:txBody>
                  <a:tcPr marL="68580" marR="68580" marT="0" marB="0" anchor="ctr"/>
                </a:tc>
                <a:extLst>
                  <a:ext uri="{0D108BD9-81ED-4DB2-BD59-A6C34878D82A}">
                    <a16:rowId xmlns:a16="http://schemas.microsoft.com/office/drawing/2014/main" val="2150463499"/>
                  </a:ext>
                </a:extLst>
              </a:tr>
              <a:tr h="870644">
                <a:tc>
                  <a:txBody>
                    <a:bodyPr/>
                    <a:lstStyle/>
                    <a:p>
                      <a:pPr marL="71755" marR="71755" algn="ctr" rtl="0"/>
                      <a:endParaRPr lang="en-GB" b="1" dirty="0">
                        <a:effectLst/>
                        <a:latin typeface="Eras Light ITC" panose="020B0402030504020804" pitchFamily="34" charset="0"/>
                      </a:endParaRPr>
                    </a:p>
                    <a:p>
                      <a:pPr marL="71755" marR="71755" algn="ctr" rtl="0"/>
                      <a:r>
                        <a:rPr lang="en-GB" b="1" dirty="0">
                          <a:solidFill>
                            <a:schemeClr val="tx1"/>
                          </a:solidFill>
                          <a:effectLst/>
                          <a:latin typeface="Eras Light ITC" panose="020B0402030504020804" pitchFamily="34" charset="0"/>
                        </a:rPr>
                        <a:t>White</a:t>
                      </a:r>
                    </a:p>
                  </a:txBody>
                  <a:tcPr marL="68580" marR="68580" marT="0" marB="0"/>
                </a:tc>
                <a:tc>
                  <a:txBody>
                    <a:bodyPr/>
                    <a:lstStyle/>
                    <a:p>
                      <a:pPr marL="457200" indent="-228600" algn="l" rtl="0">
                        <a:buFont typeface="Arial" panose="020B0604020202020204" pitchFamily="34" charset="0"/>
                        <a:buChar char="•"/>
                      </a:pPr>
                      <a:endParaRPr lang="en-GB" sz="1100">
                        <a:effectLst/>
                        <a:latin typeface="Eras Light ITC" panose="020B0402030504020804" pitchFamily="34" charset="0"/>
                      </a:endParaRPr>
                    </a:p>
                    <a:p>
                      <a:pPr marL="457200" indent="-228600" algn="l" rtl="0">
                        <a:buFont typeface="Arial" panose="020B0604020202020204" pitchFamily="34" charset="0"/>
                        <a:buChar char="•"/>
                      </a:pPr>
                      <a:r>
                        <a:rPr lang="en-GB" sz="1100">
                          <a:effectLst/>
                          <a:latin typeface="Eras Light ITC" panose="020B0402030504020804" pitchFamily="34" charset="0"/>
                        </a:rPr>
                        <a:t>Can be supported to be safe in the workshop.</a:t>
                      </a:r>
                    </a:p>
                    <a:p>
                      <a:pPr marL="457200" indent="-228600" algn="l" rtl="0">
                        <a:buFont typeface="Arial" panose="020B0604020202020204" pitchFamily="34" charset="0"/>
                        <a:buChar char="•"/>
                      </a:pPr>
                      <a:r>
                        <a:rPr lang="en-GB" sz="1100">
                          <a:effectLst/>
                          <a:latin typeface="Eras Light ITC" panose="020B0402030504020804" pitchFamily="34" charset="0"/>
                        </a:rPr>
                        <a:t>Can identify </a:t>
                      </a:r>
                      <a:r>
                        <a:rPr lang="en-GB" sz="1100" err="1">
                          <a:effectLst/>
                          <a:latin typeface="Eras Light ITC" panose="020B0402030504020804" pitchFamily="34" charset="0"/>
                        </a:rPr>
                        <a:t>mdf</a:t>
                      </a:r>
                      <a:r>
                        <a:rPr lang="en-GB" sz="1100">
                          <a:effectLst/>
                          <a:latin typeface="Eras Light ITC" panose="020B0402030504020804" pitchFamily="34" charset="0"/>
                        </a:rPr>
                        <a:t>.</a:t>
                      </a:r>
                    </a:p>
                    <a:p>
                      <a:pPr marL="457200" indent="-228600" algn="l" rtl="0">
                        <a:buFont typeface="Arial" panose="020B0604020202020204" pitchFamily="34" charset="0"/>
                        <a:buChar char="•"/>
                      </a:pPr>
                      <a:r>
                        <a:rPr lang="en-GB" sz="1100">
                          <a:effectLst/>
                          <a:latin typeface="Eras Light ITC" panose="020B0402030504020804" pitchFamily="34" charset="0"/>
                        </a:rPr>
                        <a:t>Knows the names of one or two tools and machines</a:t>
                      </a:r>
                    </a:p>
                    <a:p>
                      <a:pPr marL="457200" indent="-228600" algn="l" rtl="0">
                        <a:buFont typeface="Arial" panose="020B0604020202020204" pitchFamily="34" charset="0"/>
                        <a:buChar char="•"/>
                      </a:pPr>
                      <a:r>
                        <a:rPr lang="en-GB" sz="1100">
                          <a:effectLst/>
                          <a:latin typeface="Eras Light ITC" panose="020B0402030504020804" pitchFamily="34" charset="0"/>
                        </a:rPr>
                        <a:t>Can write an evaluation with help</a:t>
                      </a:r>
                    </a:p>
                  </a:txBody>
                  <a:tcPr marL="68580" marR="68580" marT="0" marB="0" anchor="ctr"/>
                </a:tc>
                <a:tc>
                  <a:txBody>
                    <a:bodyPr/>
                    <a:lstStyle/>
                    <a:p>
                      <a:pPr marL="1828800" indent="-228600" algn="l" rtl="0">
                        <a:buFont typeface="Arial" panose="020B0604020202020204" pitchFamily="34" charset="0"/>
                        <a:buChar char="•"/>
                      </a:pPr>
                      <a:endParaRPr lang="en-GB" sz="1100" dirty="0">
                        <a:effectLst/>
                        <a:latin typeface="Eras Light ITC" panose="020B0402030504020804" pitchFamily="34" charset="0"/>
                      </a:endParaRPr>
                    </a:p>
                    <a:p>
                      <a:pPr marL="457200" indent="-228600" algn="l" rtl="0">
                        <a:buFont typeface="Arial" panose="020B0604020202020204" pitchFamily="34" charset="0"/>
                        <a:buChar char="•"/>
                      </a:pPr>
                      <a:r>
                        <a:rPr lang="en-GB" sz="1100" dirty="0">
                          <a:effectLst/>
                          <a:latin typeface="Eras Light ITC" panose="020B0402030504020804" pitchFamily="34" charset="0"/>
                        </a:rPr>
                        <a:t>Draws or demonstrates a simple idea with help.</a:t>
                      </a:r>
                    </a:p>
                    <a:p>
                      <a:pPr marL="457200" indent="-228600" algn="l" rtl="0">
                        <a:buFont typeface="Arial" panose="020B0604020202020204" pitchFamily="34" charset="0"/>
                        <a:buChar char="•"/>
                      </a:pPr>
                      <a:r>
                        <a:rPr lang="en-GB" sz="1100" dirty="0">
                          <a:effectLst/>
                          <a:latin typeface="Eras Light ITC" panose="020B0402030504020804" pitchFamily="34" charset="0"/>
                        </a:rPr>
                        <a:t>Can be helped to use simple tools and equipment</a:t>
                      </a:r>
                    </a:p>
                    <a:p>
                      <a:pPr marL="457200" indent="-228600" algn="l" rtl="0">
                        <a:buFont typeface="Arial" panose="020B0604020202020204" pitchFamily="34" charset="0"/>
                        <a:buChar char="•"/>
                      </a:pPr>
                      <a:r>
                        <a:rPr lang="en-GB" sz="1100" dirty="0">
                          <a:effectLst/>
                          <a:latin typeface="Eras Light ITC" panose="020B0402030504020804" pitchFamily="34" charset="0"/>
                        </a:rPr>
                        <a:t>safely.</a:t>
                      </a:r>
                    </a:p>
                    <a:p>
                      <a:pPr marL="457200" indent="-228600" algn="l" rtl="0">
                        <a:buFont typeface="Arial" panose="020B0604020202020204" pitchFamily="34" charset="0"/>
                        <a:buChar char="•"/>
                      </a:pPr>
                      <a:r>
                        <a:rPr lang="en-GB" sz="1100" dirty="0">
                          <a:effectLst/>
                          <a:latin typeface="Eras Light ITC" panose="020B0402030504020804" pitchFamily="34" charset="0"/>
                        </a:rPr>
                        <a:t>Tries to paint the photo frame accurately.</a:t>
                      </a:r>
                    </a:p>
                  </a:txBody>
                  <a:tcPr marL="68580" marR="68580" marT="0" marB="0" anchor="ctr"/>
                </a:tc>
                <a:extLst>
                  <a:ext uri="{0D108BD9-81ED-4DB2-BD59-A6C34878D82A}">
                    <a16:rowId xmlns:a16="http://schemas.microsoft.com/office/drawing/2014/main" val="636474541"/>
                  </a:ext>
                </a:extLst>
              </a:tr>
            </a:tbl>
          </a:graphicData>
        </a:graphic>
      </p:graphicFrame>
      <p:sp>
        <p:nvSpPr>
          <p:cNvPr id="4" name="TextBox 3">
            <a:extLst>
              <a:ext uri="{FF2B5EF4-FFF2-40B4-BE49-F238E27FC236}">
                <a16:creationId xmlns:a16="http://schemas.microsoft.com/office/drawing/2014/main" id="{387BA773-6050-4EFD-B15F-2C0C17C4FD7C}"/>
              </a:ext>
            </a:extLst>
          </p:cNvPr>
          <p:cNvSpPr txBox="1"/>
          <p:nvPr/>
        </p:nvSpPr>
        <p:spPr>
          <a:xfrm>
            <a:off x="3592286" y="2830286"/>
            <a:ext cx="2743200"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endParaRPr lang="en-US"/>
          </a:p>
        </p:txBody>
      </p:sp>
    </p:spTree>
    <p:extLst>
      <p:ext uri="{BB962C8B-B14F-4D97-AF65-F5344CB8AC3E}">
        <p14:creationId xmlns:p14="http://schemas.microsoft.com/office/powerpoint/2010/main" val="25774637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a:extLst>
              <a:ext uri="{FF2B5EF4-FFF2-40B4-BE49-F238E27FC236}">
                <a16:creationId xmlns:a16="http://schemas.microsoft.com/office/drawing/2014/main" id="{4314C9CF-7C06-44BE-92C5-3E64C3FB918A}"/>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22238" y="944363"/>
            <a:ext cx="5219700" cy="2609850"/>
          </a:xfrm>
          <a:prstGeom prst="rect">
            <a:avLst/>
          </a:prstGeom>
          <a:noFill/>
          <a:extLst>
            <a:ext uri="{909E8E84-426E-40DD-AFC4-6F175D3DCCD1}">
              <a14:hiddenFill xmlns:a14="http://schemas.microsoft.com/office/drawing/2010/main">
                <a:solidFill>
                  <a:srgbClr val="FFFFFF"/>
                </a:solidFill>
              </a14:hiddenFill>
            </a:ext>
          </a:extLst>
        </p:spPr>
      </p:pic>
      <p:pic>
        <p:nvPicPr>
          <p:cNvPr id="8196" name="Picture 4">
            <a:extLst>
              <a:ext uri="{FF2B5EF4-FFF2-40B4-BE49-F238E27FC236}">
                <a16:creationId xmlns:a16="http://schemas.microsoft.com/office/drawing/2014/main" id="{16074B6F-9CB6-4EAE-856B-D15D46F04C33}"/>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0" y="3159966"/>
            <a:ext cx="4975225" cy="3698034"/>
          </a:xfrm>
          <a:prstGeom prst="rect">
            <a:avLst/>
          </a:prstGeom>
          <a:noFill/>
          <a:extLst>
            <a:ext uri="{909E8E84-426E-40DD-AFC4-6F175D3DCCD1}">
              <a14:hiddenFill xmlns:a14="http://schemas.microsoft.com/office/drawing/2010/main">
                <a:solidFill>
                  <a:srgbClr val="FFFFFF"/>
                </a:solidFill>
              </a14:hiddenFill>
            </a:ext>
          </a:extLst>
        </p:spPr>
      </p:pic>
      <p:pic>
        <p:nvPicPr>
          <p:cNvPr id="8198" name="Picture 6">
            <a:extLst>
              <a:ext uri="{FF2B5EF4-FFF2-40B4-BE49-F238E27FC236}">
                <a16:creationId xmlns:a16="http://schemas.microsoft.com/office/drawing/2014/main" id="{2F4D47F5-50E6-41DB-B0B3-7A5FC85043FE}"/>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636937" y="1265437"/>
            <a:ext cx="5402413" cy="2163563"/>
          </a:xfrm>
          <a:prstGeom prst="rect">
            <a:avLst/>
          </a:prstGeom>
          <a:noFill/>
          <a:extLst>
            <a:ext uri="{909E8E84-426E-40DD-AFC4-6F175D3DCCD1}">
              <a14:hiddenFill xmlns:a14="http://schemas.microsoft.com/office/drawing/2010/main">
                <a:solidFill>
                  <a:srgbClr val="FFFFFF"/>
                </a:solidFill>
              </a14:hiddenFill>
            </a:ext>
          </a:extLst>
        </p:spPr>
      </p:pic>
      <p:pic>
        <p:nvPicPr>
          <p:cNvPr id="8200" name="Picture 8">
            <a:extLst>
              <a:ext uri="{FF2B5EF4-FFF2-40B4-BE49-F238E27FC236}">
                <a16:creationId xmlns:a16="http://schemas.microsoft.com/office/drawing/2014/main" id="{FDB258D0-EE4D-476F-AE30-EA3005580BDF}"/>
              </a:ext>
            </a:extLst>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4664075" y="3754065"/>
            <a:ext cx="5375275" cy="2992581"/>
          </a:xfrm>
          <a:prstGeom prst="rect">
            <a:avLst/>
          </a:prstGeom>
          <a:noFill/>
          <a:extLst>
            <a:ext uri="{909E8E84-426E-40DD-AFC4-6F175D3DCCD1}">
              <a14:hiddenFill xmlns:a14="http://schemas.microsoft.com/office/drawing/2010/main">
                <a:solidFill>
                  <a:srgbClr val="FFFFFF"/>
                </a:solidFill>
              </a14:hiddenFill>
            </a:ext>
          </a:extLst>
        </p:spPr>
      </p:pic>
      <p:pic>
        <p:nvPicPr>
          <p:cNvPr id="8202" name="Picture 10">
            <a:extLst>
              <a:ext uri="{FF2B5EF4-FFF2-40B4-BE49-F238E27FC236}">
                <a16:creationId xmlns:a16="http://schemas.microsoft.com/office/drawing/2014/main" id="{C8BCF0F9-9250-436F-B715-41B5A4E60844}"/>
              </a:ext>
            </a:extLst>
          </p:cNvPr>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4175125" y="96811"/>
            <a:ext cx="5730875" cy="900960"/>
          </a:xfrm>
          <a:prstGeom prst="rect">
            <a:avLst/>
          </a:prstGeom>
          <a:noFill/>
          <a:extLst>
            <a:ext uri="{909E8E84-426E-40DD-AFC4-6F175D3DCCD1}">
              <a14:hiddenFill xmlns:a14="http://schemas.microsoft.com/office/drawing/2010/main">
                <a:solidFill>
                  <a:srgbClr val="FFFFFF"/>
                </a:solidFill>
              </a14:hiddenFill>
            </a:ext>
          </a:extLst>
        </p:spPr>
      </p:pic>
      <p:sp>
        <p:nvSpPr>
          <p:cNvPr id="7" name="TextBox 6">
            <a:extLst>
              <a:ext uri="{FF2B5EF4-FFF2-40B4-BE49-F238E27FC236}">
                <a16:creationId xmlns:a16="http://schemas.microsoft.com/office/drawing/2014/main" id="{F0E13391-93CC-4F9A-8056-954757251F2E}"/>
              </a:ext>
            </a:extLst>
          </p:cNvPr>
          <p:cNvSpPr txBox="1"/>
          <p:nvPr/>
        </p:nvSpPr>
        <p:spPr>
          <a:xfrm>
            <a:off x="143214" y="153477"/>
            <a:ext cx="4954248" cy="523220"/>
          </a:xfrm>
          <a:prstGeom prst="rect">
            <a:avLst/>
          </a:prstGeom>
          <a:noFill/>
        </p:spPr>
        <p:txBody>
          <a:bodyPr wrap="square">
            <a:spAutoFit/>
          </a:bodyPr>
          <a:lstStyle/>
          <a:p>
            <a:r>
              <a:rPr lang="en-GB" sz="2800" b="1" dirty="0">
                <a:ln w="12700">
                  <a:solidFill>
                    <a:schemeClr val="tx1"/>
                  </a:solidFill>
                  <a:prstDash val="solid"/>
                </a:ln>
                <a:noFill/>
                <a:latin typeface="Eras Demi ITC" panose="020B0805030504020804" pitchFamily="34" charset="0"/>
              </a:rPr>
              <a:t>Knowledge Organiser</a:t>
            </a:r>
            <a:endParaRPr lang="en-GB" sz="2800" dirty="0"/>
          </a:p>
        </p:txBody>
      </p:sp>
    </p:spTree>
    <p:extLst>
      <p:ext uri="{BB962C8B-B14F-4D97-AF65-F5344CB8AC3E}">
        <p14:creationId xmlns:p14="http://schemas.microsoft.com/office/powerpoint/2010/main" val="304602301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Box 4">
            <a:extLst>
              <a:ext uri="{FF2B5EF4-FFF2-40B4-BE49-F238E27FC236}">
                <a16:creationId xmlns:a16="http://schemas.microsoft.com/office/drawing/2014/main" id="{5260B168-632C-4A59-96DC-061482F8733C}"/>
              </a:ext>
            </a:extLst>
          </p:cNvPr>
          <p:cNvSpPr txBox="1">
            <a:spLocks noChangeArrowheads="1"/>
          </p:cNvSpPr>
          <p:nvPr/>
        </p:nvSpPr>
        <p:spPr bwMode="auto">
          <a:xfrm>
            <a:off x="464706" y="935980"/>
            <a:ext cx="4375150" cy="4525963"/>
          </a:xfrm>
          <a:prstGeom prst="rect">
            <a:avLst/>
          </a:prstGeo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CCCCCC"/>
                  </a:outerShdw>
                </a:effectLst>
              </a14:hiddenEffects>
            </a:ext>
          </a:extLst>
        </p:spPr>
        <p:txBody>
          <a:bodyPr vert="horz" lIns="91440" tIns="45720" rIns="91440" bIns="45720" numCol="1" rtlCol="0" anchorCtr="0" compatLnSpc="1">
            <a:prstTxWarp prst="textNoShape">
              <a:avLst/>
            </a:prstTxWarp>
            <a:normAutofit/>
          </a:bodyPr>
          <a:lstStyle/>
          <a:p>
            <a:pPr marL="0" marR="0" lvl="0" indent="0" fontAlgn="base">
              <a:lnSpc>
                <a:spcPct val="90000"/>
              </a:lnSpc>
              <a:spcBef>
                <a:spcPct val="20000"/>
              </a:spcBef>
              <a:spcAft>
                <a:spcPct val="0"/>
              </a:spcAft>
              <a:buClrTx/>
              <a:buSzTx/>
              <a:buFont typeface="Arial" panose="020B0604020202020204" pitchFamily="34" charset="0"/>
              <a:buNone/>
              <a:tabLst/>
            </a:pPr>
            <a:r>
              <a:rPr kumimoji="0" lang="en-GB" altLang="en-US" sz="1200" b="0" i="0" u="none" strike="noStrike" cap="none" normalizeH="0" baseline="0">
                <a:ln>
                  <a:noFill/>
                </a:ln>
                <a:effectLst/>
                <a:latin typeface="Eras Medium ITC" panose="020B0602030504020804" pitchFamily="34" charset="0"/>
                <a:cs typeface="+mn-cs"/>
              </a:rPr>
              <a:t>On this project you will be introduced to the workshop. </a:t>
            </a:r>
          </a:p>
          <a:p>
            <a:pPr marL="0" marR="0" lvl="0" indent="0" fontAlgn="base">
              <a:lnSpc>
                <a:spcPct val="90000"/>
              </a:lnSpc>
              <a:spcBef>
                <a:spcPct val="20000"/>
              </a:spcBef>
              <a:spcAft>
                <a:spcPct val="0"/>
              </a:spcAft>
              <a:buClrTx/>
              <a:buSzTx/>
              <a:buFont typeface="Arial" panose="020B0604020202020204" pitchFamily="34" charset="0"/>
              <a:buNone/>
              <a:tabLst/>
            </a:pPr>
            <a:r>
              <a:rPr kumimoji="0" lang="en-GB" altLang="en-US" sz="1200" b="0" i="0" u="none" strike="noStrike" cap="none" normalizeH="0" baseline="0">
                <a:ln>
                  <a:noFill/>
                </a:ln>
                <a:effectLst/>
                <a:latin typeface="Eras Medium ITC" panose="020B0602030504020804" pitchFamily="34" charset="0"/>
                <a:cs typeface="+mn-cs"/>
              </a:rPr>
              <a:t>You will learn how to use the tenon saw, coping saw and a rasp</a:t>
            </a:r>
            <a:r>
              <a:rPr lang="en-GB" altLang="en-US" sz="1200">
                <a:latin typeface="Eras Medium ITC" panose="020B0602030504020804" pitchFamily="34" charset="0"/>
                <a:cs typeface="+mn-cs"/>
              </a:rPr>
              <a:t>. Y</a:t>
            </a:r>
            <a:r>
              <a:rPr kumimoji="0" lang="en-GB" altLang="en-US" sz="1200" b="0" i="0" u="none" strike="noStrike" cap="none" normalizeH="0" baseline="0">
                <a:ln>
                  <a:noFill/>
                </a:ln>
                <a:effectLst/>
                <a:latin typeface="Eras Medium ITC" panose="020B0602030504020804" pitchFamily="34" charset="0"/>
                <a:cs typeface="+mn-cs"/>
              </a:rPr>
              <a:t>ou will learn how to sand using sandpaper and the disc sander</a:t>
            </a:r>
            <a:r>
              <a:rPr lang="en-GB" altLang="en-US" sz="1200">
                <a:latin typeface="Eras Medium ITC" panose="020B0602030504020804" pitchFamily="34" charset="0"/>
                <a:cs typeface="+mn-cs"/>
              </a:rPr>
              <a:t> and </a:t>
            </a:r>
            <a:r>
              <a:rPr kumimoji="0" lang="en-GB" altLang="en-US" sz="1200" b="0" i="0" u="none" strike="noStrike" cap="none" normalizeH="0" baseline="0">
                <a:ln>
                  <a:noFill/>
                </a:ln>
                <a:effectLst/>
                <a:latin typeface="Eras Medium ITC" panose="020B0602030504020804" pitchFamily="34" charset="0"/>
                <a:cs typeface="+mn-cs"/>
              </a:rPr>
              <a:t>how to use the pillar drill. You will glue wood products using PVA glue and lastly how to paint flat colour using acrylic paint.</a:t>
            </a:r>
          </a:p>
          <a:p>
            <a:pPr marL="0" marR="0" lvl="0" indent="0" fontAlgn="base">
              <a:lnSpc>
                <a:spcPct val="90000"/>
              </a:lnSpc>
              <a:spcBef>
                <a:spcPct val="20000"/>
              </a:spcBef>
              <a:spcAft>
                <a:spcPct val="0"/>
              </a:spcAft>
              <a:buClrTx/>
              <a:buSzTx/>
              <a:buFont typeface="Arial" panose="020B0604020202020204" pitchFamily="34" charset="0"/>
              <a:buNone/>
              <a:tabLst/>
            </a:pPr>
            <a:endParaRPr kumimoji="0" lang="en-GB" altLang="en-US" sz="1200" b="0" i="0" u="none" strike="noStrike" cap="none" normalizeH="0" baseline="0">
              <a:ln>
                <a:noFill/>
              </a:ln>
              <a:effectLst/>
              <a:latin typeface="Eras Medium ITC" panose="020B0602030504020804" pitchFamily="34" charset="0"/>
              <a:cs typeface="+mn-cs"/>
            </a:endParaRPr>
          </a:p>
          <a:p>
            <a:pPr marL="0" marR="0" lvl="0" indent="0" fontAlgn="base">
              <a:lnSpc>
                <a:spcPct val="90000"/>
              </a:lnSpc>
              <a:spcBef>
                <a:spcPct val="20000"/>
              </a:spcBef>
              <a:spcAft>
                <a:spcPct val="0"/>
              </a:spcAft>
              <a:buClrTx/>
              <a:buSzTx/>
              <a:buFont typeface="Arial" panose="020B0604020202020204" pitchFamily="34" charset="0"/>
              <a:buNone/>
              <a:tabLst/>
            </a:pPr>
            <a:r>
              <a:rPr kumimoji="0" lang="en-GB" altLang="en-US" sz="1200" b="0" i="0" u="none" strike="noStrike" cap="none" normalizeH="0" baseline="0">
                <a:ln>
                  <a:noFill/>
                </a:ln>
                <a:effectLst/>
                <a:latin typeface="Eras Medium ITC" panose="020B0602030504020804" pitchFamily="34" charset="0"/>
                <a:cs typeface="+mn-cs"/>
              </a:rPr>
              <a:t>DESIGN BRIEF</a:t>
            </a:r>
          </a:p>
          <a:p>
            <a:pPr marL="0" marR="0" lvl="0" indent="0" fontAlgn="base">
              <a:lnSpc>
                <a:spcPct val="90000"/>
              </a:lnSpc>
              <a:spcBef>
                <a:spcPct val="20000"/>
              </a:spcBef>
              <a:spcAft>
                <a:spcPct val="0"/>
              </a:spcAft>
              <a:buClrTx/>
              <a:buSzTx/>
              <a:buFont typeface="Arial" panose="020B0604020202020204" pitchFamily="34" charset="0"/>
              <a:buNone/>
              <a:tabLst/>
            </a:pPr>
            <a:endParaRPr kumimoji="0" lang="en-GB" altLang="en-US" sz="1200" b="0" i="0" u="none" strike="noStrike" cap="none" normalizeH="0" baseline="0">
              <a:ln>
                <a:noFill/>
              </a:ln>
              <a:effectLst/>
              <a:latin typeface="Eras Medium ITC" panose="020B0602030504020804" pitchFamily="34" charset="0"/>
              <a:cs typeface="+mn-cs"/>
            </a:endParaRPr>
          </a:p>
          <a:p>
            <a:pPr marL="0" marR="0" lvl="0" indent="0" fontAlgn="base">
              <a:lnSpc>
                <a:spcPct val="90000"/>
              </a:lnSpc>
              <a:spcBef>
                <a:spcPct val="20000"/>
              </a:spcBef>
              <a:spcAft>
                <a:spcPct val="0"/>
              </a:spcAft>
              <a:buClrTx/>
              <a:buSzTx/>
              <a:buFont typeface="Arial" panose="020B0604020202020204" pitchFamily="34" charset="0"/>
              <a:buNone/>
              <a:tabLst/>
            </a:pPr>
            <a:r>
              <a:rPr kumimoji="0" lang="en-GB" altLang="en-US" sz="2000" b="0" i="0" u="none" strike="noStrike" cap="none" normalizeH="0" baseline="0">
                <a:ln>
                  <a:noFill/>
                </a:ln>
                <a:effectLst/>
                <a:latin typeface="Eras Medium ITC" panose="020B0602030504020804" pitchFamily="34" charset="0"/>
                <a:cs typeface="+mn-cs"/>
              </a:rPr>
              <a:t>——————————————————————————————————————————————————————————————————————————————————————————————————————————————————————————————————------</a:t>
            </a:r>
            <a:endParaRPr kumimoji="0" lang="en-US" altLang="en-US" sz="2000" b="0" i="0" u="none" strike="noStrike" cap="none" normalizeH="0" baseline="0">
              <a:ln>
                <a:noFill/>
              </a:ln>
              <a:effectLst/>
              <a:latin typeface="Eras Medium ITC" panose="020B0602030504020804" pitchFamily="34" charset="0"/>
              <a:cs typeface="+mn-cs"/>
            </a:endParaRPr>
          </a:p>
        </p:txBody>
      </p:sp>
      <p:pic>
        <p:nvPicPr>
          <p:cNvPr id="1030" name="Picture 6">
            <a:extLst>
              <a:ext uri="{FF2B5EF4-FFF2-40B4-BE49-F238E27FC236}">
                <a16:creationId xmlns:a16="http://schemas.microsoft.com/office/drawing/2014/main" id="{D8C855E0-2155-4973-A4DD-6E308C29F152}"/>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440416" y="979112"/>
            <a:ext cx="3521075" cy="26416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CCCCCC"/>
                  </a:outerShdw>
                </a:effectLst>
              </a14:hiddenEffects>
            </a:ext>
          </a:extLst>
        </p:spPr>
      </p:pic>
      <p:sp>
        <p:nvSpPr>
          <p:cNvPr id="8" name="Title 1">
            <a:extLst>
              <a:ext uri="{FF2B5EF4-FFF2-40B4-BE49-F238E27FC236}">
                <a16:creationId xmlns:a16="http://schemas.microsoft.com/office/drawing/2014/main" id="{A0D606F9-1199-4DB2-959F-BC7847F51EFD}"/>
              </a:ext>
            </a:extLst>
          </p:cNvPr>
          <p:cNvSpPr txBox="1">
            <a:spLocks/>
          </p:cNvSpPr>
          <p:nvPr/>
        </p:nvSpPr>
        <p:spPr>
          <a:xfrm>
            <a:off x="3436150" y="224025"/>
            <a:ext cx="3640019" cy="504720"/>
          </a:xfrm>
          <a:prstGeom prst="rect">
            <a:avLst/>
          </a:prstGeom>
          <a:ln>
            <a:noFill/>
          </a:ln>
        </p:spPr>
        <p:txBody>
          <a:bodyPr vert="horz" lIns="91440" tIns="45720" rIns="91440" bIns="45720" rtlCol="0" anchor="ctr">
            <a:noAutofit/>
          </a:bodyPr>
          <a:lstStyle>
            <a:lvl1pPr algn="l" defTabSz="457200" rtl="0" eaLnBrk="1" latinLnBrk="0" hangingPunct="1">
              <a:spcBef>
                <a:spcPct val="0"/>
              </a:spcBef>
              <a:buNone/>
              <a:defRPr sz="3200" kern="1200">
                <a:solidFill>
                  <a:schemeClr val="tx1">
                    <a:lumMod val="75000"/>
                    <a:lumOff val="25000"/>
                  </a:schemeClr>
                </a:solidFill>
                <a:latin typeface="+mj-lt"/>
                <a:ea typeface="+mj-ea"/>
                <a:cs typeface="Trebuchet M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r>
              <a:rPr lang="en-GB" sz="1800" b="1">
                <a:ln w="12700">
                  <a:solidFill>
                    <a:schemeClr val="tx1"/>
                  </a:solidFill>
                  <a:prstDash val="solid"/>
                </a:ln>
                <a:solidFill>
                  <a:schemeClr val="tx1"/>
                </a:solidFill>
                <a:latin typeface="Eras Medium ITC" panose="020B0602030504020804" pitchFamily="34" charset="0"/>
              </a:rPr>
              <a:t>Year 7</a:t>
            </a:r>
            <a:r>
              <a:rPr lang="en-GB" sz="1800" b="1">
                <a:ln w="12700">
                  <a:solidFill>
                    <a:schemeClr val="tx1"/>
                  </a:solidFill>
                  <a:prstDash val="solid"/>
                </a:ln>
                <a:noFill/>
                <a:latin typeface="Eras Medium ITC" panose="020B0602030504020804" pitchFamily="34" charset="0"/>
              </a:rPr>
              <a:t> : Photo Frame Project</a:t>
            </a:r>
          </a:p>
        </p:txBody>
      </p:sp>
      <p:grpSp>
        <p:nvGrpSpPr>
          <p:cNvPr id="5" name="Group 4">
            <a:extLst>
              <a:ext uri="{FF2B5EF4-FFF2-40B4-BE49-F238E27FC236}">
                <a16:creationId xmlns:a16="http://schemas.microsoft.com/office/drawing/2014/main" id="{00F2BC67-3705-4AA9-BBAC-79270AF65C49}"/>
              </a:ext>
            </a:extLst>
          </p:cNvPr>
          <p:cNvGrpSpPr/>
          <p:nvPr/>
        </p:nvGrpSpPr>
        <p:grpSpPr>
          <a:xfrm>
            <a:off x="5742341" y="3868944"/>
            <a:ext cx="2794732" cy="2111623"/>
            <a:chOff x="425977" y="502342"/>
            <a:chExt cx="2794732" cy="2111623"/>
          </a:xfrm>
        </p:grpSpPr>
        <p:grpSp>
          <p:nvGrpSpPr>
            <p:cNvPr id="6" name="Group 5">
              <a:extLst>
                <a:ext uri="{FF2B5EF4-FFF2-40B4-BE49-F238E27FC236}">
                  <a16:creationId xmlns:a16="http://schemas.microsoft.com/office/drawing/2014/main" id="{AAC7A52B-65E5-4ADF-B439-43482931F70B}"/>
                </a:ext>
              </a:extLst>
            </p:cNvPr>
            <p:cNvGrpSpPr/>
            <p:nvPr/>
          </p:nvGrpSpPr>
          <p:grpSpPr>
            <a:xfrm>
              <a:off x="425977" y="502342"/>
              <a:ext cx="2770816" cy="2111623"/>
              <a:chOff x="52557" y="2950585"/>
              <a:chExt cx="2770816" cy="2111623"/>
            </a:xfrm>
          </p:grpSpPr>
          <p:grpSp>
            <p:nvGrpSpPr>
              <p:cNvPr id="9" name="Group 8">
                <a:extLst>
                  <a:ext uri="{FF2B5EF4-FFF2-40B4-BE49-F238E27FC236}">
                    <a16:creationId xmlns:a16="http://schemas.microsoft.com/office/drawing/2014/main" id="{5EF0783E-937D-4E39-8D92-37E1B9E659A4}"/>
                  </a:ext>
                </a:extLst>
              </p:cNvPr>
              <p:cNvGrpSpPr/>
              <p:nvPr/>
            </p:nvGrpSpPr>
            <p:grpSpPr>
              <a:xfrm>
                <a:off x="52557" y="2950585"/>
                <a:ext cx="2770816" cy="2111623"/>
                <a:chOff x="21945" y="3104964"/>
                <a:chExt cx="2611394" cy="2088232"/>
              </a:xfrm>
            </p:grpSpPr>
            <p:sp>
              <p:nvSpPr>
                <p:cNvPr id="11" name="Rectangle 10">
                  <a:extLst>
                    <a:ext uri="{FF2B5EF4-FFF2-40B4-BE49-F238E27FC236}">
                      <a16:creationId xmlns:a16="http://schemas.microsoft.com/office/drawing/2014/main" id="{EAF1A40F-0523-4F4E-80DE-F99F0BFB99E8}"/>
                    </a:ext>
                  </a:extLst>
                </p:cNvPr>
                <p:cNvSpPr/>
                <p:nvPr/>
              </p:nvSpPr>
              <p:spPr>
                <a:xfrm>
                  <a:off x="21945" y="3104964"/>
                  <a:ext cx="2611394" cy="2088232"/>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GB">
                    <a:solidFill>
                      <a:schemeClr val="tx1"/>
                    </a:solidFill>
                  </a:endParaRPr>
                </a:p>
              </p:txBody>
            </p:sp>
            <p:sp>
              <p:nvSpPr>
                <p:cNvPr id="12" name="TextBox 11">
                  <a:extLst>
                    <a:ext uri="{FF2B5EF4-FFF2-40B4-BE49-F238E27FC236}">
                      <a16:creationId xmlns:a16="http://schemas.microsoft.com/office/drawing/2014/main" id="{93B74491-E6A1-497A-B5D9-76CAB6B87C15}"/>
                    </a:ext>
                  </a:extLst>
                </p:cNvPr>
                <p:cNvSpPr txBox="1"/>
                <p:nvPr/>
              </p:nvSpPr>
              <p:spPr>
                <a:xfrm>
                  <a:off x="50303" y="3110970"/>
                  <a:ext cx="2276474" cy="1278343"/>
                </a:xfrm>
                <a:prstGeom prst="rect">
                  <a:avLst/>
                </a:prstGeom>
                <a:noFill/>
              </p:spPr>
              <p:txBody>
                <a:bodyPr wrap="square" rtlCol="0">
                  <a:spAutoFit/>
                </a:bodyPr>
                <a:lstStyle/>
                <a:p>
                  <a:pPr>
                    <a:spcBef>
                      <a:spcPts val="400"/>
                    </a:spcBef>
                  </a:pPr>
                  <a:r>
                    <a:rPr lang="en-GB" sz="1050" b="1" u="sng">
                      <a:latin typeface="+mn-lt"/>
                    </a:rPr>
                    <a:t>Design Brief - </a:t>
                  </a:r>
                  <a:r>
                    <a:rPr lang="en-GB" sz="1050" b="1" i="1" u="sng">
                      <a:latin typeface="+mn-lt"/>
                    </a:rPr>
                    <a:t>Success Criteria</a:t>
                  </a:r>
                  <a:endParaRPr lang="en-GB" altLang="en-US" sz="1050" b="1" i="1">
                    <a:latin typeface="+mn-lt"/>
                  </a:endParaRPr>
                </a:p>
                <a:p>
                  <a:endParaRPr lang="en-GB" altLang="en-US" sz="800">
                    <a:latin typeface="Calibri" pitchFamily="34" charset="0"/>
                  </a:endParaRPr>
                </a:p>
                <a:p>
                  <a:pPr marL="87313" indent="-87313" algn="just">
                    <a:buFont typeface="Arial" panose="020B0604020202020204" pitchFamily="34" charset="0"/>
                    <a:buChar char="•"/>
                  </a:pPr>
                  <a:r>
                    <a:rPr lang="en-GB" altLang="en-US" sz="800">
                      <a:latin typeface="Calibri" pitchFamily="34" charset="0"/>
                    </a:rPr>
                    <a:t>Demonstrate that you can write a </a:t>
                  </a:r>
                  <a:r>
                    <a:rPr lang="en-GB" altLang="en-US" sz="800" b="1">
                      <a:latin typeface="Calibri" pitchFamily="34" charset="0"/>
                    </a:rPr>
                    <a:t>clear</a:t>
                  </a:r>
                  <a:r>
                    <a:rPr lang="en-GB" altLang="en-US" sz="800">
                      <a:latin typeface="Calibri" pitchFamily="34" charset="0"/>
                    </a:rPr>
                    <a:t> design brief and </a:t>
                  </a:r>
                  <a:r>
                    <a:rPr lang="en-GB" altLang="en-US" sz="800" b="1">
                      <a:latin typeface="Calibri" pitchFamily="34" charset="0"/>
                    </a:rPr>
                    <a:t>plan</a:t>
                  </a:r>
                  <a:r>
                    <a:rPr lang="en-GB" altLang="en-US" sz="800">
                      <a:latin typeface="Calibri" pitchFamily="34" charset="0"/>
                    </a:rPr>
                    <a:t> </a:t>
                  </a:r>
                  <a:r>
                    <a:rPr lang="en-GB" altLang="en-US" sz="800" b="1">
                      <a:latin typeface="Calibri" pitchFamily="34" charset="0"/>
                    </a:rPr>
                    <a:t>all</a:t>
                  </a:r>
                  <a:r>
                    <a:rPr lang="en-GB" altLang="en-US" sz="800">
                      <a:latin typeface="Calibri" pitchFamily="34" charset="0"/>
                    </a:rPr>
                    <a:t> your </a:t>
                  </a:r>
                  <a:r>
                    <a:rPr lang="en-GB" altLang="en-US" sz="800" b="1">
                      <a:latin typeface="Calibri" pitchFamily="34" charset="0"/>
                    </a:rPr>
                    <a:t>relevant</a:t>
                  </a:r>
                  <a:r>
                    <a:rPr lang="en-GB" altLang="en-US" sz="800">
                      <a:latin typeface="Calibri" pitchFamily="34" charset="0"/>
                    </a:rPr>
                    <a:t> research.</a:t>
                  </a:r>
                </a:p>
                <a:p>
                  <a:pPr marL="87313" indent="-87313"/>
                  <a:endParaRPr lang="en-GB" altLang="en-US" sz="600">
                    <a:latin typeface="Calibri" pitchFamily="34" charset="0"/>
                  </a:endParaRPr>
                </a:p>
                <a:p>
                  <a:pPr marL="87313" indent="-87313" algn="just">
                    <a:buFont typeface="Arial" panose="020B0604020202020204" pitchFamily="34" charset="0"/>
                    <a:buChar char="•"/>
                  </a:pPr>
                  <a:r>
                    <a:rPr lang="en-GB" altLang="en-US" sz="800">
                      <a:latin typeface="Calibri" pitchFamily="34" charset="0"/>
                    </a:rPr>
                    <a:t>Demonstrate that you can write a design brief and how to </a:t>
                  </a:r>
                  <a:r>
                    <a:rPr lang="en-GB" altLang="en-US" sz="800" b="1">
                      <a:latin typeface="Calibri" pitchFamily="34" charset="0"/>
                    </a:rPr>
                    <a:t>plan</a:t>
                  </a:r>
                  <a:r>
                    <a:rPr lang="en-GB" altLang="en-US" sz="800">
                      <a:latin typeface="Calibri" pitchFamily="34" charset="0"/>
                    </a:rPr>
                    <a:t> research.</a:t>
                  </a:r>
                </a:p>
                <a:p>
                  <a:pPr marL="87313" indent="-87313"/>
                  <a:endParaRPr lang="en-GB" altLang="en-US" sz="600">
                    <a:latin typeface="Calibri" pitchFamily="34" charset="0"/>
                  </a:endParaRPr>
                </a:p>
                <a:p>
                  <a:pPr marL="87313" indent="-87313" algn="just">
                    <a:buFont typeface="Arial" panose="020B0604020202020204" pitchFamily="34" charset="0"/>
                    <a:buChar char="•"/>
                  </a:pPr>
                  <a:r>
                    <a:rPr lang="en-GB" altLang="en-US" sz="800">
                      <a:latin typeface="Calibri" pitchFamily="34" charset="0"/>
                    </a:rPr>
                    <a:t>Demonstrate that you can write a </a:t>
                  </a:r>
                  <a:r>
                    <a:rPr lang="en-GB" altLang="en-US" sz="800" b="1">
                      <a:latin typeface="Calibri" pitchFamily="34" charset="0"/>
                    </a:rPr>
                    <a:t>basic</a:t>
                  </a:r>
                  <a:r>
                    <a:rPr lang="en-GB" altLang="en-US" sz="800">
                      <a:latin typeface="Calibri" pitchFamily="34" charset="0"/>
                    </a:rPr>
                    <a:t> design brief.</a:t>
                  </a:r>
                </a:p>
              </p:txBody>
            </p:sp>
            <p:sp>
              <p:nvSpPr>
                <p:cNvPr id="13" name="Rectangle 12">
                  <a:extLst>
                    <a:ext uri="{FF2B5EF4-FFF2-40B4-BE49-F238E27FC236}">
                      <a16:creationId xmlns:a16="http://schemas.microsoft.com/office/drawing/2014/main" id="{84C691F5-1054-495E-8638-8443CB510F33}"/>
                    </a:ext>
                  </a:extLst>
                </p:cNvPr>
                <p:cNvSpPr/>
                <p:nvPr/>
              </p:nvSpPr>
              <p:spPr>
                <a:xfrm>
                  <a:off x="2326777" y="3421164"/>
                  <a:ext cx="180000" cy="180000"/>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Rectangle 13">
                  <a:extLst>
                    <a:ext uri="{FF2B5EF4-FFF2-40B4-BE49-F238E27FC236}">
                      <a16:creationId xmlns:a16="http://schemas.microsoft.com/office/drawing/2014/main" id="{40792E92-E8D9-4FDB-953B-77421FD206AB}"/>
                    </a:ext>
                  </a:extLst>
                </p:cNvPr>
                <p:cNvSpPr/>
                <p:nvPr/>
              </p:nvSpPr>
              <p:spPr>
                <a:xfrm>
                  <a:off x="2326777" y="4088269"/>
                  <a:ext cx="180000" cy="180000"/>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 name="Rectangle 14">
                  <a:extLst>
                    <a:ext uri="{FF2B5EF4-FFF2-40B4-BE49-F238E27FC236}">
                      <a16:creationId xmlns:a16="http://schemas.microsoft.com/office/drawing/2014/main" id="{9627989E-EF84-4BBB-BBB5-D19E8F782CFA}"/>
                    </a:ext>
                  </a:extLst>
                </p:cNvPr>
                <p:cNvSpPr/>
                <p:nvPr/>
              </p:nvSpPr>
              <p:spPr>
                <a:xfrm>
                  <a:off x="2326777" y="3754716"/>
                  <a:ext cx="180000" cy="180000"/>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 name="Rectangle 15">
                  <a:extLst>
                    <a:ext uri="{FF2B5EF4-FFF2-40B4-BE49-F238E27FC236}">
                      <a16:creationId xmlns:a16="http://schemas.microsoft.com/office/drawing/2014/main" id="{5F15E8F5-B27B-4386-939B-475AC4278D6D}"/>
                    </a:ext>
                  </a:extLst>
                </p:cNvPr>
                <p:cNvSpPr/>
                <p:nvPr/>
              </p:nvSpPr>
              <p:spPr>
                <a:xfrm>
                  <a:off x="2326777" y="4086860"/>
                  <a:ext cx="180000" cy="180000"/>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7" name="Rectangle 16">
                  <a:extLst>
                    <a:ext uri="{FF2B5EF4-FFF2-40B4-BE49-F238E27FC236}">
                      <a16:creationId xmlns:a16="http://schemas.microsoft.com/office/drawing/2014/main" id="{0941DB64-08B9-45FC-823C-D722479374D8}"/>
                    </a:ext>
                  </a:extLst>
                </p:cNvPr>
                <p:cNvSpPr/>
                <p:nvPr/>
              </p:nvSpPr>
              <p:spPr>
                <a:xfrm>
                  <a:off x="2326777" y="3753308"/>
                  <a:ext cx="180000" cy="180000"/>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pic>
            <p:nvPicPr>
              <p:cNvPr id="10" name="Picture 5" descr="C:\Users\David\AppData\Local\Microsoft\Windows\INetCache\IE\XJVJXHFD\green-steps[1].png">
                <a:extLst>
                  <a:ext uri="{FF2B5EF4-FFF2-40B4-BE49-F238E27FC236}">
                    <a16:creationId xmlns:a16="http://schemas.microsoft.com/office/drawing/2014/main" id="{90098245-DD1F-4445-B487-BD2EBD3BDB22}"/>
                  </a:ext>
                </a:extLst>
              </p:cNvPr>
              <p:cNvPicPr>
                <a:picLocks noChangeAspect="1" noChangeArrowheads="1"/>
              </p:cNvPicPr>
              <p:nvPr/>
            </p:nvPicPr>
            <p:blipFill>
              <a:blip r:embed="rId3" cstate="print">
                <a:biLevel thresh="75000"/>
                <a:extLst>
                  <a:ext uri="{28A0092B-C50C-407E-A947-70E740481C1C}">
                    <a14:useLocalDpi xmlns:a14="http://schemas.microsoft.com/office/drawing/2010/main" val="0"/>
                  </a:ext>
                </a:extLst>
              </a:blip>
              <a:srcRect/>
              <a:stretch>
                <a:fillRect/>
              </a:stretch>
            </p:blipFill>
            <p:spPr bwMode="auto">
              <a:xfrm>
                <a:off x="82646" y="4358836"/>
                <a:ext cx="483708" cy="483708"/>
              </a:xfrm>
              <a:prstGeom prst="rect">
                <a:avLst/>
              </a:prstGeom>
              <a:noFill/>
              <a:extLst>
                <a:ext uri="{909E8E84-426E-40DD-AFC4-6F175D3DCCD1}">
                  <a14:hiddenFill xmlns:a14="http://schemas.microsoft.com/office/drawing/2010/main">
                    <a:solidFill>
                      <a:srgbClr val="FFFFFF"/>
                    </a:solidFill>
                  </a14:hiddenFill>
                </a:ext>
              </a:extLst>
            </p:spPr>
          </p:pic>
        </p:grpSp>
        <p:sp>
          <p:nvSpPr>
            <p:cNvPr id="7" name="Text Box 2">
              <a:extLst>
                <a:ext uri="{FF2B5EF4-FFF2-40B4-BE49-F238E27FC236}">
                  <a16:creationId xmlns:a16="http://schemas.microsoft.com/office/drawing/2014/main" id="{498AC22A-AB7B-4771-AC38-76C61DE34AA8}"/>
                </a:ext>
              </a:extLst>
            </p:cNvPr>
            <p:cNvSpPr txBox="1">
              <a:spLocks noChangeArrowheads="1"/>
            </p:cNvSpPr>
            <p:nvPr/>
          </p:nvSpPr>
          <p:spPr bwMode="auto">
            <a:xfrm>
              <a:off x="963690" y="1802802"/>
              <a:ext cx="2257019" cy="62388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in">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EEECE1"/>
                    </a:outerShdw>
                  </a:effectLst>
                </a14:hiddenEffects>
              </a:ext>
            </a:extLst>
          </p:spPr>
          <p:txBody>
            <a:bodyPr vert="horz" wrap="square" lIns="36576" tIns="36576" rIns="36576" bIns="36576"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000" b="1" i="1" u="none" strike="noStrike" cap="none" normalizeH="0" baseline="0">
                  <a:ln>
                    <a:noFill/>
                  </a:ln>
                  <a:effectLst/>
                  <a:latin typeface="Calibri" panose="020F0502020204030204" pitchFamily="34" charset="0"/>
                </a:rPr>
                <a:t>Next Steps…</a:t>
              </a: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900" b="1" i="1" u="none" strike="noStrike" cap="none" normalizeH="0" baseline="0">
                  <a:ln>
                    <a:noFill/>
                  </a:ln>
                  <a:effectLst/>
                  <a:latin typeface="Calibri" panose="020F0502020204030204" pitchFamily="34" charset="0"/>
                </a:rPr>
                <a:t>Add more detail to your Design Brief regarding Customer, Material and the Shape of your product.  Use ACCESS FM to help you.  What else could you add? </a:t>
              </a:r>
              <a:endParaRPr kumimoji="0" lang="en-US" altLang="en-US" sz="900" b="1" i="1" u="none" strike="noStrike" cap="none" normalizeH="0" baseline="0">
                <a:ln>
                  <a:noFill/>
                </a:ln>
                <a:effectLst/>
                <a:latin typeface="Arial" panose="020B0604020202020204" pitchFamily="34" charset="0"/>
              </a:endParaRPr>
            </a:p>
          </p:txBody>
        </p:sp>
      </p:grpSp>
      <p:sp>
        <p:nvSpPr>
          <p:cNvPr id="19" name="TextBox 18">
            <a:extLst>
              <a:ext uri="{FF2B5EF4-FFF2-40B4-BE49-F238E27FC236}">
                <a16:creationId xmlns:a16="http://schemas.microsoft.com/office/drawing/2014/main" id="{4F6F2D32-B33A-456E-B365-A1A1D3357C64}"/>
              </a:ext>
            </a:extLst>
          </p:cNvPr>
          <p:cNvSpPr txBox="1"/>
          <p:nvPr/>
        </p:nvSpPr>
        <p:spPr>
          <a:xfrm>
            <a:off x="330418" y="4442409"/>
            <a:ext cx="4371340" cy="1815882"/>
          </a:xfrm>
          <a:prstGeom prst="rect">
            <a:avLst/>
          </a:prstGeom>
          <a:noFill/>
          <a:ln>
            <a:solidFill>
              <a:schemeClr val="tx1"/>
            </a:solidFill>
          </a:ln>
        </p:spPr>
        <p:txBody>
          <a:bodyPr wrap="square">
            <a:spAutoFit/>
          </a:bodyPr>
          <a:lstStyle/>
          <a:p>
            <a:r>
              <a:rPr lang="en-GB" sz="1400" b="0" i="0" dirty="0">
                <a:solidFill>
                  <a:srgbClr val="292929"/>
                </a:solidFill>
                <a:effectLst/>
                <a:latin typeface="Eras Light ITC" panose="020B0402030504020804" pitchFamily="34" charset="0"/>
              </a:rPr>
              <a:t>A design brief is a written document outlining a design project’s aims, objectives, and milestones. It a crucial part of the design process, as it helps develop trust and understanding between the client and the designer. It is as important as a contract and serves as an essential point of reference for both parties. It ensures that important design questions are considered and discussed before the designer starts work. </a:t>
            </a:r>
            <a:endParaRPr lang="en-GB" sz="1400" dirty="0">
              <a:latin typeface="Eras Light ITC" panose="020B0402030504020804" pitchFamily="34" charset="0"/>
            </a:endParaRPr>
          </a:p>
        </p:txBody>
      </p:sp>
      <p:pic>
        <p:nvPicPr>
          <p:cNvPr id="2050" name="Picture 2">
            <a:extLst>
              <a:ext uri="{FF2B5EF4-FFF2-40B4-BE49-F238E27FC236}">
                <a16:creationId xmlns:a16="http://schemas.microsoft.com/office/drawing/2014/main" id="{F0E871DA-07BD-4F53-A068-6448CEBB78D7}"/>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184308" y="5389164"/>
            <a:ext cx="1058817" cy="942606"/>
          </a:xfrm>
          <a:prstGeom prst="rect">
            <a:avLst/>
          </a:prstGeom>
          <a:noFill/>
          <a:extLst>
            <a:ext uri="{909E8E84-426E-40DD-AFC4-6F175D3DCCD1}">
              <a14:hiddenFill xmlns:a14="http://schemas.microsoft.com/office/drawing/2010/main">
                <a:solidFill>
                  <a:srgbClr val="FFFFFF"/>
                </a:solidFill>
              </a14:hiddenFill>
            </a:ext>
          </a:extLst>
        </p:spPr>
      </p:pic>
      <p:sp>
        <p:nvSpPr>
          <p:cNvPr id="20" name="Rectangle 19">
            <a:extLst>
              <a:ext uri="{FF2B5EF4-FFF2-40B4-BE49-F238E27FC236}">
                <a16:creationId xmlns:a16="http://schemas.microsoft.com/office/drawing/2014/main" id="{3A80A271-C5F2-4676-9D0E-AF44462D0773}"/>
              </a:ext>
            </a:extLst>
          </p:cNvPr>
          <p:cNvSpPr/>
          <p:nvPr/>
        </p:nvSpPr>
        <p:spPr>
          <a:xfrm>
            <a:off x="4204034" y="5654891"/>
            <a:ext cx="635822" cy="345491"/>
          </a:xfrm>
          <a:prstGeom prst="rect">
            <a:avLst/>
          </a:prstGeom>
          <a:noFill/>
        </p:spPr>
        <p:txBody>
          <a:bodyPr wrap="none" lIns="91440" tIns="45720" rIns="91440" bIns="45720">
            <a:prstTxWarp prst="textArchUp">
              <a:avLst/>
            </a:prstTxWarp>
            <a:spAutoFit/>
          </a:bodyPr>
          <a:lstStyle/>
          <a:p>
            <a:pPr algn="ctr"/>
            <a:r>
              <a:rPr lang="en-US" sz="1200" dirty="0">
                <a:ln w="0"/>
                <a:effectLst>
                  <a:outerShdw blurRad="38100" dist="19050" dir="2700000" algn="tl" rotWithShape="0">
                    <a:schemeClr val="dk1">
                      <a:alpha val="40000"/>
                    </a:schemeClr>
                  </a:outerShdw>
                </a:effectLst>
                <a:latin typeface="Eras Demi ITC" panose="020B0805030504020804" pitchFamily="34" charset="0"/>
              </a:rPr>
              <a:t>DART</a:t>
            </a:r>
            <a:endParaRPr lang="en-US" sz="1200" b="0" cap="none" spc="0" dirty="0">
              <a:ln w="0"/>
              <a:solidFill>
                <a:schemeClr val="tx1"/>
              </a:solidFill>
              <a:effectLst>
                <a:outerShdw blurRad="38100" dist="19050" dir="2700000" algn="tl" rotWithShape="0">
                  <a:schemeClr val="dk1">
                    <a:alpha val="40000"/>
                  </a:schemeClr>
                </a:outerShdw>
              </a:effectLst>
              <a:latin typeface="Eras Demi ITC" panose="020B0805030504020804" pitchFamily="34" charset="0"/>
            </a:endParaRPr>
          </a:p>
        </p:txBody>
      </p:sp>
      <p:sp>
        <p:nvSpPr>
          <p:cNvPr id="2" name="TextBox 1">
            <a:extLst>
              <a:ext uri="{FF2B5EF4-FFF2-40B4-BE49-F238E27FC236}">
                <a16:creationId xmlns:a16="http://schemas.microsoft.com/office/drawing/2014/main" id="{4B47C6B0-7DD3-4D22-87C5-BD68F0B5053D}"/>
              </a:ext>
            </a:extLst>
          </p:cNvPr>
          <p:cNvSpPr txBox="1"/>
          <p:nvPr/>
        </p:nvSpPr>
        <p:spPr>
          <a:xfrm>
            <a:off x="330417" y="6346261"/>
            <a:ext cx="9308257" cy="369332"/>
          </a:xfrm>
          <a:prstGeom prst="rect">
            <a:avLst/>
          </a:prstGeom>
          <a:noFill/>
          <a:ln>
            <a:solidFill>
              <a:schemeClr val="tx1"/>
            </a:solidFill>
          </a:ln>
        </p:spPr>
        <p:txBody>
          <a:bodyPr wrap="square" rtlCol="0">
            <a:spAutoFit/>
          </a:bodyPr>
          <a:lstStyle/>
          <a:p>
            <a:r>
              <a:rPr lang="en-GB" dirty="0">
                <a:latin typeface="Eras Light ITC" panose="020B0402030504020804" pitchFamily="34" charset="0"/>
              </a:rPr>
              <a:t>Why is a design brief important?</a:t>
            </a:r>
          </a:p>
        </p:txBody>
      </p:sp>
      <p:cxnSp>
        <p:nvCxnSpPr>
          <p:cNvPr id="18" name="Straight Connector 17">
            <a:extLst>
              <a:ext uri="{FF2B5EF4-FFF2-40B4-BE49-F238E27FC236}">
                <a16:creationId xmlns:a16="http://schemas.microsoft.com/office/drawing/2014/main" id="{3F8A819F-FD55-4549-A9C4-893A11803573}"/>
              </a:ext>
            </a:extLst>
          </p:cNvPr>
          <p:cNvCxnSpPr/>
          <p:nvPr/>
        </p:nvCxnSpPr>
        <p:spPr>
          <a:xfrm>
            <a:off x="3567659" y="6715593"/>
            <a:ext cx="6071015" cy="0"/>
          </a:xfrm>
          <a:prstGeom prst="line">
            <a:avLst/>
          </a:prstGeom>
        </p:spPr>
        <p:style>
          <a:lnRef idx="1">
            <a:schemeClr val="dk1"/>
          </a:lnRef>
          <a:fillRef idx="0">
            <a:schemeClr val="dk1"/>
          </a:fillRef>
          <a:effectRef idx="0">
            <a:schemeClr val="dk1"/>
          </a:effectRef>
          <a:fontRef idx="minor">
            <a:schemeClr val="tx1"/>
          </a:fontRef>
        </p:style>
      </p:cxnSp>
    </p:spTree>
    <p:extLst>
      <p:ext uri="{BB962C8B-B14F-4D97-AF65-F5344CB8AC3E}">
        <p14:creationId xmlns:p14="http://schemas.microsoft.com/office/powerpoint/2010/main" val="219921145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Box 2">
            <a:extLst>
              <a:ext uri="{FF2B5EF4-FFF2-40B4-BE49-F238E27FC236}">
                <a16:creationId xmlns:a16="http://schemas.microsoft.com/office/drawing/2014/main" id="{DB9A6D35-904E-4498-9755-C21BDA3706A3}"/>
              </a:ext>
            </a:extLst>
          </p:cNvPr>
          <p:cNvSpPr txBox="1">
            <a:spLocks noChangeArrowheads="1"/>
          </p:cNvSpPr>
          <p:nvPr/>
        </p:nvSpPr>
        <p:spPr bwMode="auto">
          <a:xfrm>
            <a:off x="540818" y="1247818"/>
            <a:ext cx="4735511" cy="49022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in">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CCCCCC"/>
                  </a:outerShdw>
                </a:effectLst>
              </a14:hiddenEffects>
            </a:ext>
          </a:extLst>
        </p:spPr>
        <p:txBody>
          <a:bodyPr vert="horz" wrap="square" lIns="36576" tIns="36576" rIns="36576" bIns="36576"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600" b="1" i="0" u="none" strike="noStrike" cap="none" normalizeH="0" baseline="0">
                <a:ln>
                  <a:noFill/>
                </a:ln>
                <a:solidFill>
                  <a:srgbClr val="000000"/>
                </a:solidFill>
                <a:effectLst/>
                <a:latin typeface="Eras Medium ITC" panose="020B0602030504020804" pitchFamily="34" charset="0"/>
              </a:rPr>
              <a:t>Workshop rules</a:t>
            </a: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2000" b="0" i="0" u="none" strike="noStrike" cap="none" normalizeH="0" baseline="0">
                <a:ln>
                  <a:noFill/>
                </a:ln>
                <a:solidFill>
                  <a:srgbClr val="000000"/>
                </a:solidFill>
                <a:effectLst/>
                <a:latin typeface="Eras Medium ITC" panose="020B0602030504020804" pitchFamily="34" charset="0"/>
              </a:rPr>
              <a:t>—————————————————————————————--——————————————————————————————-----—————————————————————————————-—-—————————————————————————————--——————————————————————————————--——————————————————————————————--——————————————————————————————--——————————————————————————————--——————————————————————————————--————————————————————----------------------------------------------------------------------------------------------------------------------------------------------------------------------------------------------------------------------------------</a:t>
            </a:r>
            <a:endParaRPr kumimoji="0" lang="en-GB" altLang="en-US" sz="1200" b="0" i="0" u="none" strike="noStrike" cap="none" normalizeH="0" baseline="0">
              <a:ln>
                <a:noFill/>
              </a:ln>
              <a:solidFill>
                <a:srgbClr val="000000"/>
              </a:solidFill>
              <a:effectLst/>
              <a:latin typeface="Tahoma" panose="020B0604030504040204" pitchFamily="34" charset="0"/>
            </a:endParaRPr>
          </a:p>
        </p:txBody>
      </p:sp>
      <p:sp>
        <p:nvSpPr>
          <p:cNvPr id="3" name="Text Box 3">
            <a:extLst>
              <a:ext uri="{FF2B5EF4-FFF2-40B4-BE49-F238E27FC236}">
                <a16:creationId xmlns:a16="http://schemas.microsoft.com/office/drawing/2014/main" id="{DF20DF10-E126-4F10-A4EF-E090C7B02703}"/>
              </a:ext>
            </a:extLst>
          </p:cNvPr>
          <p:cNvSpPr txBox="1">
            <a:spLocks noChangeArrowheads="1"/>
          </p:cNvSpPr>
          <p:nvPr/>
        </p:nvSpPr>
        <p:spPr bwMode="auto">
          <a:xfrm>
            <a:off x="540818" y="501435"/>
            <a:ext cx="4858409" cy="92926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in">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CCCCCC"/>
                  </a:outerShdw>
                </a:effectLst>
              </a14:hiddenEffects>
            </a:ext>
          </a:extLst>
        </p:spPr>
        <p:txBody>
          <a:bodyPr vert="horz" wrap="square" lIns="36576" tIns="36576" rIns="36576" bIns="36576"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i="0" u="none" strike="noStrike" cap="none" normalizeH="0" baseline="0">
                <a:ln>
                  <a:noFill/>
                </a:ln>
                <a:solidFill>
                  <a:srgbClr val="000000"/>
                </a:solidFill>
                <a:effectLst/>
                <a:latin typeface="Eras Medium ITC" panose="020B0602030504020804" pitchFamily="34" charset="0"/>
              </a:rPr>
              <a:t>Investigating the Project</a:t>
            </a:r>
          </a:p>
          <a:p>
            <a:pPr marL="0" marR="0" lvl="0" indent="0" algn="l" defTabSz="914400" rtl="0" eaLnBrk="0" fontAlgn="base" latinLnBrk="0" hangingPunct="0">
              <a:lnSpc>
                <a:spcPct val="100000"/>
              </a:lnSpc>
              <a:spcBef>
                <a:spcPct val="0"/>
              </a:spcBef>
              <a:spcAft>
                <a:spcPct val="0"/>
              </a:spcAft>
              <a:buClrTx/>
              <a:buSzTx/>
              <a:buFontTx/>
              <a:buNone/>
              <a:tabLst/>
            </a:pPr>
            <a:r>
              <a:rPr lang="en-GB" sz="1200" b="1" i="0">
                <a:effectLst/>
                <a:latin typeface="Eras Medium ITC" panose="020B0602030504020804" pitchFamily="34" charset="0"/>
              </a:rPr>
              <a:t>LI: to learn about workshop safety</a:t>
            </a:r>
          </a:p>
          <a:p>
            <a:pPr eaLnBrk="0" hangingPunct="0"/>
            <a:r>
              <a:rPr lang="en-GB" sz="1200" b="1" i="0">
                <a:effectLst/>
                <a:latin typeface="Eras Medium ITC" panose="020B0602030504020804" pitchFamily="34" charset="0"/>
              </a:rPr>
              <a:t>LI: to learn technical vocabulary and spell words correctly </a:t>
            </a:r>
            <a:r>
              <a:rPr lang="en-GB" sz="1200" b="1" i="0">
                <a:solidFill>
                  <a:srgbClr val="0070C0"/>
                </a:solidFill>
                <a:effectLst/>
                <a:latin typeface="Calibri" panose="020F0502020204030204" pitchFamily="34" charset="0"/>
              </a:rPr>
              <a:t> </a:t>
            </a:r>
            <a:endParaRPr lang="en-GB" sz="1200" b="1" i="0">
              <a:solidFill>
                <a:srgbClr val="000000"/>
              </a:solidFill>
              <a:effectLst/>
              <a:latin typeface="Calibri" panose="020F050202020403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lang="en-GB" sz="1400" i="0">
                <a:effectLst/>
                <a:latin typeface="Eras Medium ITC" panose="020B0602030504020804" pitchFamily="34" charset="0"/>
              </a:rPr>
              <a:t> </a:t>
            </a:r>
            <a:r>
              <a:rPr kumimoji="0" lang="en-GB" altLang="en-US" sz="1400" i="1" u="none" strike="noStrike" cap="none" normalizeH="0" baseline="0">
                <a:ln>
                  <a:noFill/>
                </a:ln>
                <a:effectLst/>
                <a:latin typeface="Eras Medium ITC" panose="020B0602030504020804" pitchFamily="34" charset="0"/>
              </a:rPr>
              <a:t> </a:t>
            </a:r>
            <a:endParaRPr kumimoji="0" lang="en-US" altLang="en-US" sz="1400" i="0" u="none" strike="noStrike" cap="none" normalizeH="0" baseline="0">
              <a:ln>
                <a:noFill/>
              </a:ln>
              <a:effectLst/>
              <a:latin typeface="Eras Medium ITC" panose="020B0602030504020804" pitchFamily="34" charset="0"/>
            </a:endParaRPr>
          </a:p>
        </p:txBody>
      </p:sp>
      <p:sp>
        <p:nvSpPr>
          <p:cNvPr id="5" name="TextBox 4">
            <a:extLst>
              <a:ext uri="{FF2B5EF4-FFF2-40B4-BE49-F238E27FC236}">
                <a16:creationId xmlns:a16="http://schemas.microsoft.com/office/drawing/2014/main" id="{89E5FE87-4D63-485F-B47E-AB304871AFD9}"/>
              </a:ext>
            </a:extLst>
          </p:cNvPr>
          <p:cNvSpPr txBox="1"/>
          <p:nvPr/>
        </p:nvSpPr>
        <p:spPr>
          <a:xfrm>
            <a:off x="5758930" y="640818"/>
            <a:ext cx="3911600" cy="5509200"/>
          </a:xfrm>
          <a:prstGeom prst="rect">
            <a:avLst/>
          </a:prstGeom>
          <a:noFill/>
        </p:spPr>
        <p:txBody>
          <a:bodyPr wrap="square">
            <a:spAutoFit/>
          </a:bodyPr>
          <a:lstStyle/>
          <a:p>
            <a:r>
              <a:rPr lang="en-US" sz="1600" b="1" i="0">
                <a:solidFill>
                  <a:srgbClr val="000000"/>
                </a:solidFill>
                <a:effectLst/>
                <a:latin typeface="Eras Medium ITC" panose="020B0602030504020804" pitchFamily="34" charset="0"/>
              </a:rPr>
              <a:t>Project keywords</a:t>
            </a:r>
          </a:p>
          <a:p>
            <a:endParaRPr lang="en-US" sz="1200" b="0" i="0">
              <a:solidFill>
                <a:srgbClr val="000000"/>
              </a:solidFill>
              <a:effectLst/>
              <a:latin typeface="Eras Medium ITC" panose="020B0602030504020804" pitchFamily="34" charset="0"/>
            </a:endParaRPr>
          </a:p>
          <a:p>
            <a:r>
              <a:rPr lang="en-US" sz="1200" b="1">
                <a:solidFill>
                  <a:srgbClr val="000000"/>
                </a:solidFill>
                <a:latin typeface="Eras Medium ITC" panose="020B0602030504020804" pitchFamily="34" charset="0"/>
              </a:rPr>
              <a:t>P</a:t>
            </a:r>
            <a:r>
              <a:rPr lang="en-US" sz="1200" b="1" i="0">
                <a:solidFill>
                  <a:srgbClr val="000000"/>
                </a:solidFill>
                <a:effectLst/>
                <a:latin typeface="Eras Medium ITC" panose="020B0602030504020804" pitchFamily="34" charset="0"/>
              </a:rPr>
              <a:t>illar </a:t>
            </a:r>
            <a:r>
              <a:rPr lang="en-US" sz="1200" b="1">
                <a:solidFill>
                  <a:srgbClr val="000000"/>
                </a:solidFill>
                <a:latin typeface="Eras Medium ITC" panose="020B0602030504020804" pitchFamily="34" charset="0"/>
              </a:rPr>
              <a:t>D</a:t>
            </a:r>
            <a:r>
              <a:rPr lang="en-US" sz="1200" b="1" i="0">
                <a:solidFill>
                  <a:srgbClr val="000000"/>
                </a:solidFill>
                <a:effectLst/>
                <a:latin typeface="Eras Medium ITC" panose="020B0602030504020804" pitchFamily="34" charset="0"/>
              </a:rPr>
              <a:t>rill</a:t>
            </a:r>
            <a:endParaRPr lang="en-US" sz="1200">
              <a:solidFill>
                <a:srgbClr val="000000"/>
              </a:solidFill>
              <a:latin typeface="Eras Medium ITC" panose="020B0602030504020804" pitchFamily="34" charset="0"/>
            </a:endParaRPr>
          </a:p>
          <a:p>
            <a:r>
              <a:rPr lang="en-US" sz="1200" b="0" i="0">
                <a:solidFill>
                  <a:srgbClr val="000000"/>
                </a:solidFill>
                <a:effectLst/>
                <a:latin typeface="Eras Medium ITC" panose="020B0602030504020804" pitchFamily="34" charset="0"/>
              </a:rPr>
              <a:t>a machine for making holes in wood, plastic and metal.</a:t>
            </a:r>
          </a:p>
          <a:p>
            <a:r>
              <a:rPr lang="en-US" sz="1200" b="1">
                <a:solidFill>
                  <a:srgbClr val="000000"/>
                </a:solidFill>
                <a:latin typeface="Eras Medium ITC" panose="020B0602030504020804" pitchFamily="34" charset="0"/>
              </a:rPr>
              <a:t>C</a:t>
            </a:r>
            <a:r>
              <a:rPr lang="en-US" sz="1200" b="1" i="0">
                <a:solidFill>
                  <a:srgbClr val="000000"/>
                </a:solidFill>
                <a:effectLst/>
                <a:latin typeface="Eras Medium ITC" panose="020B0602030504020804" pitchFamily="34" charset="0"/>
              </a:rPr>
              <a:t>oping </a:t>
            </a:r>
            <a:r>
              <a:rPr lang="en-US" sz="1200" b="1">
                <a:solidFill>
                  <a:srgbClr val="000000"/>
                </a:solidFill>
                <a:latin typeface="Eras Medium ITC" panose="020B0602030504020804" pitchFamily="34" charset="0"/>
              </a:rPr>
              <a:t>S</a:t>
            </a:r>
            <a:r>
              <a:rPr lang="en-US" sz="1200" b="1" i="0">
                <a:solidFill>
                  <a:srgbClr val="000000"/>
                </a:solidFill>
                <a:effectLst/>
                <a:latin typeface="Eras Medium ITC" panose="020B0602030504020804" pitchFamily="34" charset="0"/>
              </a:rPr>
              <a:t>aw </a:t>
            </a:r>
          </a:p>
          <a:p>
            <a:r>
              <a:rPr lang="en-US" sz="1200" b="0" i="0">
                <a:solidFill>
                  <a:srgbClr val="000000"/>
                </a:solidFill>
                <a:effectLst/>
                <a:latin typeface="Eras Medium ITC" panose="020B0602030504020804" pitchFamily="34" charset="0"/>
              </a:rPr>
              <a:t>A saw with a very thin blade that is used for cutting curvy shapes.</a:t>
            </a:r>
          </a:p>
          <a:p>
            <a:r>
              <a:rPr lang="en-US" sz="1200" b="1">
                <a:solidFill>
                  <a:srgbClr val="000000"/>
                </a:solidFill>
                <a:latin typeface="Eras Medium ITC" panose="020B0602030504020804" pitchFamily="34" charset="0"/>
              </a:rPr>
              <a:t>T</a:t>
            </a:r>
            <a:r>
              <a:rPr lang="en-US" sz="1200" b="1" i="0">
                <a:solidFill>
                  <a:srgbClr val="000000"/>
                </a:solidFill>
                <a:effectLst/>
                <a:latin typeface="Eras Medium ITC" panose="020B0602030504020804" pitchFamily="34" charset="0"/>
              </a:rPr>
              <a:t>enon </a:t>
            </a:r>
            <a:r>
              <a:rPr lang="en-US" sz="1200" b="1">
                <a:solidFill>
                  <a:srgbClr val="000000"/>
                </a:solidFill>
                <a:latin typeface="Eras Medium ITC" panose="020B0602030504020804" pitchFamily="34" charset="0"/>
              </a:rPr>
              <a:t>S</a:t>
            </a:r>
            <a:r>
              <a:rPr lang="en-US" sz="1200" b="1" i="0">
                <a:solidFill>
                  <a:srgbClr val="000000"/>
                </a:solidFill>
                <a:effectLst/>
                <a:latin typeface="Eras Medium ITC" panose="020B0602030504020804" pitchFamily="34" charset="0"/>
              </a:rPr>
              <a:t>aw</a:t>
            </a:r>
          </a:p>
          <a:p>
            <a:r>
              <a:rPr lang="en-US" sz="1200" b="0" i="0">
                <a:solidFill>
                  <a:srgbClr val="000000"/>
                </a:solidFill>
                <a:effectLst/>
                <a:latin typeface="Eras Medium ITC" panose="020B0602030504020804" pitchFamily="34" charset="0"/>
              </a:rPr>
              <a:t>A saw with a large flat blade for cutting straight lines.</a:t>
            </a:r>
          </a:p>
          <a:p>
            <a:r>
              <a:rPr lang="en-US" sz="1200" b="1" i="0">
                <a:solidFill>
                  <a:srgbClr val="000000"/>
                </a:solidFill>
                <a:effectLst/>
                <a:latin typeface="Eras Medium ITC" panose="020B0602030504020804" pitchFamily="34" charset="0"/>
              </a:rPr>
              <a:t>Woodwork </a:t>
            </a:r>
            <a:r>
              <a:rPr lang="en-US" sz="1200" b="1">
                <a:solidFill>
                  <a:srgbClr val="000000"/>
                </a:solidFill>
                <a:latin typeface="Eras Medium ITC" panose="020B0602030504020804" pitchFamily="34" charset="0"/>
              </a:rPr>
              <a:t>v</a:t>
            </a:r>
            <a:r>
              <a:rPr lang="en-US" sz="1200" b="1" i="0">
                <a:solidFill>
                  <a:srgbClr val="000000"/>
                </a:solidFill>
                <a:effectLst/>
                <a:latin typeface="Eras Medium ITC" panose="020B0602030504020804" pitchFamily="34" charset="0"/>
              </a:rPr>
              <a:t>ice </a:t>
            </a:r>
          </a:p>
          <a:p>
            <a:r>
              <a:rPr lang="en-US" sz="1200">
                <a:solidFill>
                  <a:srgbClr val="000000"/>
                </a:solidFill>
                <a:latin typeface="Eras Medium ITC" panose="020B0602030504020804" pitchFamily="34" charset="0"/>
              </a:rPr>
              <a:t>To pieces of metal that compress the sides of a piece of wood and hold it still so that it can be shaped with a saw, plane or rasp.</a:t>
            </a:r>
          </a:p>
          <a:p>
            <a:r>
              <a:rPr lang="en-US" sz="1200" b="1">
                <a:solidFill>
                  <a:srgbClr val="000000"/>
                </a:solidFill>
                <a:latin typeface="Eras Medium ITC" panose="020B0602030504020804" pitchFamily="34" charset="0"/>
              </a:rPr>
              <a:t>R</a:t>
            </a:r>
            <a:r>
              <a:rPr lang="en-US" sz="1200" b="1" i="0">
                <a:solidFill>
                  <a:srgbClr val="000000"/>
                </a:solidFill>
                <a:effectLst/>
                <a:latin typeface="Eras Medium ITC" panose="020B0602030504020804" pitchFamily="34" charset="0"/>
              </a:rPr>
              <a:t>asp </a:t>
            </a:r>
          </a:p>
          <a:p>
            <a:r>
              <a:rPr lang="en-US" sz="1200" b="0" i="0">
                <a:solidFill>
                  <a:srgbClr val="000000"/>
                </a:solidFill>
                <a:effectLst/>
                <a:latin typeface="Eras Medium ITC" panose="020B0602030504020804" pitchFamily="34" charset="0"/>
              </a:rPr>
              <a:t>A file that is used to smooth wood.</a:t>
            </a:r>
          </a:p>
          <a:p>
            <a:r>
              <a:rPr lang="en-US" sz="1200" b="1">
                <a:solidFill>
                  <a:srgbClr val="000000"/>
                </a:solidFill>
                <a:latin typeface="Eras Medium ITC" panose="020B0602030504020804" pitchFamily="34" charset="0"/>
              </a:rPr>
              <a:t>S</a:t>
            </a:r>
            <a:r>
              <a:rPr lang="en-US" sz="1200" b="1" i="0">
                <a:solidFill>
                  <a:srgbClr val="000000"/>
                </a:solidFill>
                <a:effectLst/>
                <a:latin typeface="Eras Medium ITC" panose="020B0602030504020804" pitchFamily="34" charset="0"/>
              </a:rPr>
              <a:t>and </a:t>
            </a:r>
            <a:r>
              <a:rPr lang="en-US" sz="1200" b="1">
                <a:solidFill>
                  <a:srgbClr val="000000"/>
                </a:solidFill>
                <a:latin typeface="Eras Medium ITC" panose="020B0602030504020804" pitchFamily="34" charset="0"/>
              </a:rPr>
              <a:t>P</a:t>
            </a:r>
            <a:r>
              <a:rPr lang="en-US" sz="1200" b="1" i="0">
                <a:solidFill>
                  <a:srgbClr val="000000"/>
                </a:solidFill>
                <a:effectLst/>
                <a:latin typeface="Eras Medium ITC" panose="020B0602030504020804" pitchFamily="34" charset="0"/>
              </a:rPr>
              <a:t>aper </a:t>
            </a:r>
          </a:p>
          <a:p>
            <a:r>
              <a:rPr lang="en-US" sz="1200" b="0" i="0">
                <a:solidFill>
                  <a:srgbClr val="000000"/>
                </a:solidFill>
                <a:effectLst/>
                <a:latin typeface="Eras Medium ITC" panose="020B0602030504020804" pitchFamily="34" charset="0"/>
              </a:rPr>
              <a:t>A paper with grit on one side that is used to smooth wood. </a:t>
            </a:r>
          </a:p>
          <a:p>
            <a:r>
              <a:rPr lang="en-US" sz="1200" b="1" i="0">
                <a:solidFill>
                  <a:srgbClr val="000000"/>
                </a:solidFill>
                <a:effectLst/>
                <a:latin typeface="Eras Medium ITC" panose="020B0602030504020804" pitchFamily="34" charset="0"/>
              </a:rPr>
              <a:t>Disc Sander</a:t>
            </a:r>
          </a:p>
          <a:p>
            <a:r>
              <a:rPr lang="en-US" sz="1200" b="0" i="0">
                <a:solidFill>
                  <a:srgbClr val="000000"/>
                </a:solidFill>
                <a:effectLst/>
                <a:latin typeface="Eras Medium ITC" panose="020B0602030504020804" pitchFamily="34" charset="0"/>
              </a:rPr>
              <a:t>A rotating piece of sandpaper. </a:t>
            </a:r>
          </a:p>
          <a:p>
            <a:r>
              <a:rPr lang="en-US" sz="1200" b="1" i="0">
                <a:solidFill>
                  <a:srgbClr val="000000"/>
                </a:solidFill>
                <a:effectLst/>
                <a:latin typeface="Eras Medium ITC" panose="020B0602030504020804" pitchFamily="34" charset="0"/>
              </a:rPr>
              <a:t>MDF</a:t>
            </a:r>
            <a:r>
              <a:rPr lang="en-US" sz="1200" b="0" i="0">
                <a:solidFill>
                  <a:srgbClr val="000000"/>
                </a:solidFill>
                <a:effectLst/>
                <a:latin typeface="Eras Medium ITC" panose="020B0602030504020804" pitchFamily="34" charset="0"/>
              </a:rPr>
              <a:t>(medium density </a:t>
            </a:r>
            <a:r>
              <a:rPr lang="en-US" sz="1200" b="0" i="0" err="1">
                <a:solidFill>
                  <a:srgbClr val="000000"/>
                </a:solidFill>
                <a:effectLst/>
                <a:latin typeface="Eras Medium ITC" panose="020B0602030504020804" pitchFamily="34" charset="0"/>
              </a:rPr>
              <a:t>fibreboard</a:t>
            </a:r>
            <a:r>
              <a:rPr lang="en-US" sz="1200">
                <a:solidFill>
                  <a:srgbClr val="000000"/>
                </a:solidFill>
                <a:latin typeface="Eras Medium ITC" panose="020B0602030504020804" pitchFamily="34" charset="0"/>
              </a:rPr>
              <a:t>)</a:t>
            </a:r>
            <a:r>
              <a:rPr lang="en-US" sz="1200" b="0" i="0">
                <a:solidFill>
                  <a:srgbClr val="000000"/>
                </a:solidFill>
                <a:effectLst/>
                <a:latin typeface="Eras Medium ITC" panose="020B0602030504020804" pitchFamily="34" charset="0"/>
              </a:rPr>
              <a:t> </a:t>
            </a:r>
          </a:p>
          <a:p>
            <a:r>
              <a:rPr lang="en-US" sz="1200" b="0" i="0">
                <a:solidFill>
                  <a:srgbClr val="000000"/>
                </a:solidFill>
                <a:effectLst/>
                <a:latin typeface="Eras Medium ITC" panose="020B0602030504020804" pitchFamily="34" charset="0"/>
              </a:rPr>
              <a:t>A manufactured board made from the </a:t>
            </a:r>
            <a:r>
              <a:rPr lang="en-US" sz="1200" b="0" i="0" err="1">
                <a:solidFill>
                  <a:srgbClr val="000000"/>
                </a:solidFill>
                <a:effectLst/>
                <a:latin typeface="Eras Medium ITC" panose="020B0602030504020804" pitchFamily="34" charset="0"/>
              </a:rPr>
              <a:t>fibres</a:t>
            </a:r>
            <a:r>
              <a:rPr lang="en-US" sz="1200" b="0" i="0">
                <a:solidFill>
                  <a:srgbClr val="000000"/>
                </a:solidFill>
                <a:effectLst/>
                <a:latin typeface="Eras Medium ITC" panose="020B0602030504020804" pitchFamily="34" charset="0"/>
              </a:rPr>
              <a:t> of wood and glue.</a:t>
            </a:r>
          </a:p>
          <a:p>
            <a:r>
              <a:rPr lang="en-US" sz="1200" b="1">
                <a:solidFill>
                  <a:srgbClr val="000000"/>
                </a:solidFill>
                <a:latin typeface="Eras Medium ITC" panose="020B0602030504020804" pitchFamily="34" charset="0"/>
              </a:rPr>
              <a:t>S</a:t>
            </a:r>
            <a:r>
              <a:rPr lang="en-US" sz="1200" b="1" i="0">
                <a:solidFill>
                  <a:srgbClr val="000000"/>
                </a:solidFill>
                <a:effectLst/>
                <a:latin typeface="Eras Medium ITC" panose="020B0602030504020804" pitchFamily="34" charset="0"/>
              </a:rPr>
              <a:t>ymmetry</a:t>
            </a:r>
          </a:p>
          <a:p>
            <a:r>
              <a:rPr lang="en-US" sz="1200" b="0" i="0">
                <a:solidFill>
                  <a:srgbClr val="000000"/>
                </a:solidFill>
                <a:effectLst/>
                <a:latin typeface="Eras Medium ITC" panose="020B0602030504020804" pitchFamily="34" charset="0"/>
              </a:rPr>
              <a:t>Symmetry </a:t>
            </a:r>
            <a:r>
              <a:rPr lang="en-US" sz="1200">
                <a:solidFill>
                  <a:srgbClr val="000000"/>
                </a:solidFill>
                <a:latin typeface="Eras Medium ITC" panose="020B0602030504020804" pitchFamily="34" charset="0"/>
              </a:rPr>
              <a:t>uses a line that reflects an image the opposite way round.</a:t>
            </a:r>
          </a:p>
          <a:p>
            <a:r>
              <a:rPr lang="en-US" sz="1200" b="1">
                <a:solidFill>
                  <a:srgbClr val="000000"/>
                </a:solidFill>
                <a:latin typeface="Eras Medium ITC" panose="020B0602030504020804" pitchFamily="34" charset="0"/>
              </a:rPr>
              <a:t>T</a:t>
            </a:r>
            <a:r>
              <a:rPr lang="en-US" sz="1200" b="1" i="0">
                <a:solidFill>
                  <a:srgbClr val="000000"/>
                </a:solidFill>
                <a:effectLst/>
                <a:latin typeface="Eras Medium ITC" panose="020B0602030504020804" pitchFamily="34" charset="0"/>
              </a:rPr>
              <a:t>emplate</a:t>
            </a:r>
          </a:p>
          <a:p>
            <a:r>
              <a:rPr lang="en-US" sz="1200">
                <a:solidFill>
                  <a:srgbClr val="000000"/>
                </a:solidFill>
                <a:latin typeface="Eras Medium ITC" panose="020B0602030504020804" pitchFamily="34" charset="0"/>
              </a:rPr>
              <a:t>A template is a re-useable outline of a shape that’s needed to manufacture something.</a:t>
            </a:r>
            <a:endParaRPr lang="en-GB" sz="1200">
              <a:latin typeface="Eras Medium ITC" panose="020B0602030504020804" pitchFamily="34" charset="0"/>
            </a:endParaRPr>
          </a:p>
        </p:txBody>
      </p:sp>
      <p:pic>
        <p:nvPicPr>
          <p:cNvPr id="16" name="Picture 2">
            <a:extLst>
              <a:ext uri="{FF2B5EF4-FFF2-40B4-BE49-F238E27FC236}">
                <a16:creationId xmlns:a16="http://schemas.microsoft.com/office/drawing/2014/main" id="{61A0B0D9-8503-44AD-9A28-B96116AD06A8}"/>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398708" y="143028"/>
            <a:ext cx="1271822" cy="1132232"/>
          </a:xfrm>
          <a:prstGeom prst="rect">
            <a:avLst/>
          </a:prstGeom>
          <a:noFill/>
          <a:extLst>
            <a:ext uri="{909E8E84-426E-40DD-AFC4-6F175D3DCCD1}">
              <a14:hiddenFill xmlns:a14="http://schemas.microsoft.com/office/drawing/2010/main">
                <a:solidFill>
                  <a:srgbClr val="FFFFFF"/>
                </a:solidFill>
              </a14:hiddenFill>
            </a:ext>
          </a:extLst>
        </p:spPr>
      </p:pic>
      <p:pic>
        <p:nvPicPr>
          <p:cNvPr id="16386" name="Picture 2">
            <a:extLst>
              <a:ext uri="{FF2B5EF4-FFF2-40B4-BE49-F238E27FC236}">
                <a16:creationId xmlns:a16="http://schemas.microsoft.com/office/drawing/2014/main" id="{EC5A94D8-6280-4741-99BF-652D0AA392DA}"/>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rot="11212811" flipV="1">
            <a:off x="4090974" y="875198"/>
            <a:ext cx="1146193" cy="722716"/>
          </a:xfrm>
          <a:prstGeom prst="rect">
            <a:avLst/>
          </a:prstGeom>
          <a:noFill/>
          <a:extLst>
            <a:ext uri="{909E8E84-426E-40DD-AFC4-6F175D3DCCD1}">
              <a14:hiddenFill xmlns:a14="http://schemas.microsoft.com/office/drawing/2010/main">
                <a:solidFill>
                  <a:srgbClr val="FFFFFF"/>
                </a:solidFill>
              </a14:hiddenFill>
            </a:ext>
          </a:extLst>
        </p:spPr>
      </p:pic>
      <p:sp>
        <p:nvSpPr>
          <p:cNvPr id="7" name="Rectangle 6">
            <a:extLst>
              <a:ext uri="{FF2B5EF4-FFF2-40B4-BE49-F238E27FC236}">
                <a16:creationId xmlns:a16="http://schemas.microsoft.com/office/drawing/2014/main" id="{4E13110A-F123-4808-A52F-F18B6783FB47}"/>
              </a:ext>
            </a:extLst>
          </p:cNvPr>
          <p:cNvSpPr/>
          <p:nvPr/>
        </p:nvSpPr>
        <p:spPr>
          <a:xfrm>
            <a:off x="4473382" y="1236556"/>
            <a:ext cx="479618" cy="307777"/>
          </a:xfrm>
          <a:prstGeom prst="rect">
            <a:avLst/>
          </a:prstGeom>
          <a:noFill/>
        </p:spPr>
        <p:txBody>
          <a:bodyPr wrap="none" lIns="91440" tIns="45720" rIns="91440" bIns="45720">
            <a:spAutoFit/>
          </a:bodyPr>
          <a:lstStyle/>
          <a:p>
            <a:pPr algn="ctr"/>
            <a:r>
              <a:rPr lang="en-US" sz="1400" b="0" cap="none" spc="0" dirty="0">
                <a:ln w="0"/>
                <a:solidFill>
                  <a:schemeClr val="tx1"/>
                </a:solidFill>
                <a:effectLst>
                  <a:outerShdw blurRad="38100" dist="19050" dir="2700000" algn="tl" rotWithShape="0">
                    <a:schemeClr val="dk1">
                      <a:alpha val="40000"/>
                    </a:schemeClr>
                  </a:outerShdw>
                </a:effectLst>
                <a:latin typeface="Eras Demi ITC" panose="020B0805030504020804" pitchFamily="34" charset="0"/>
              </a:rPr>
              <a:t>DIP</a:t>
            </a:r>
          </a:p>
        </p:txBody>
      </p:sp>
    </p:spTree>
    <p:extLst>
      <p:ext uri="{BB962C8B-B14F-4D97-AF65-F5344CB8AC3E}">
        <p14:creationId xmlns:p14="http://schemas.microsoft.com/office/powerpoint/2010/main" val="165867489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34">
            <a:extLst>
              <a:ext uri="{FF2B5EF4-FFF2-40B4-BE49-F238E27FC236}">
                <a16:creationId xmlns:a16="http://schemas.microsoft.com/office/drawing/2014/main" id="{3D19182B-D07F-4C47-845E-91FB9DD19C4E}"/>
              </a:ext>
            </a:extLst>
          </p:cNvPr>
          <p:cNvSpPr txBox="1">
            <a:spLocks/>
          </p:cNvSpPr>
          <p:nvPr/>
        </p:nvSpPr>
        <p:spPr>
          <a:xfrm>
            <a:off x="2015136" y="132467"/>
            <a:ext cx="6063983" cy="489535"/>
          </a:xfrm>
          <a:prstGeom prst="rect">
            <a:avLst/>
          </a:prstGeom>
        </p:spPr>
        <p:txBody>
          <a:bodyPr>
            <a:normAutofit/>
          </a:bodyPr>
          <a:lstStyle>
            <a:lvl1pPr algn="ctr" defTabSz="914400" rtl="0" eaLnBrk="1" latinLnBrk="0" hangingPunct="1">
              <a:spcBef>
                <a:spcPct val="0"/>
              </a:spcBef>
              <a:buNone/>
              <a:defRPr sz="540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fontAlgn="auto">
              <a:spcAft>
                <a:spcPts val="0"/>
              </a:spcAft>
            </a:pPr>
            <a:r>
              <a:rPr lang="en-GB" altLang="en-US" sz="1800">
                <a:solidFill>
                  <a:srgbClr val="000000"/>
                </a:solidFill>
                <a:latin typeface="Eras Medium ITC" panose="020B0602030504020804" pitchFamily="34" charset="0"/>
              </a:rPr>
              <a:t>Investigating:</a:t>
            </a:r>
            <a:r>
              <a:rPr lang="en-GB" sz="1800" b="1">
                <a:ln w="12700">
                  <a:solidFill>
                    <a:schemeClr val="tx1"/>
                  </a:solidFill>
                  <a:prstDash val="solid"/>
                </a:ln>
                <a:noFill/>
                <a:latin typeface="Eras Medium ITC" panose="020B0602030504020804" pitchFamily="34" charset="0"/>
              </a:rPr>
              <a:t> </a:t>
            </a:r>
            <a:r>
              <a:rPr lang="en-GB" sz="1800" b="1" err="1">
                <a:ln w="12700">
                  <a:solidFill>
                    <a:schemeClr val="tx1"/>
                  </a:solidFill>
                  <a:prstDash val="solid"/>
                </a:ln>
                <a:noFill/>
                <a:latin typeface="Eras Medium ITC" panose="020B0602030504020804" pitchFamily="34" charset="0"/>
              </a:rPr>
              <a:t>mdf</a:t>
            </a:r>
            <a:endParaRPr lang="en-US" sz="1800">
              <a:latin typeface="Eras Medium ITC" panose="020B0602030504020804" pitchFamily="34" charset="0"/>
            </a:endParaRPr>
          </a:p>
        </p:txBody>
      </p:sp>
      <p:sp>
        <p:nvSpPr>
          <p:cNvPr id="22" name="Rectangle 21">
            <a:extLst>
              <a:ext uri="{FF2B5EF4-FFF2-40B4-BE49-F238E27FC236}">
                <a16:creationId xmlns:a16="http://schemas.microsoft.com/office/drawing/2014/main" id="{20A4CA8B-D2CA-4DE2-BB72-3C3F458EFFF4}"/>
              </a:ext>
            </a:extLst>
          </p:cNvPr>
          <p:cNvSpPr/>
          <p:nvPr/>
        </p:nvSpPr>
        <p:spPr>
          <a:xfrm>
            <a:off x="2922185" y="5063070"/>
            <a:ext cx="5638664" cy="461665"/>
          </a:xfrm>
          <a:prstGeom prst="rect">
            <a:avLst/>
          </a:prstGeom>
        </p:spPr>
        <p:txBody>
          <a:bodyPr wrap="square" lIns="91440" tIns="45720" rIns="91440" bIns="45720" anchor="t">
            <a:spAutoFit/>
          </a:bodyPr>
          <a:lstStyle/>
          <a:p>
            <a:endParaRPr lang="en-GB" sz="1200" u="sng">
              <a:latin typeface="Eras Medium ITC" panose="020B0602030504020804" pitchFamily="34" charset="0"/>
            </a:endParaRPr>
          </a:p>
          <a:p>
            <a:endParaRPr lang="en-GB" sz="1200">
              <a:latin typeface="Eras Medium ITC" panose="020B0602030504020804" pitchFamily="34" charset="0"/>
            </a:endParaRPr>
          </a:p>
        </p:txBody>
      </p:sp>
      <p:sp>
        <p:nvSpPr>
          <p:cNvPr id="23" name="Rounded Rectangle 51">
            <a:extLst>
              <a:ext uri="{FF2B5EF4-FFF2-40B4-BE49-F238E27FC236}">
                <a16:creationId xmlns:a16="http://schemas.microsoft.com/office/drawing/2014/main" id="{C2A6E97A-48AD-4CA6-A3A8-376D23DA51C5}"/>
              </a:ext>
            </a:extLst>
          </p:cNvPr>
          <p:cNvSpPr/>
          <p:nvPr/>
        </p:nvSpPr>
        <p:spPr>
          <a:xfrm>
            <a:off x="305810" y="492417"/>
            <a:ext cx="9294380" cy="6214304"/>
          </a:xfrm>
          <a:prstGeom prst="rect">
            <a:avLst/>
          </a:prstGeom>
          <a:no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t"/>
          <a:lstStyle/>
          <a:p>
            <a:pPr algn="ctr"/>
            <a:endParaRPr lang="en-GB" sz="1400" u="sng">
              <a:solidFill>
                <a:srgbClr val="000000"/>
              </a:solidFill>
              <a:latin typeface="Eras Medium ITC" panose="020B0602030504020804" pitchFamily="34" charset="0"/>
              <a:cs typeface="Calibri"/>
            </a:endParaRPr>
          </a:p>
        </p:txBody>
      </p:sp>
      <p:sp>
        <p:nvSpPr>
          <p:cNvPr id="24" name="Text Box 3">
            <a:extLst>
              <a:ext uri="{FF2B5EF4-FFF2-40B4-BE49-F238E27FC236}">
                <a16:creationId xmlns:a16="http://schemas.microsoft.com/office/drawing/2014/main" id="{FA92E296-95BB-4E8F-9153-E1E9E06E3399}"/>
              </a:ext>
            </a:extLst>
          </p:cNvPr>
          <p:cNvSpPr txBox="1">
            <a:spLocks noChangeArrowheads="1"/>
          </p:cNvSpPr>
          <p:nvPr/>
        </p:nvSpPr>
        <p:spPr bwMode="auto">
          <a:xfrm>
            <a:off x="3064524" y="3249414"/>
            <a:ext cx="5757863" cy="122396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CCCCCC"/>
                  </a:outerShdw>
                </a:effectLst>
              </a14:hiddenEffects>
            </a:ext>
          </a:extLst>
        </p:spPr>
        <p:txBody>
          <a:bodyPr vert="horz" wrap="square" lIns="36576" tIns="36576" rIns="36576" bIns="36576"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b="0" i="0" u="none" strike="noStrike" cap="none" normalizeH="0" baseline="0">
                <a:ln>
                  <a:noFill/>
                </a:ln>
                <a:solidFill>
                  <a:srgbClr val="000000"/>
                </a:solidFill>
                <a:effectLst/>
                <a:latin typeface="Eras Medium ITC" panose="020B0602030504020804" pitchFamily="34" charset="0"/>
              </a:rPr>
              <a:t>Stick your homework in on this page</a:t>
            </a:r>
            <a:endParaRPr kumimoji="0" lang="en-US" altLang="en-US" b="0" i="0" u="none" strike="noStrike" cap="none" normalizeH="0" baseline="0">
              <a:ln>
                <a:noFill/>
              </a:ln>
              <a:solidFill>
                <a:schemeClr val="tx1"/>
              </a:solidFill>
              <a:effectLst/>
              <a:latin typeface="Eras Medium ITC" panose="020B0602030504020804" pitchFamily="34" charset="0"/>
            </a:endParaRPr>
          </a:p>
        </p:txBody>
      </p:sp>
      <p:sp>
        <p:nvSpPr>
          <p:cNvPr id="42" name="TextBox 41">
            <a:extLst>
              <a:ext uri="{FF2B5EF4-FFF2-40B4-BE49-F238E27FC236}">
                <a16:creationId xmlns:a16="http://schemas.microsoft.com/office/drawing/2014/main" id="{20B8F3AB-83C6-4208-93CA-65C073D2727D}"/>
              </a:ext>
            </a:extLst>
          </p:cNvPr>
          <p:cNvSpPr txBox="1"/>
          <p:nvPr/>
        </p:nvSpPr>
        <p:spPr>
          <a:xfrm>
            <a:off x="3557944" y="670736"/>
            <a:ext cx="3498195" cy="276999"/>
          </a:xfrm>
          <a:prstGeom prst="rect">
            <a:avLst/>
          </a:prstGeom>
          <a:noFill/>
        </p:spPr>
        <p:txBody>
          <a:bodyPr wrap="square">
            <a:spAutoFit/>
          </a:bodyPr>
          <a:lstStyle/>
          <a:p>
            <a:pPr algn="l" rtl="0" fontAlgn="base"/>
            <a:r>
              <a:rPr lang="en-GB" sz="1200" b="1" i="0">
                <a:effectLst/>
                <a:latin typeface="Eras Medium ITC" panose="020B0602030504020804" pitchFamily="34" charset="0"/>
              </a:rPr>
              <a:t>LI - To learn about </a:t>
            </a:r>
            <a:r>
              <a:rPr lang="en-GB" sz="1200" b="1" i="0" err="1">
                <a:effectLst/>
                <a:latin typeface="Eras Medium ITC" panose="020B0602030504020804" pitchFamily="34" charset="0"/>
              </a:rPr>
              <a:t>mdf</a:t>
            </a:r>
            <a:r>
              <a:rPr lang="en-GB" sz="1200" b="1" i="0">
                <a:effectLst/>
                <a:latin typeface="Eras Medium ITC" panose="020B0602030504020804" pitchFamily="34" charset="0"/>
              </a:rPr>
              <a:t> and its properties </a:t>
            </a:r>
          </a:p>
        </p:txBody>
      </p:sp>
    </p:spTree>
    <p:extLst>
      <p:ext uri="{BB962C8B-B14F-4D97-AF65-F5344CB8AC3E}">
        <p14:creationId xmlns:p14="http://schemas.microsoft.com/office/powerpoint/2010/main" val="38621563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 name="Picture 8" descr="A picture containing graphical user interface&#10;&#10;Description automatically generated">
            <a:extLst>
              <a:ext uri="{FF2B5EF4-FFF2-40B4-BE49-F238E27FC236}">
                <a16:creationId xmlns:a16="http://schemas.microsoft.com/office/drawing/2014/main" id="{9FEE22A0-AB4F-46FA-B9B0-B1AFE2279351}"/>
              </a:ext>
            </a:extLst>
          </p:cNvPr>
          <p:cNvPicPr>
            <a:picLocks noChangeAspect="1"/>
          </p:cNvPicPr>
          <p:nvPr/>
        </p:nvPicPr>
        <p:blipFill>
          <a:blip r:embed="rId2"/>
          <a:stretch>
            <a:fillRect/>
          </a:stretch>
        </p:blipFill>
        <p:spPr>
          <a:xfrm>
            <a:off x="6396550" y="2527171"/>
            <a:ext cx="2994812" cy="1789700"/>
          </a:xfrm>
          <a:prstGeom prst="rect">
            <a:avLst/>
          </a:prstGeom>
        </p:spPr>
      </p:pic>
      <p:pic>
        <p:nvPicPr>
          <p:cNvPr id="20" name="Picture 33" descr="Graphical user interface&#10;&#10;Description automatically generated">
            <a:extLst>
              <a:ext uri="{FF2B5EF4-FFF2-40B4-BE49-F238E27FC236}">
                <a16:creationId xmlns:a16="http://schemas.microsoft.com/office/drawing/2014/main" id="{1DA3669C-DE97-413D-9FEE-E27305B6EBF9}"/>
              </a:ext>
            </a:extLst>
          </p:cNvPr>
          <p:cNvPicPr>
            <a:picLocks noChangeAspect="1"/>
          </p:cNvPicPr>
          <p:nvPr/>
        </p:nvPicPr>
        <p:blipFill>
          <a:blip r:embed="rId3"/>
          <a:stretch>
            <a:fillRect/>
          </a:stretch>
        </p:blipFill>
        <p:spPr>
          <a:xfrm>
            <a:off x="6455581" y="4661084"/>
            <a:ext cx="2934632" cy="1789699"/>
          </a:xfrm>
          <a:prstGeom prst="rect">
            <a:avLst/>
          </a:prstGeom>
        </p:spPr>
      </p:pic>
      <p:pic>
        <p:nvPicPr>
          <p:cNvPr id="21" name="Picture 40" descr="A picture containing graphical user interface&#10;&#10;Description automatically generated">
            <a:extLst>
              <a:ext uri="{FF2B5EF4-FFF2-40B4-BE49-F238E27FC236}">
                <a16:creationId xmlns:a16="http://schemas.microsoft.com/office/drawing/2014/main" id="{C1CDA359-2FF8-40B9-8456-05B02492EAE7}"/>
              </a:ext>
            </a:extLst>
          </p:cNvPr>
          <p:cNvPicPr>
            <a:picLocks noChangeAspect="1"/>
          </p:cNvPicPr>
          <p:nvPr/>
        </p:nvPicPr>
        <p:blipFill>
          <a:blip r:embed="rId4"/>
          <a:stretch>
            <a:fillRect/>
          </a:stretch>
        </p:blipFill>
        <p:spPr>
          <a:xfrm>
            <a:off x="6396550" y="504269"/>
            <a:ext cx="2993663" cy="1775741"/>
          </a:xfrm>
          <a:prstGeom prst="rect">
            <a:avLst/>
          </a:prstGeom>
        </p:spPr>
      </p:pic>
      <p:sp>
        <p:nvSpPr>
          <p:cNvPr id="22" name="Text Box 2">
            <a:extLst>
              <a:ext uri="{FF2B5EF4-FFF2-40B4-BE49-F238E27FC236}">
                <a16:creationId xmlns:a16="http://schemas.microsoft.com/office/drawing/2014/main" id="{7C01CCAF-4739-4C1E-A23C-777CF3AC2463}"/>
              </a:ext>
            </a:extLst>
          </p:cNvPr>
          <p:cNvSpPr txBox="1">
            <a:spLocks noChangeArrowheads="1"/>
          </p:cNvSpPr>
          <p:nvPr/>
        </p:nvSpPr>
        <p:spPr bwMode="auto">
          <a:xfrm>
            <a:off x="4261605" y="5296213"/>
            <a:ext cx="1871662" cy="1267100"/>
          </a:xfrm>
          <a:prstGeom prst="rect">
            <a:avLst/>
          </a:prstGeom>
          <a:noFill/>
          <a:ln w="25400" algn="ctr">
            <a:no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CCCCCC"/>
                  </a:outerShdw>
                </a:effectLst>
              </a14:hiddenEffects>
            </a:ext>
          </a:extLst>
        </p:spPr>
        <p:txBody>
          <a:bodyPr vert="horz" wrap="square" lIns="36576" tIns="36576" rIns="36576" bIns="36576" numCol="1" anchor="t" anchorCtr="0" compatLnSpc="1">
            <a:prstTxWarp prst="textNoShape">
              <a:avLst/>
            </a:prstTxWarp>
          </a:bodyPr>
          <a:lstStyle>
            <a:defPPr>
              <a:defRPr lang="en-US"/>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endParaRPr lang="en-GB" altLang="en-US" sz="1200" b="0" i="0" u="none" strike="noStrike" cap="none" normalizeH="0" baseline="0">
              <a:ln>
                <a:noFill/>
              </a:ln>
              <a:solidFill>
                <a:srgbClr val="000000"/>
              </a:solidFill>
              <a:effectLst/>
              <a:latin typeface="Eras Medium ITC" panose="020B0602030504020804" pitchFamily="34" charset="0"/>
              <a:ea typeface="Tahoma"/>
            </a:endParaRPr>
          </a:p>
          <a:p>
            <a:pPr eaLnBrk="0" hangingPunct="0"/>
            <a:r>
              <a:rPr lang="en-GB" altLang="en-US" sz="1200">
                <a:solidFill>
                  <a:srgbClr val="000000"/>
                </a:solidFill>
                <a:latin typeface="Eras Medium ITC" panose="020B0602030504020804" pitchFamily="34" charset="0"/>
                <a:ea typeface="Tahoma"/>
                <a:cs typeface="Arial"/>
              </a:rPr>
              <a:t> </a:t>
            </a:r>
            <a:endParaRPr lang="en-GB" altLang="en-US" sz="1200" b="0" i="0" u="none" strike="noStrike" cap="none" normalizeH="0" baseline="0">
              <a:ln>
                <a:noFill/>
              </a:ln>
              <a:solidFill>
                <a:srgbClr val="000000"/>
              </a:solidFill>
              <a:effectLst/>
              <a:latin typeface="Eras Medium ITC" panose="020B0602030504020804" pitchFamily="34" charset="0"/>
              <a:ea typeface="Tahoma"/>
              <a:cs typeface="Arial"/>
            </a:endParaRPr>
          </a:p>
        </p:txBody>
      </p:sp>
      <p:pic>
        <p:nvPicPr>
          <p:cNvPr id="23" name="Picture 6" descr="Image result for saNDING BLOCK WITH SAND PAPER">
            <a:extLst>
              <a:ext uri="{FF2B5EF4-FFF2-40B4-BE49-F238E27FC236}">
                <a16:creationId xmlns:a16="http://schemas.microsoft.com/office/drawing/2014/main" id="{DAA870EA-B786-4111-831E-0CA497E676BD}"/>
              </a:ext>
            </a:extLst>
          </p:cNvPr>
          <p:cNvPicPr>
            <a:picLocks noChangeAspect="1" noChangeArrowheads="1"/>
          </p:cNvPicPr>
          <p:nvPr/>
        </p:nvPicPr>
        <p:blipFill>
          <a:blip r:embed="rId5" cstate="print">
            <a:extLst>
              <a:ext uri="{28A0092B-C50C-407E-A947-70E740481C1C}">
                <a14:useLocalDpi xmlns:a14="http://schemas.microsoft.com/office/drawing/2010/main" val="0"/>
              </a:ext>
            </a:extLst>
          </a:blip>
          <a:srcRect l="18140" b="25455"/>
          <a:stretch>
            <a:fillRect/>
          </a:stretch>
        </p:blipFill>
        <p:spPr bwMode="auto">
          <a:xfrm>
            <a:off x="1588" y="8429625"/>
            <a:ext cx="2025650" cy="1349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in">
                <a:solidFill>
                  <a:srgbClr val="000000"/>
                </a:solidFill>
                <a:miter lim="800000"/>
                <a:headEnd/>
                <a:tailEnd/>
              </a14:hiddenLine>
            </a:ext>
          </a:extLst>
        </p:spPr>
      </p:pic>
      <p:grpSp>
        <p:nvGrpSpPr>
          <p:cNvPr id="24" name="Group 23">
            <a:extLst>
              <a:ext uri="{FF2B5EF4-FFF2-40B4-BE49-F238E27FC236}">
                <a16:creationId xmlns:a16="http://schemas.microsoft.com/office/drawing/2014/main" id="{FFFED33C-93EE-4E96-B633-CD3C69DB62FF}"/>
              </a:ext>
            </a:extLst>
          </p:cNvPr>
          <p:cNvGrpSpPr/>
          <p:nvPr/>
        </p:nvGrpSpPr>
        <p:grpSpPr>
          <a:xfrm>
            <a:off x="651882" y="1373935"/>
            <a:ext cx="1484964" cy="3970318"/>
            <a:chOff x="220663" y="937405"/>
            <a:chExt cx="1559039" cy="4369120"/>
          </a:xfrm>
        </p:grpSpPr>
        <p:pic>
          <p:nvPicPr>
            <p:cNvPr id="25" name="Picture 3" descr="Image result for tenon saw">
              <a:extLst>
                <a:ext uri="{FF2B5EF4-FFF2-40B4-BE49-F238E27FC236}">
                  <a16:creationId xmlns:a16="http://schemas.microsoft.com/office/drawing/2014/main" id="{CAF4B757-CA4E-4BC4-9A51-4126440F24FD}"/>
                </a:ext>
              </a:extLst>
            </p:cNvPr>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292784" y="2705949"/>
              <a:ext cx="1392311" cy="13923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in">
                  <a:solidFill>
                    <a:srgbClr val="000000"/>
                  </a:solidFill>
                  <a:miter lim="800000"/>
                  <a:headEnd/>
                  <a:tailEnd/>
                </a14:hiddenLine>
              </a:ext>
            </a:extLst>
          </p:spPr>
        </p:pic>
        <p:pic>
          <p:nvPicPr>
            <p:cNvPr id="26" name="Picture 4" descr="Image result for coping saw">
              <a:extLst>
                <a:ext uri="{FF2B5EF4-FFF2-40B4-BE49-F238E27FC236}">
                  <a16:creationId xmlns:a16="http://schemas.microsoft.com/office/drawing/2014/main" id="{E296DF09-C646-4030-B136-439B9769A9AC}"/>
                </a:ext>
              </a:extLst>
            </p:cNvPr>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220663" y="1985949"/>
              <a:ext cx="1559039" cy="720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in">
                  <a:solidFill>
                    <a:srgbClr val="000000"/>
                  </a:solidFill>
                  <a:miter lim="800000"/>
                  <a:headEnd/>
                  <a:tailEnd/>
                </a14:hiddenLine>
              </a:ext>
            </a:extLst>
          </p:spPr>
        </p:pic>
        <p:pic>
          <p:nvPicPr>
            <p:cNvPr id="29" name="Picture 5" descr="Image result for disc sander">
              <a:extLst>
                <a:ext uri="{FF2B5EF4-FFF2-40B4-BE49-F238E27FC236}">
                  <a16:creationId xmlns:a16="http://schemas.microsoft.com/office/drawing/2014/main" id="{3DFD6A08-BC4A-48D6-8CFA-7BC53FC2BA44}"/>
                </a:ext>
              </a:extLst>
            </p:cNvPr>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220663" y="3914214"/>
              <a:ext cx="1392311" cy="13923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in">
                  <a:solidFill>
                    <a:srgbClr val="000000"/>
                  </a:solidFill>
                  <a:miter lim="800000"/>
                  <a:headEnd/>
                  <a:tailEnd/>
                </a14:hiddenLine>
              </a:ext>
            </a:extLst>
          </p:spPr>
        </p:pic>
        <p:pic>
          <p:nvPicPr>
            <p:cNvPr id="30" name="Picture 7">
              <a:extLst>
                <a:ext uri="{FF2B5EF4-FFF2-40B4-BE49-F238E27FC236}">
                  <a16:creationId xmlns:a16="http://schemas.microsoft.com/office/drawing/2014/main" id="{E4B8E5F6-0743-4AA7-AA1A-9DBAFE886A85}"/>
                </a:ext>
              </a:extLst>
            </p:cNvPr>
            <p:cNvPicPr>
              <a:picLocks noChangeAspect="1" noChangeArrowheads="1"/>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528694" y="937405"/>
              <a:ext cx="942975" cy="942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in">
                  <a:solidFill>
                    <a:srgbClr val="000000"/>
                  </a:solidFill>
                  <a:miter lim="800000"/>
                  <a:headEnd/>
                  <a:tailEnd/>
                </a14:hiddenLine>
              </a:ext>
            </a:extLst>
          </p:spPr>
        </p:pic>
      </p:grpSp>
      <p:sp>
        <p:nvSpPr>
          <p:cNvPr id="31" name="Control 8">
            <a:extLst>
              <a:ext uri="{FF2B5EF4-FFF2-40B4-BE49-F238E27FC236}">
                <a16:creationId xmlns:a16="http://schemas.microsoft.com/office/drawing/2014/main" id="{15D882D0-FE65-41C5-B0BD-6DF15B19691F}"/>
              </a:ext>
            </a:extLst>
          </p:cNvPr>
          <p:cNvSpPr>
            <a:spLocks noChangeArrowheads="1" noChangeShapeType="1"/>
          </p:cNvSpPr>
          <p:nvPr/>
        </p:nvSpPr>
        <p:spPr bwMode="auto">
          <a:xfrm>
            <a:off x="2687638" y="754063"/>
            <a:ext cx="3959225" cy="8582025"/>
          </a:xfrm>
          <a:prstGeom prst="rect">
            <a:avLst/>
          </a:prstGeom>
          <a:noFill/>
          <a:ln>
            <a:noFill/>
          </a:ln>
          <a:effectLst/>
          <a:extLst>
            <a:ext uri="{91240B29-F687-4F45-9708-019B960494DF}">
              <a14:hiddenLine xmlns:a14="http://schemas.microsoft.com/office/drawing/2010/main" w="25400" algn="ctr">
                <a:no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0" tIns="0" rIns="0" bIns="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000" b="0" i="0" u="none" strike="noStrike" cap="none" normalizeH="0" baseline="0">
              <a:ln>
                <a:noFill/>
              </a:ln>
              <a:solidFill>
                <a:srgbClr val="000000"/>
              </a:solidFill>
              <a:effectLst/>
              <a:latin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000" b="0" i="0" u="none" strike="noStrike" cap="none" normalizeH="0" baseline="0">
              <a:ln>
                <a:noFill/>
              </a:ln>
              <a:solidFill>
                <a:srgbClr val="000000"/>
              </a:solidFill>
              <a:effectLst/>
              <a:latin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000" b="0" i="0" u="none" strike="noStrike" cap="none" normalizeH="0" baseline="0">
              <a:ln>
                <a:noFill/>
              </a:ln>
              <a:solidFill>
                <a:srgbClr val="000000"/>
              </a:solidFill>
              <a:effectLst/>
              <a:latin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000" b="0" i="0" u="none" strike="noStrike" cap="none" normalizeH="0" baseline="0">
              <a:ln>
                <a:noFill/>
              </a:ln>
              <a:solidFill>
                <a:srgbClr val="000000"/>
              </a:solidFill>
              <a:effectLst/>
              <a:latin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000" b="0" i="0" u="none" strike="noStrike" cap="none" normalizeH="0" baseline="0">
              <a:ln>
                <a:noFill/>
              </a:ln>
              <a:solidFill>
                <a:srgbClr val="000000"/>
              </a:solidFill>
              <a:effectLst/>
              <a:latin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000" b="0" i="0" u="none" strike="noStrike" cap="none" normalizeH="0" baseline="0">
              <a:ln>
                <a:noFill/>
              </a:ln>
              <a:solidFill>
                <a:srgbClr val="000000"/>
              </a:solidFill>
              <a:effectLst/>
              <a:latin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000" b="0" i="0" u="none" strike="noStrike" cap="none" normalizeH="0" baseline="0">
              <a:ln>
                <a:noFill/>
              </a:ln>
              <a:solidFill>
                <a:srgbClr val="000000"/>
              </a:solidFill>
              <a:effectLst/>
              <a:latin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000" b="0" i="0" u="none" strike="noStrike" cap="none" normalizeH="0" baseline="0">
              <a:ln>
                <a:noFill/>
              </a:ln>
              <a:solidFill>
                <a:srgbClr val="000000"/>
              </a:solidFill>
              <a:effectLst/>
              <a:latin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000" b="0" i="0" u="none" strike="noStrike" cap="none" normalizeH="0" baseline="0">
              <a:ln>
                <a:noFill/>
              </a:ln>
              <a:solidFill>
                <a:srgbClr val="000000"/>
              </a:solidFill>
              <a:effectLst/>
              <a:latin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000" b="0" i="0" u="none" strike="noStrike" cap="none" normalizeH="0" baseline="0">
              <a:ln>
                <a:noFill/>
              </a:ln>
              <a:solidFill>
                <a:srgbClr val="000000"/>
              </a:solidFill>
              <a:effectLst/>
              <a:latin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000" b="0" i="0" u="none" strike="noStrike" cap="none" normalizeH="0" baseline="0">
              <a:ln>
                <a:noFill/>
              </a:ln>
              <a:solidFill>
                <a:srgbClr val="000000"/>
              </a:solidFill>
              <a:effectLst/>
              <a:latin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000" b="0" i="0" u="none" strike="noStrike" cap="none" normalizeH="0" baseline="0">
              <a:ln>
                <a:noFill/>
              </a:ln>
              <a:solidFill>
                <a:srgbClr val="000000"/>
              </a:solidFill>
              <a:effectLst/>
              <a:latin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000" b="0" i="0" u="none" strike="noStrike" cap="none" normalizeH="0" baseline="0">
              <a:ln>
                <a:noFill/>
              </a:ln>
              <a:solidFill>
                <a:srgbClr val="000000"/>
              </a:solidFill>
              <a:effectLst/>
              <a:latin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000" b="0" i="0" u="none" strike="noStrike" cap="none" normalizeH="0" baseline="0">
              <a:ln>
                <a:noFill/>
              </a:ln>
              <a:solidFill>
                <a:srgbClr val="000000"/>
              </a:solidFill>
              <a:effectLst/>
              <a:latin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000" b="0" i="0" u="none" strike="noStrike" cap="none" normalizeH="0" baseline="0">
              <a:ln>
                <a:noFill/>
              </a:ln>
              <a:solidFill>
                <a:srgbClr val="000000"/>
              </a:solidFill>
              <a:effectLst/>
              <a:latin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000" b="0" i="0" u="none" strike="noStrike" cap="none" normalizeH="0" baseline="0">
              <a:ln>
                <a:noFill/>
              </a:ln>
              <a:solidFill>
                <a:srgbClr val="000000"/>
              </a:solidFill>
              <a:effectLst/>
              <a:latin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000" b="0" i="0" u="none" strike="noStrike" cap="none" normalizeH="0" baseline="0">
              <a:ln>
                <a:noFill/>
              </a:ln>
              <a:solidFill>
                <a:srgbClr val="000000"/>
              </a:solidFill>
              <a:effectLst/>
              <a:latin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000" b="0" i="0" u="none" strike="noStrike" cap="none" normalizeH="0" baseline="0">
              <a:ln>
                <a:noFill/>
              </a:ln>
              <a:solidFill>
                <a:srgbClr val="000000"/>
              </a:solidFill>
              <a:effectLst/>
              <a:latin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000" b="0" i="0" u="none" strike="noStrike" cap="none" normalizeH="0" baseline="0">
              <a:ln>
                <a:noFill/>
              </a:ln>
              <a:solidFill>
                <a:srgbClr val="000000"/>
              </a:solidFill>
              <a:effectLst/>
              <a:latin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000" b="0" i="0" u="none" strike="noStrike" cap="none" normalizeH="0" baseline="0">
              <a:ln>
                <a:noFill/>
              </a:ln>
              <a:solidFill>
                <a:srgbClr val="000000"/>
              </a:solidFill>
              <a:effectLst/>
              <a:latin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000" b="0" i="0" u="none" strike="noStrike" cap="none" normalizeH="0" baseline="0">
              <a:ln>
                <a:noFill/>
              </a:ln>
              <a:solidFill>
                <a:srgbClr val="000000"/>
              </a:solidFill>
              <a:effectLst/>
              <a:latin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000" b="0" i="0" u="none" strike="noStrike" cap="none" normalizeH="0" baseline="0">
              <a:ln>
                <a:noFill/>
              </a:ln>
              <a:solidFill>
                <a:srgbClr val="000000"/>
              </a:solidFill>
              <a:effectLst/>
              <a:latin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000" b="0" i="0" u="none" strike="noStrike" cap="none" normalizeH="0" baseline="0">
              <a:ln>
                <a:noFill/>
              </a:ln>
              <a:solidFill>
                <a:srgbClr val="000000"/>
              </a:solidFill>
              <a:effectLst/>
              <a:latin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000" b="0" i="0" u="none" strike="noStrike" cap="none" normalizeH="0" baseline="0">
              <a:ln>
                <a:noFill/>
              </a:ln>
              <a:solidFill>
                <a:srgbClr val="000000"/>
              </a:solidFill>
              <a:effectLst/>
              <a:latin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000" b="0" i="0" u="none" strike="noStrike" cap="none" normalizeH="0" baseline="0">
              <a:ln>
                <a:noFill/>
              </a:ln>
              <a:solidFill>
                <a:srgbClr val="000000"/>
              </a:solidFill>
              <a:effectLst/>
              <a:latin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000" b="0" i="0" u="none" strike="noStrike" cap="none" normalizeH="0" baseline="0">
              <a:ln>
                <a:noFill/>
              </a:ln>
              <a:solidFill>
                <a:srgbClr val="000000"/>
              </a:solidFill>
              <a:effectLst/>
              <a:latin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000" b="0" i="0" u="none" strike="noStrike" cap="none" normalizeH="0" baseline="0">
              <a:ln>
                <a:noFill/>
              </a:ln>
              <a:solidFill>
                <a:srgbClr val="000000"/>
              </a:solidFill>
              <a:effectLst/>
              <a:latin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000" b="0" i="0" u="none" strike="noStrike" cap="none" normalizeH="0" baseline="0">
              <a:ln>
                <a:noFill/>
              </a:ln>
              <a:solidFill>
                <a:srgbClr val="000000"/>
              </a:solidFill>
              <a:effectLst/>
              <a:latin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000" b="0" i="0" u="none" strike="noStrike" cap="none" normalizeH="0" baseline="0">
              <a:ln>
                <a:noFill/>
              </a:ln>
              <a:solidFill>
                <a:srgbClr val="000000"/>
              </a:solidFill>
              <a:effectLst/>
              <a:latin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000" b="0" i="0" u="none" strike="noStrike" cap="none" normalizeH="0" baseline="0">
              <a:ln>
                <a:noFill/>
              </a:ln>
              <a:solidFill>
                <a:srgbClr val="000000"/>
              </a:solidFill>
              <a:effectLst/>
              <a:latin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000" b="0" i="0" u="none" strike="noStrike" cap="none" normalizeH="0" baseline="0">
              <a:ln>
                <a:noFill/>
              </a:ln>
              <a:solidFill>
                <a:srgbClr val="000000"/>
              </a:solidFill>
              <a:effectLst/>
              <a:latin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000" b="0" i="0" u="none" strike="noStrike" cap="none" normalizeH="0" baseline="0">
              <a:ln>
                <a:noFill/>
              </a:ln>
              <a:solidFill>
                <a:srgbClr val="000000"/>
              </a:solidFill>
              <a:effectLst/>
              <a:latin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000" b="0" i="0" u="none" strike="noStrike" cap="none" normalizeH="0" baseline="0">
              <a:ln>
                <a:noFill/>
              </a:ln>
              <a:solidFill>
                <a:srgbClr val="000000"/>
              </a:solidFill>
              <a:effectLst/>
              <a:latin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000" b="0" i="0" u="none" strike="noStrike" cap="none" normalizeH="0" baseline="0">
              <a:ln>
                <a:noFill/>
              </a:ln>
              <a:solidFill>
                <a:srgbClr val="000000"/>
              </a:solidFill>
              <a:effectLst/>
              <a:latin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000" b="0" i="0" u="none" strike="noStrike" cap="none" normalizeH="0" baseline="0">
              <a:ln>
                <a:noFill/>
              </a:ln>
              <a:solidFill>
                <a:srgbClr val="000000"/>
              </a:solidFill>
              <a:effectLst/>
              <a:latin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000" b="0" i="0" u="none" strike="noStrike" cap="none" normalizeH="0" baseline="0">
              <a:ln>
                <a:noFill/>
              </a:ln>
              <a:solidFill>
                <a:srgbClr val="000000"/>
              </a:solidFill>
              <a:effectLst/>
              <a:latin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000" b="0" i="0" u="none" strike="noStrike" cap="none" normalizeH="0" baseline="0">
              <a:ln>
                <a:noFill/>
              </a:ln>
              <a:solidFill>
                <a:srgbClr val="000000"/>
              </a:solidFill>
              <a:effectLst/>
              <a:latin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000" b="0" i="0" u="none" strike="noStrike" cap="none" normalizeH="0" baseline="0">
              <a:ln>
                <a:noFill/>
              </a:ln>
              <a:solidFill>
                <a:srgbClr val="000000"/>
              </a:solidFill>
              <a:effectLst/>
              <a:latin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000" b="0" i="0" u="none" strike="noStrike" cap="none" normalizeH="0" baseline="0">
              <a:ln>
                <a:noFill/>
              </a:ln>
              <a:solidFill>
                <a:srgbClr val="000000"/>
              </a:solidFill>
              <a:effectLst/>
              <a:latin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000" b="0" i="0" u="none" strike="noStrike" cap="none" normalizeH="0" baseline="0">
              <a:ln>
                <a:noFill/>
              </a:ln>
              <a:solidFill>
                <a:srgbClr val="000000"/>
              </a:solidFill>
              <a:effectLst/>
              <a:latin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32" name="Text Box 9">
            <a:extLst>
              <a:ext uri="{FF2B5EF4-FFF2-40B4-BE49-F238E27FC236}">
                <a16:creationId xmlns:a16="http://schemas.microsoft.com/office/drawing/2014/main" id="{BAABBF34-1E1C-471E-91CB-DCF1B70A4FBE}"/>
              </a:ext>
            </a:extLst>
          </p:cNvPr>
          <p:cNvSpPr txBox="1">
            <a:spLocks noChangeArrowheads="1"/>
          </p:cNvSpPr>
          <p:nvPr/>
        </p:nvSpPr>
        <p:spPr bwMode="auto">
          <a:xfrm>
            <a:off x="514638" y="249207"/>
            <a:ext cx="2689225" cy="492125"/>
          </a:xfrm>
          <a:prstGeom prst="rect">
            <a:avLst/>
          </a:prstGeom>
          <a:noFill/>
          <a:ln w="3175" algn="in">
            <a:no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CCCCCC"/>
                  </a:outerShdw>
                </a:effectLst>
              </a14:hiddenEffects>
            </a:ext>
          </a:extLst>
        </p:spPr>
        <p:txBody>
          <a:bodyPr vert="horz" wrap="square" lIns="36576" tIns="36576" rIns="36576" bIns="36576"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2200" b="0" i="0" u="none" strike="noStrike" cap="none" normalizeH="0" baseline="0">
                <a:ln>
                  <a:noFill/>
                </a:ln>
                <a:solidFill>
                  <a:srgbClr val="000000"/>
                </a:solidFill>
                <a:effectLst/>
                <a:latin typeface="Eras Medium ITC" panose="020B0602030504020804" pitchFamily="34" charset="0"/>
              </a:rPr>
              <a:t>Making </a:t>
            </a:r>
            <a:r>
              <a:rPr kumimoji="0" lang="en-GB" altLang="en-US" sz="2200" b="1" i="1" u="none" strike="noStrike" cap="none" normalizeH="0" baseline="0">
                <a:ln>
                  <a:noFill/>
                </a:ln>
                <a:solidFill>
                  <a:srgbClr val="000000"/>
                </a:solidFill>
                <a:effectLst/>
                <a:latin typeface="Eras Medium ITC" panose="020B0602030504020804" pitchFamily="34" charset="0"/>
              </a:rPr>
              <a:t>tools</a:t>
            </a:r>
            <a:endParaRPr kumimoji="0" lang="en-US" altLang="en-US" sz="1800" b="0" i="0" u="none" strike="noStrike" cap="none" normalizeH="0" baseline="0">
              <a:ln>
                <a:noFill/>
              </a:ln>
              <a:solidFill>
                <a:schemeClr val="tx1"/>
              </a:solidFill>
              <a:effectLst/>
              <a:latin typeface="Eras Medium ITC" panose="020B0602030504020804" pitchFamily="34" charset="0"/>
            </a:endParaRPr>
          </a:p>
        </p:txBody>
      </p:sp>
      <p:sp>
        <p:nvSpPr>
          <p:cNvPr id="33" name="TextBox 32">
            <a:extLst>
              <a:ext uri="{FF2B5EF4-FFF2-40B4-BE49-F238E27FC236}">
                <a16:creationId xmlns:a16="http://schemas.microsoft.com/office/drawing/2014/main" id="{00AC8C7A-321A-4600-A0EA-4C520D9886E4}"/>
              </a:ext>
            </a:extLst>
          </p:cNvPr>
          <p:cNvSpPr txBox="1"/>
          <p:nvPr/>
        </p:nvSpPr>
        <p:spPr>
          <a:xfrm>
            <a:off x="2420467" y="1325895"/>
            <a:ext cx="3667013" cy="3970318"/>
          </a:xfrm>
          <a:prstGeom prst="rect">
            <a:avLst/>
          </a:prstGeom>
          <a:noFill/>
        </p:spPr>
        <p:txBody>
          <a:bodyPr wrap="square" rtlCol="0">
            <a:spAutoFit/>
          </a:bodyPr>
          <a:lstStyle/>
          <a:p>
            <a:r>
              <a:rPr lang="en-GB" dirty="0"/>
              <a:t>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a:t>
            </a:r>
          </a:p>
        </p:txBody>
      </p:sp>
      <p:sp>
        <p:nvSpPr>
          <p:cNvPr id="35" name="TextBox 34">
            <a:extLst>
              <a:ext uri="{FF2B5EF4-FFF2-40B4-BE49-F238E27FC236}">
                <a16:creationId xmlns:a16="http://schemas.microsoft.com/office/drawing/2014/main" id="{F1B437B6-C9EF-4958-810E-B9BF5E9E7253}"/>
              </a:ext>
            </a:extLst>
          </p:cNvPr>
          <p:cNvSpPr txBox="1"/>
          <p:nvPr/>
        </p:nvSpPr>
        <p:spPr>
          <a:xfrm>
            <a:off x="642846" y="5473233"/>
            <a:ext cx="5490421" cy="1015663"/>
          </a:xfrm>
          <a:prstGeom prst="rect">
            <a:avLst/>
          </a:prstGeom>
          <a:noFill/>
        </p:spPr>
        <p:txBody>
          <a:bodyPr wrap="square">
            <a:spAutoFit/>
          </a:bodyPr>
          <a:lstStyle/>
          <a:p>
            <a:pPr eaLnBrk="0" hangingPunct="0"/>
            <a:r>
              <a:rPr kumimoji="0" lang="en-GB" altLang="en-US" sz="1200" b="0" i="0" u="none" strike="noStrike" cap="none" normalizeH="0" baseline="0">
                <a:ln>
                  <a:noFill/>
                </a:ln>
                <a:solidFill>
                  <a:srgbClr val="000000"/>
                </a:solidFill>
                <a:effectLst/>
                <a:latin typeface="Eras Medium ITC" panose="020B0602030504020804" pitchFamily="34" charset="0"/>
                <a:ea typeface="Tahoma"/>
                <a:cs typeface="Arial"/>
              </a:rPr>
              <a:t>Sign here to say that you have been shown how to use the following machines by a teacher.</a:t>
            </a:r>
            <a:r>
              <a:rPr lang="en-GB" altLang="en-US" sz="1200">
                <a:solidFill>
                  <a:srgbClr val="000000"/>
                </a:solidFill>
                <a:latin typeface="Eras Medium ITC" panose="020B0602030504020804" pitchFamily="34" charset="0"/>
                <a:ea typeface="Tahoma"/>
                <a:cs typeface="Arial"/>
              </a:rPr>
              <a:t> </a:t>
            </a:r>
            <a:endParaRPr lang="en-US" sz="1200">
              <a:latin typeface="Eras Medium ITC" panose="020B0602030504020804" pitchFamily="34" charset="0"/>
            </a:endParaRPr>
          </a:p>
          <a:p>
            <a:pPr eaLnBrk="0" hangingPunct="0"/>
            <a:r>
              <a:rPr lang="en-GB" altLang="en-US" sz="1200">
                <a:solidFill>
                  <a:srgbClr val="000000"/>
                </a:solidFill>
                <a:latin typeface="Eras Medium ITC" panose="020B0602030504020804" pitchFamily="34" charset="0"/>
                <a:ea typeface="Tahoma"/>
                <a:cs typeface="Arial"/>
              </a:rPr>
              <a:t>The disc sander/band facer               Pillar drill                           Date</a:t>
            </a:r>
            <a:endParaRPr lang="en-GB" altLang="en-US" sz="1200">
              <a:solidFill>
                <a:srgbClr val="000000"/>
              </a:solidFill>
              <a:latin typeface="Eras Medium ITC" panose="020B0602030504020804" pitchFamily="34" charset="0"/>
              <a:ea typeface="Tahoma"/>
            </a:endParaRPr>
          </a:p>
          <a:p>
            <a:pPr lvl="0" eaLnBrk="0" hangingPunct="0"/>
            <a:endParaRPr lang="en-GB" altLang="en-US" sz="1200">
              <a:solidFill>
                <a:srgbClr val="000000"/>
              </a:solidFill>
              <a:latin typeface="Eras Medium ITC" panose="020B0602030504020804" pitchFamily="34" charset="0"/>
              <a:ea typeface="Tahoma"/>
            </a:endParaRPr>
          </a:p>
          <a:p>
            <a:pPr eaLnBrk="0" hangingPunct="0"/>
            <a:r>
              <a:rPr lang="en-GB" altLang="en-US" sz="1200">
                <a:solidFill>
                  <a:srgbClr val="000000"/>
                </a:solidFill>
                <a:latin typeface="Eras Medium ITC" panose="020B0602030504020804" pitchFamily="34" charset="0"/>
                <a:ea typeface="Tahoma"/>
                <a:cs typeface="Arial"/>
              </a:rPr>
              <a:t> ………………………………………………             …………………………………       ……………………</a:t>
            </a:r>
          </a:p>
        </p:txBody>
      </p:sp>
      <p:sp>
        <p:nvSpPr>
          <p:cNvPr id="36" name="TextBox 35">
            <a:extLst>
              <a:ext uri="{FF2B5EF4-FFF2-40B4-BE49-F238E27FC236}">
                <a16:creationId xmlns:a16="http://schemas.microsoft.com/office/drawing/2014/main" id="{A794B464-CBB2-42CB-9DEF-BDB2627B8ECB}"/>
              </a:ext>
            </a:extLst>
          </p:cNvPr>
          <p:cNvSpPr txBox="1"/>
          <p:nvPr/>
        </p:nvSpPr>
        <p:spPr>
          <a:xfrm>
            <a:off x="514638" y="677676"/>
            <a:ext cx="5294170" cy="461665"/>
          </a:xfrm>
          <a:prstGeom prst="rect">
            <a:avLst/>
          </a:prstGeom>
          <a:noFill/>
        </p:spPr>
        <p:txBody>
          <a:bodyPr wrap="square">
            <a:spAutoFit/>
          </a:bodyPr>
          <a:lstStyle/>
          <a:p>
            <a:r>
              <a:rPr lang="en-GB" sz="1200" b="1" i="0">
                <a:effectLst/>
                <a:latin typeface="Eras Medium ITC" panose="020B0602030504020804" pitchFamily="34" charset="0"/>
              </a:rPr>
              <a:t>LI: to identify and learn to use the coping saw, tenon saw, disc sander, pillar drill, woodwork vice, sanding tools and rasps. </a:t>
            </a:r>
            <a:endParaRPr lang="en-GB" sz="1200" b="1">
              <a:latin typeface="Eras Medium ITC" panose="020B0602030504020804" pitchFamily="34" charset="0"/>
            </a:endParaRPr>
          </a:p>
        </p:txBody>
      </p:sp>
      <p:pic>
        <p:nvPicPr>
          <p:cNvPr id="17" name="Picture 2">
            <a:extLst>
              <a:ext uri="{FF2B5EF4-FFF2-40B4-BE49-F238E27FC236}">
                <a16:creationId xmlns:a16="http://schemas.microsoft.com/office/drawing/2014/main" id="{B18E0A12-A49A-42FB-AD78-93DDF6CCAB28}"/>
              </a:ext>
            </a:extLst>
          </p:cNvPr>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rot="11212811" flipV="1">
            <a:off x="5255984" y="909108"/>
            <a:ext cx="848300" cy="534884"/>
          </a:xfrm>
          <a:prstGeom prst="rect">
            <a:avLst/>
          </a:prstGeom>
          <a:noFill/>
          <a:extLst>
            <a:ext uri="{909E8E84-426E-40DD-AFC4-6F175D3DCCD1}">
              <a14:hiddenFill xmlns:a14="http://schemas.microsoft.com/office/drawing/2010/main">
                <a:solidFill>
                  <a:srgbClr val="FFFFFF"/>
                </a:solidFill>
              </a14:hiddenFill>
            </a:ext>
          </a:extLst>
        </p:spPr>
      </p:pic>
      <p:sp>
        <p:nvSpPr>
          <p:cNvPr id="18" name="Rectangle 17">
            <a:extLst>
              <a:ext uri="{FF2B5EF4-FFF2-40B4-BE49-F238E27FC236}">
                <a16:creationId xmlns:a16="http://schemas.microsoft.com/office/drawing/2014/main" id="{531C1090-AAFD-4EA3-913D-5884C2B2262C}"/>
              </a:ext>
            </a:extLst>
          </p:cNvPr>
          <p:cNvSpPr/>
          <p:nvPr/>
        </p:nvSpPr>
        <p:spPr>
          <a:xfrm>
            <a:off x="5552104" y="1113200"/>
            <a:ext cx="479618" cy="307777"/>
          </a:xfrm>
          <a:prstGeom prst="rect">
            <a:avLst/>
          </a:prstGeom>
          <a:noFill/>
        </p:spPr>
        <p:txBody>
          <a:bodyPr wrap="none" lIns="91440" tIns="45720" rIns="91440" bIns="45720">
            <a:spAutoFit/>
          </a:bodyPr>
          <a:lstStyle/>
          <a:p>
            <a:pPr algn="ctr"/>
            <a:r>
              <a:rPr lang="en-US" sz="1400" b="0" cap="none" spc="0" dirty="0">
                <a:ln w="0"/>
                <a:solidFill>
                  <a:schemeClr val="tx1"/>
                </a:solidFill>
                <a:effectLst>
                  <a:outerShdw blurRad="38100" dist="19050" dir="2700000" algn="tl" rotWithShape="0">
                    <a:schemeClr val="dk1">
                      <a:alpha val="40000"/>
                    </a:schemeClr>
                  </a:outerShdw>
                </a:effectLst>
                <a:latin typeface="Eras Demi ITC" panose="020B0805030504020804" pitchFamily="34" charset="0"/>
              </a:rPr>
              <a:t>DIP</a:t>
            </a:r>
          </a:p>
        </p:txBody>
      </p:sp>
    </p:spTree>
    <p:extLst>
      <p:ext uri="{BB962C8B-B14F-4D97-AF65-F5344CB8AC3E}">
        <p14:creationId xmlns:p14="http://schemas.microsoft.com/office/powerpoint/2010/main" val="83007018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820533-B17C-4EF1-9C7E-F4645C18E04B}"/>
              </a:ext>
            </a:extLst>
          </p:cNvPr>
          <p:cNvSpPr txBox="1">
            <a:spLocks/>
          </p:cNvSpPr>
          <p:nvPr/>
        </p:nvSpPr>
        <p:spPr>
          <a:xfrm>
            <a:off x="3145110" y="180049"/>
            <a:ext cx="3640019" cy="504720"/>
          </a:xfrm>
          <a:prstGeom prst="rect">
            <a:avLst/>
          </a:prstGeom>
          <a:ln>
            <a:noFill/>
          </a:ln>
        </p:spPr>
        <p:txBody>
          <a:bodyPr vert="horz" lIns="91440" tIns="45720" rIns="91440" bIns="45720" rtlCol="0" anchor="ctr">
            <a:noAutofit/>
          </a:bodyPr>
          <a:lstStyle>
            <a:lvl1pPr algn="l" defTabSz="457200" rtl="0" eaLnBrk="1" latinLnBrk="0" hangingPunct="1">
              <a:spcBef>
                <a:spcPct val="0"/>
              </a:spcBef>
              <a:buNone/>
              <a:defRPr sz="3200" kern="1200">
                <a:solidFill>
                  <a:schemeClr val="tx1">
                    <a:lumMod val="75000"/>
                    <a:lumOff val="25000"/>
                  </a:schemeClr>
                </a:solidFill>
                <a:latin typeface="+mj-lt"/>
                <a:ea typeface="+mj-ea"/>
                <a:cs typeface="Trebuchet M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r>
              <a:rPr lang="en-GB" sz="1800" b="1">
                <a:ln w="12700">
                  <a:solidFill>
                    <a:schemeClr val="tx1"/>
                  </a:solidFill>
                  <a:prstDash val="solid"/>
                </a:ln>
                <a:solidFill>
                  <a:schemeClr val="tx1"/>
                </a:solidFill>
                <a:latin typeface="Eras Medium ITC" panose="020B0602030504020804" pitchFamily="34" charset="0"/>
              </a:rPr>
              <a:t>Design</a:t>
            </a:r>
            <a:r>
              <a:rPr lang="en-GB" sz="1800" b="1">
                <a:ln w="12700">
                  <a:solidFill>
                    <a:schemeClr val="tx1"/>
                  </a:solidFill>
                  <a:prstDash val="solid"/>
                </a:ln>
                <a:noFill/>
                <a:latin typeface="Eras Medium ITC" panose="020B0602030504020804" pitchFamily="34" charset="0"/>
              </a:rPr>
              <a:t> : Photo Frame – Design 1</a:t>
            </a:r>
          </a:p>
        </p:txBody>
      </p:sp>
      <p:sp>
        <p:nvSpPr>
          <p:cNvPr id="3" name="TextBox 2">
            <a:extLst>
              <a:ext uri="{FF2B5EF4-FFF2-40B4-BE49-F238E27FC236}">
                <a16:creationId xmlns:a16="http://schemas.microsoft.com/office/drawing/2014/main" id="{F39DA682-C65E-4FFE-8685-0D83A9171630}"/>
              </a:ext>
            </a:extLst>
          </p:cNvPr>
          <p:cNvSpPr txBox="1"/>
          <p:nvPr/>
        </p:nvSpPr>
        <p:spPr>
          <a:xfrm>
            <a:off x="138962" y="1108838"/>
            <a:ext cx="3507077" cy="2400657"/>
          </a:xfrm>
          <a:prstGeom prst="rect">
            <a:avLst/>
          </a:prstGeom>
          <a:noFill/>
          <a:ln>
            <a:solidFill>
              <a:schemeClr val="tx1"/>
            </a:solidFill>
          </a:ln>
        </p:spPr>
        <p:txBody>
          <a:bodyPr wrap="square">
            <a:spAutoFit/>
          </a:bodyPr>
          <a:lstStyle/>
          <a:p>
            <a:pPr>
              <a:spcBef>
                <a:spcPts val="0"/>
              </a:spcBef>
              <a:spcAft>
                <a:spcPts val="0"/>
              </a:spcAft>
            </a:pPr>
            <a:r>
              <a:rPr lang="en-GB" sz="1250" kern="1400" dirty="0">
                <a:solidFill>
                  <a:srgbClr val="000000"/>
                </a:solidFill>
                <a:latin typeface="Eras Light ITC" panose="020B0402030504020804" pitchFamily="34" charset="0"/>
              </a:rPr>
              <a:t>Use this shape to design the top and base of your photo frame. The two rectangles either side of the photo represent the pieces of </a:t>
            </a:r>
            <a:r>
              <a:rPr lang="en-GB" sz="1250" kern="1400" dirty="0" err="1">
                <a:solidFill>
                  <a:srgbClr val="000000"/>
                </a:solidFill>
                <a:latin typeface="Eras Light ITC" panose="020B0402030504020804" pitchFamily="34" charset="0"/>
              </a:rPr>
              <a:t>mdf</a:t>
            </a:r>
            <a:r>
              <a:rPr lang="en-GB" sz="1250" kern="1400" dirty="0">
                <a:solidFill>
                  <a:srgbClr val="000000"/>
                </a:solidFill>
                <a:latin typeface="Eras Light ITC" panose="020B0402030504020804" pitchFamily="34" charset="0"/>
              </a:rPr>
              <a:t> wood that will hold your acrylic window in place.</a:t>
            </a:r>
          </a:p>
          <a:p>
            <a:pPr>
              <a:spcBef>
                <a:spcPts val="0"/>
              </a:spcBef>
              <a:spcAft>
                <a:spcPts val="0"/>
              </a:spcAft>
            </a:pPr>
            <a:r>
              <a:rPr lang="en-GB" sz="1250" kern="1400" dirty="0">
                <a:solidFill>
                  <a:srgbClr val="000000"/>
                </a:solidFill>
                <a:latin typeface="Eras Light ITC" panose="020B0402030504020804" pitchFamily="34" charset="0"/>
              </a:rPr>
              <a:t>Remember that your photo frame needs to be symmetrical. To achieve this we can fold the paper over and cut out both sides at the same time.</a:t>
            </a:r>
          </a:p>
          <a:p>
            <a:pPr>
              <a:spcBef>
                <a:spcPts val="0"/>
              </a:spcBef>
              <a:spcAft>
                <a:spcPts val="0"/>
              </a:spcAft>
            </a:pPr>
            <a:r>
              <a:rPr lang="en-GB" sz="1250" kern="1400" dirty="0">
                <a:solidFill>
                  <a:srgbClr val="000000"/>
                </a:solidFill>
                <a:latin typeface="Eras Light ITC" panose="020B0402030504020804" pitchFamily="34" charset="0"/>
              </a:rPr>
              <a:t>Remember to add any drill holes (at least two) so that you learn how to use the pillar drill. </a:t>
            </a:r>
          </a:p>
          <a:p>
            <a:pPr>
              <a:spcBef>
                <a:spcPts val="0"/>
              </a:spcBef>
              <a:spcAft>
                <a:spcPts val="0"/>
              </a:spcAft>
            </a:pPr>
            <a:r>
              <a:rPr lang="en-GB" sz="1250" kern="1400" dirty="0">
                <a:solidFill>
                  <a:srgbClr val="000000"/>
                </a:solidFill>
                <a:latin typeface="Eras Light ITC" panose="020B0402030504020804" pitchFamily="34" charset="0"/>
              </a:rPr>
              <a:t>Annotate your design showing that you understand where to use the coping saw and where you want to drill holes, </a:t>
            </a:r>
            <a:endParaRPr lang="en-GB" sz="1250" kern="1400" dirty="0">
              <a:solidFill>
                <a:srgbClr val="000000"/>
              </a:solidFill>
              <a:latin typeface="Eras Medium ITC" panose="020B0602030504020804" pitchFamily="34" charset="0"/>
            </a:endParaRPr>
          </a:p>
        </p:txBody>
      </p:sp>
      <p:grpSp>
        <p:nvGrpSpPr>
          <p:cNvPr id="4" name="Group 3">
            <a:extLst>
              <a:ext uri="{FF2B5EF4-FFF2-40B4-BE49-F238E27FC236}">
                <a16:creationId xmlns:a16="http://schemas.microsoft.com/office/drawing/2014/main" id="{E809DFCF-25E8-48DA-8311-918A72C5DCDF}"/>
              </a:ext>
            </a:extLst>
          </p:cNvPr>
          <p:cNvGrpSpPr/>
          <p:nvPr/>
        </p:nvGrpSpPr>
        <p:grpSpPr>
          <a:xfrm>
            <a:off x="3896891" y="1083345"/>
            <a:ext cx="5708095" cy="5217630"/>
            <a:chOff x="3158836" y="1044625"/>
            <a:chExt cx="5708095" cy="5217630"/>
          </a:xfrm>
        </p:grpSpPr>
        <p:sp>
          <p:nvSpPr>
            <p:cNvPr id="5" name="Rectangle 3">
              <a:extLst>
                <a:ext uri="{FF2B5EF4-FFF2-40B4-BE49-F238E27FC236}">
                  <a16:creationId xmlns:a16="http://schemas.microsoft.com/office/drawing/2014/main" id="{D8824322-2113-414F-9E46-42773B152842}"/>
                </a:ext>
              </a:extLst>
            </p:cNvPr>
            <p:cNvSpPr>
              <a:spLocks noChangeArrowheads="1"/>
            </p:cNvSpPr>
            <p:nvPr/>
          </p:nvSpPr>
          <p:spPr bwMode="auto">
            <a:xfrm>
              <a:off x="3158836" y="4292176"/>
              <a:ext cx="5697264" cy="1970079"/>
            </a:xfrm>
            <a:prstGeom prst="rect">
              <a:avLst/>
            </a:prstGeom>
            <a:solidFill>
              <a:srgbClr val="FFFFFF"/>
            </a:solidFill>
            <a:ln w="9525" algn="in">
              <a:solidFill>
                <a:srgbClr val="7F7F7F"/>
              </a:solidFill>
              <a:miter lim="800000"/>
              <a:headEnd/>
              <a:tailEnd/>
            </a:ln>
            <a:effectLst/>
            <a:extLst>
              <a:ext uri="{AF507438-7753-43E0-B8FC-AC1667EBCBE1}">
                <a14:hiddenEffects xmlns:a14="http://schemas.microsoft.com/office/drawing/2010/main">
                  <a:effectLst>
                    <a:outerShdw dist="35921" dir="2700000" algn="ctr" rotWithShape="0">
                      <a:srgbClr val="868686"/>
                    </a:outerShdw>
                  </a:effectLst>
                </a14:hiddenEffects>
              </a:ext>
            </a:extLst>
          </p:spPr>
          <p:txBody>
            <a:bodyPr vert="horz" wrap="square" lIns="36576" tIns="36576" rIns="36576" bIns="36576" numCol="1" anchor="t" anchorCtr="0" compatLnSpc="1">
              <a:prstTxWarp prst="textNoShape">
                <a:avLst/>
              </a:prstTxWarp>
            </a:bodyPr>
            <a:lstStyle/>
            <a:p>
              <a:endParaRPr lang="en-GB">
                <a:latin typeface="Eras Medium ITC" panose="020B0602030504020804" pitchFamily="34" charset="0"/>
              </a:endParaRPr>
            </a:p>
          </p:txBody>
        </p:sp>
        <p:sp>
          <p:nvSpPr>
            <p:cNvPr id="6" name="Rectangle 4">
              <a:extLst>
                <a:ext uri="{FF2B5EF4-FFF2-40B4-BE49-F238E27FC236}">
                  <a16:creationId xmlns:a16="http://schemas.microsoft.com/office/drawing/2014/main" id="{2AB078AB-66C4-4EBE-83CE-59E2959D81D3}"/>
                </a:ext>
              </a:extLst>
            </p:cNvPr>
            <p:cNvSpPr>
              <a:spLocks noChangeArrowheads="1"/>
            </p:cNvSpPr>
            <p:nvPr/>
          </p:nvSpPr>
          <p:spPr bwMode="auto">
            <a:xfrm>
              <a:off x="3169667" y="1044625"/>
              <a:ext cx="5697264" cy="2955118"/>
            </a:xfrm>
            <a:prstGeom prst="rect">
              <a:avLst/>
            </a:prstGeom>
            <a:solidFill>
              <a:srgbClr val="FFFFFF"/>
            </a:solidFill>
            <a:ln w="9525" algn="in">
              <a:solidFill>
                <a:srgbClr val="7F7F7F"/>
              </a:solidFill>
              <a:miter lim="800000"/>
              <a:headEnd/>
              <a:tailEnd/>
            </a:ln>
            <a:effectLst/>
            <a:extLst>
              <a:ext uri="{AF507438-7753-43E0-B8FC-AC1667EBCBE1}">
                <a14:hiddenEffects xmlns:a14="http://schemas.microsoft.com/office/drawing/2010/main">
                  <a:effectLst>
                    <a:outerShdw dist="35921" dir="2700000" algn="ctr" rotWithShape="0">
                      <a:srgbClr val="868686"/>
                    </a:outerShdw>
                  </a:effectLst>
                </a14:hiddenEffects>
              </a:ext>
            </a:extLst>
          </p:spPr>
          <p:txBody>
            <a:bodyPr vert="horz" wrap="square" lIns="36576" tIns="36576" rIns="36576" bIns="36576" numCol="1" anchor="t" anchorCtr="0" compatLnSpc="1">
              <a:prstTxWarp prst="textNoShape">
                <a:avLst/>
              </a:prstTxWarp>
            </a:bodyPr>
            <a:lstStyle/>
            <a:p>
              <a:endParaRPr lang="en-GB">
                <a:latin typeface="Eras Medium ITC" panose="020B0602030504020804" pitchFamily="34" charset="0"/>
              </a:endParaRPr>
            </a:p>
          </p:txBody>
        </p:sp>
        <p:sp>
          <p:nvSpPr>
            <p:cNvPr id="7" name="Rectangle 5">
              <a:extLst>
                <a:ext uri="{FF2B5EF4-FFF2-40B4-BE49-F238E27FC236}">
                  <a16:creationId xmlns:a16="http://schemas.microsoft.com/office/drawing/2014/main" id="{CE7C2764-EA70-4610-9F2B-77D1D82C702C}"/>
                </a:ext>
              </a:extLst>
            </p:cNvPr>
            <p:cNvSpPr>
              <a:spLocks noChangeArrowheads="1"/>
            </p:cNvSpPr>
            <p:nvPr/>
          </p:nvSpPr>
          <p:spPr bwMode="auto">
            <a:xfrm>
              <a:off x="4696709" y="1044625"/>
              <a:ext cx="498511" cy="2955118"/>
            </a:xfrm>
            <a:prstGeom prst="rect">
              <a:avLst/>
            </a:prstGeom>
            <a:solidFill>
              <a:srgbClr val="FFFFFF"/>
            </a:solidFill>
            <a:ln w="9525" algn="ctr">
              <a:solidFill>
                <a:srgbClr val="7F7F7F"/>
              </a:solidFill>
              <a:miter lim="800000"/>
              <a:headEnd/>
              <a:tailEnd/>
            </a:ln>
            <a:effectLst/>
            <a:extLst>
              <a:ext uri="{AF507438-7753-43E0-B8FC-AC1667EBCBE1}">
                <a14:hiddenEffects xmlns:a14="http://schemas.microsoft.com/office/drawing/2010/main">
                  <a:effectLst>
                    <a:outerShdw dist="35921" dir="2700000" algn="ctr" rotWithShape="0">
                      <a:srgbClr val="868686"/>
                    </a:outerShdw>
                  </a:effectLst>
                </a14:hiddenEffects>
              </a:ext>
            </a:extLst>
          </p:spPr>
          <p:txBody>
            <a:bodyPr vert="horz" wrap="square" lIns="36576" tIns="36576" rIns="36576" bIns="36576" numCol="1" anchor="t" anchorCtr="0" compatLnSpc="1">
              <a:prstTxWarp prst="textNoShape">
                <a:avLst/>
              </a:prstTxWarp>
            </a:bodyPr>
            <a:lstStyle/>
            <a:p>
              <a:endParaRPr lang="en-GB">
                <a:latin typeface="Eras Medium ITC" panose="020B0602030504020804" pitchFamily="34" charset="0"/>
              </a:endParaRPr>
            </a:p>
          </p:txBody>
        </p:sp>
        <p:sp>
          <p:nvSpPr>
            <p:cNvPr id="8" name="Rectangle 6">
              <a:extLst>
                <a:ext uri="{FF2B5EF4-FFF2-40B4-BE49-F238E27FC236}">
                  <a16:creationId xmlns:a16="http://schemas.microsoft.com/office/drawing/2014/main" id="{8B31EE90-0217-4FBB-8F4F-8F3F34ED2153}"/>
                </a:ext>
              </a:extLst>
            </p:cNvPr>
            <p:cNvSpPr>
              <a:spLocks noChangeArrowheads="1"/>
            </p:cNvSpPr>
            <p:nvPr/>
          </p:nvSpPr>
          <p:spPr bwMode="auto">
            <a:xfrm>
              <a:off x="6842399" y="1044625"/>
              <a:ext cx="498511" cy="2955118"/>
            </a:xfrm>
            <a:prstGeom prst="rect">
              <a:avLst/>
            </a:prstGeom>
            <a:solidFill>
              <a:srgbClr val="FFFFFF"/>
            </a:solidFill>
            <a:ln w="9525" algn="ctr">
              <a:solidFill>
                <a:srgbClr val="7F7F7F"/>
              </a:solidFill>
              <a:miter lim="800000"/>
              <a:headEnd/>
              <a:tailEnd/>
            </a:ln>
            <a:effectLst/>
            <a:extLst>
              <a:ext uri="{AF507438-7753-43E0-B8FC-AC1667EBCBE1}">
                <a14:hiddenEffects xmlns:a14="http://schemas.microsoft.com/office/drawing/2010/main">
                  <a:effectLst>
                    <a:outerShdw dist="35921" dir="2700000" algn="ctr" rotWithShape="0">
                      <a:srgbClr val="868686"/>
                    </a:outerShdw>
                  </a:effectLst>
                </a14:hiddenEffects>
              </a:ext>
            </a:extLst>
          </p:spPr>
          <p:txBody>
            <a:bodyPr vert="horz" wrap="square" lIns="36576" tIns="36576" rIns="36576" bIns="36576" numCol="1" anchor="t" anchorCtr="0" compatLnSpc="1">
              <a:prstTxWarp prst="textNoShape">
                <a:avLst/>
              </a:prstTxWarp>
            </a:bodyPr>
            <a:lstStyle/>
            <a:p>
              <a:endParaRPr lang="en-GB">
                <a:latin typeface="Eras Medium ITC" panose="020B0602030504020804" pitchFamily="34" charset="0"/>
              </a:endParaRPr>
            </a:p>
          </p:txBody>
        </p:sp>
        <p:pic>
          <p:nvPicPr>
            <p:cNvPr id="9" name="Picture 7">
              <a:extLst>
                <a:ext uri="{FF2B5EF4-FFF2-40B4-BE49-F238E27FC236}">
                  <a16:creationId xmlns:a16="http://schemas.microsoft.com/office/drawing/2014/main" id="{A84176D9-572A-408D-A1F9-976CBE388B1E}"/>
                </a:ext>
              </a:extLst>
            </p:cNvPr>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a:stretch/>
          </p:blipFill>
          <p:spPr bwMode="auto">
            <a:xfrm>
              <a:off x="5251750" y="1316182"/>
              <a:ext cx="1590649" cy="2674874"/>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CCCCCC"/>
                    </a:outerShdw>
                  </a:effectLst>
                </a14:hiddenEffects>
              </a:ext>
            </a:extLst>
          </p:spPr>
        </p:pic>
      </p:grpSp>
      <p:sp>
        <p:nvSpPr>
          <p:cNvPr id="11" name="TextBox 10">
            <a:extLst>
              <a:ext uri="{FF2B5EF4-FFF2-40B4-BE49-F238E27FC236}">
                <a16:creationId xmlns:a16="http://schemas.microsoft.com/office/drawing/2014/main" id="{496D53C8-173F-4ECF-873F-878EC832FD90}"/>
              </a:ext>
            </a:extLst>
          </p:cNvPr>
          <p:cNvSpPr txBox="1"/>
          <p:nvPr/>
        </p:nvSpPr>
        <p:spPr>
          <a:xfrm>
            <a:off x="1484281" y="582472"/>
            <a:ext cx="6310237" cy="276999"/>
          </a:xfrm>
          <a:prstGeom prst="rect">
            <a:avLst/>
          </a:prstGeom>
          <a:noFill/>
        </p:spPr>
        <p:txBody>
          <a:bodyPr wrap="square">
            <a:spAutoFit/>
          </a:bodyPr>
          <a:lstStyle/>
          <a:p>
            <a:pPr algn="l" rtl="0" fontAlgn="base"/>
            <a:r>
              <a:rPr lang="en-GB" sz="1200" b="1" i="0">
                <a:effectLst/>
                <a:latin typeface="Eras Medium ITC" panose="020B0602030504020804" pitchFamily="34" charset="0"/>
              </a:rPr>
              <a:t>LI: To learn how to draw and design and how to present work to a professional standard .</a:t>
            </a:r>
          </a:p>
        </p:txBody>
      </p:sp>
      <p:grpSp>
        <p:nvGrpSpPr>
          <p:cNvPr id="12" name="Group 11">
            <a:extLst>
              <a:ext uri="{FF2B5EF4-FFF2-40B4-BE49-F238E27FC236}">
                <a16:creationId xmlns:a16="http://schemas.microsoft.com/office/drawing/2014/main" id="{CD6D8CA8-402F-49EE-9669-0A81CA68C8B5}"/>
              </a:ext>
            </a:extLst>
          </p:cNvPr>
          <p:cNvGrpSpPr/>
          <p:nvPr/>
        </p:nvGrpSpPr>
        <p:grpSpPr>
          <a:xfrm>
            <a:off x="311845" y="4552706"/>
            <a:ext cx="2770816" cy="2111623"/>
            <a:chOff x="52557" y="2950585"/>
            <a:chExt cx="2770816" cy="2111623"/>
          </a:xfrm>
        </p:grpSpPr>
        <p:grpSp>
          <p:nvGrpSpPr>
            <p:cNvPr id="13" name="Group 12">
              <a:extLst>
                <a:ext uri="{FF2B5EF4-FFF2-40B4-BE49-F238E27FC236}">
                  <a16:creationId xmlns:a16="http://schemas.microsoft.com/office/drawing/2014/main" id="{20C2A996-65CD-431A-B83C-386EBD5A56D9}"/>
                </a:ext>
              </a:extLst>
            </p:cNvPr>
            <p:cNvGrpSpPr/>
            <p:nvPr/>
          </p:nvGrpSpPr>
          <p:grpSpPr>
            <a:xfrm>
              <a:off x="52557" y="2950585"/>
              <a:ext cx="2770816" cy="2111623"/>
              <a:chOff x="21945" y="3104964"/>
              <a:chExt cx="2611394" cy="2088232"/>
            </a:xfrm>
          </p:grpSpPr>
          <p:sp>
            <p:nvSpPr>
              <p:cNvPr id="15" name="Rectangle 14">
                <a:extLst>
                  <a:ext uri="{FF2B5EF4-FFF2-40B4-BE49-F238E27FC236}">
                    <a16:creationId xmlns:a16="http://schemas.microsoft.com/office/drawing/2014/main" id="{A47D40DC-D0BD-48FD-9B01-59229705D256}"/>
                  </a:ext>
                </a:extLst>
              </p:cNvPr>
              <p:cNvSpPr/>
              <p:nvPr/>
            </p:nvSpPr>
            <p:spPr>
              <a:xfrm>
                <a:off x="21945" y="3104964"/>
                <a:ext cx="2611394" cy="2088232"/>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GB">
                  <a:solidFill>
                    <a:schemeClr val="tx1"/>
                  </a:solidFill>
                </a:endParaRPr>
              </a:p>
            </p:txBody>
          </p:sp>
          <p:sp>
            <p:nvSpPr>
              <p:cNvPr id="16" name="TextBox 15">
                <a:extLst>
                  <a:ext uri="{FF2B5EF4-FFF2-40B4-BE49-F238E27FC236}">
                    <a16:creationId xmlns:a16="http://schemas.microsoft.com/office/drawing/2014/main" id="{A83B2DD1-BEF7-403B-8732-1D1BA76F8E58}"/>
                  </a:ext>
                </a:extLst>
              </p:cNvPr>
              <p:cNvSpPr txBox="1"/>
              <p:nvPr/>
            </p:nvSpPr>
            <p:spPr>
              <a:xfrm>
                <a:off x="50303" y="3110970"/>
                <a:ext cx="2276474" cy="372850"/>
              </a:xfrm>
              <a:prstGeom prst="rect">
                <a:avLst/>
              </a:prstGeom>
              <a:noFill/>
            </p:spPr>
            <p:txBody>
              <a:bodyPr wrap="square" rtlCol="0">
                <a:spAutoFit/>
              </a:bodyPr>
              <a:lstStyle/>
              <a:p>
                <a:pPr>
                  <a:spcBef>
                    <a:spcPts val="400"/>
                  </a:spcBef>
                </a:pPr>
                <a:r>
                  <a:rPr lang="en-GB" sz="1050" b="1" u="sng">
                    <a:latin typeface="+mn-lt"/>
                  </a:rPr>
                  <a:t>Initial Ideas – </a:t>
                </a:r>
                <a:r>
                  <a:rPr lang="en-GB" sz="1050" b="1" i="1" u="sng">
                    <a:latin typeface="+mn-lt"/>
                  </a:rPr>
                  <a:t>Success Criteria</a:t>
                </a:r>
                <a:endParaRPr lang="en-GB" altLang="en-US" sz="1050" b="1" i="1">
                  <a:latin typeface="+mn-lt"/>
                </a:endParaRPr>
              </a:p>
              <a:p>
                <a:endParaRPr lang="en-GB" altLang="en-US" sz="800">
                  <a:latin typeface="Calibri" pitchFamily="34" charset="0"/>
                </a:endParaRPr>
              </a:p>
            </p:txBody>
          </p:sp>
          <p:sp>
            <p:nvSpPr>
              <p:cNvPr id="17" name="Rectangle 16">
                <a:extLst>
                  <a:ext uri="{FF2B5EF4-FFF2-40B4-BE49-F238E27FC236}">
                    <a16:creationId xmlns:a16="http://schemas.microsoft.com/office/drawing/2014/main" id="{69965BE4-D44B-466D-B28F-CF4CCBDA610C}"/>
                  </a:ext>
                </a:extLst>
              </p:cNvPr>
              <p:cNvSpPr/>
              <p:nvPr/>
            </p:nvSpPr>
            <p:spPr>
              <a:xfrm>
                <a:off x="2324451" y="3388449"/>
                <a:ext cx="180000" cy="180000"/>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8" name="Rectangle 17">
                <a:extLst>
                  <a:ext uri="{FF2B5EF4-FFF2-40B4-BE49-F238E27FC236}">
                    <a16:creationId xmlns:a16="http://schemas.microsoft.com/office/drawing/2014/main" id="{2A160527-25D8-4D00-9B41-1FCE8B8981D3}"/>
                  </a:ext>
                </a:extLst>
              </p:cNvPr>
              <p:cNvSpPr/>
              <p:nvPr/>
            </p:nvSpPr>
            <p:spPr>
              <a:xfrm>
                <a:off x="2330925" y="4008845"/>
                <a:ext cx="180000" cy="180000"/>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9" name="Rectangle 18">
                <a:extLst>
                  <a:ext uri="{FF2B5EF4-FFF2-40B4-BE49-F238E27FC236}">
                    <a16:creationId xmlns:a16="http://schemas.microsoft.com/office/drawing/2014/main" id="{FAF7C215-E524-4FBD-97A5-4059704EBF07}"/>
                  </a:ext>
                </a:extLst>
              </p:cNvPr>
              <p:cNvSpPr/>
              <p:nvPr/>
            </p:nvSpPr>
            <p:spPr>
              <a:xfrm>
                <a:off x="2331457" y="3750415"/>
                <a:ext cx="180000" cy="180000"/>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pic>
          <p:nvPicPr>
            <p:cNvPr id="14" name="Picture 5" descr="C:\Users\David\AppData\Local\Microsoft\Windows\INetCache\IE\XJVJXHFD\green-steps[1].png">
              <a:extLst>
                <a:ext uri="{FF2B5EF4-FFF2-40B4-BE49-F238E27FC236}">
                  <a16:creationId xmlns:a16="http://schemas.microsoft.com/office/drawing/2014/main" id="{C2F47725-CDF3-423F-99B2-63CE5DEA83FB}"/>
                </a:ext>
              </a:extLst>
            </p:cNvPr>
            <p:cNvPicPr>
              <a:picLocks noChangeAspect="1" noChangeArrowheads="1"/>
            </p:cNvPicPr>
            <p:nvPr/>
          </p:nvPicPr>
          <p:blipFill>
            <a:blip r:embed="rId3" cstate="print">
              <a:biLevel thresh="75000"/>
              <a:extLst>
                <a:ext uri="{28A0092B-C50C-407E-A947-70E740481C1C}">
                  <a14:useLocalDpi xmlns:a14="http://schemas.microsoft.com/office/drawing/2010/main" val="0"/>
                </a:ext>
              </a:extLst>
            </a:blip>
            <a:srcRect/>
            <a:stretch>
              <a:fillRect/>
            </a:stretch>
          </p:blipFill>
          <p:spPr bwMode="auto">
            <a:xfrm>
              <a:off x="107104" y="4555480"/>
              <a:ext cx="483708" cy="483708"/>
            </a:xfrm>
            <a:prstGeom prst="rect">
              <a:avLst/>
            </a:prstGeom>
            <a:noFill/>
            <a:extLst>
              <a:ext uri="{909E8E84-426E-40DD-AFC4-6F175D3DCCD1}">
                <a14:hiddenFill xmlns:a14="http://schemas.microsoft.com/office/drawing/2010/main">
                  <a:solidFill>
                    <a:srgbClr val="FFFFFF"/>
                  </a:solidFill>
                </a14:hiddenFill>
              </a:ext>
            </a:extLst>
          </p:spPr>
        </p:pic>
      </p:grpSp>
      <p:sp>
        <p:nvSpPr>
          <p:cNvPr id="20" name="TextBox 19">
            <a:extLst>
              <a:ext uri="{FF2B5EF4-FFF2-40B4-BE49-F238E27FC236}">
                <a16:creationId xmlns:a16="http://schemas.microsoft.com/office/drawing/2014/main" id="{539B3256-0D73-4DEE-9774-ACED41879EF8}"/>
              </a:ext>
            </a:extLst>
          </p:cNvPr>
          <p:cNvSpPr txBox="1"/>
          <p:nvPr/>
        </p:nvSpPr>
        <p:spPr>
          <a:xfrm>
            <a:off x="119457" y="6049372"/>
            <a:ext cx="944938" cy="464423"/>
          </a:xfrm>
          <a:prstGeom prst="rect">
            <a:avLst/>
          </a:prstGeom>
          <a:noFill/>
        </p:spPr>
        <p:txBody>
          <a:bodyPr wrap="square">
            <a:spAutoFit/>
          </a:bodyPr>
          <a:lstStyle/>
          <a:p>
            <a:pPr marL="0" marR="0" indent="0" algn="ctr">
              <a:lnSpc>
                <a:spcPct val="119000"/>
              </a:lnSpc>
              <a:spcBef>
                <a:spcPts val="0"/>
              </a:spcBef>
              <a:spcAft>
                <a:spcPts val="0"/>
              </a:spcAft>
            </a:pPr>
            <a:r>
              <a:rPr lang="en-GB" sz="1050" b="1" i="1" kern="1400">
                <a:ln>
                  <a:noFill/>
                </a:ln>
                <a:effectLst/>
                <a:latin typeface="Calibri" panose="020F0502020204030204" pitchFamily="34" charset="0"/>
              </a:rPr>
              <a:t>Next </a:t>
            </a:r>
          </a:p>
          <a:p>
            <a:pPr marL="0" marR="0" indent="0" algn="ctr">
              <a:lnSpc>
                <a:spcPct val="119000"/>
              </a:lnSpc>
              <a:spcBef>
                <a:spcPts val="0"/>
              </a:spcBef>
              <a:spcAft>
                <a:spcPts val="0"/>
              </a:spcAft>
            </a:pPr>
            <a:r>
              <a:rPr lang="en-GB" sz="1050" b="1" i="1" kern="1400">
                <a:ln>
                  <a:noFill/>
                </a:ln>
                <a:effectLst/>
                <a:latin typeface="Calibri" panose="020F0502020204030204" pitchFamily="34" charset="0"/>
              </a:rPr>
              <a:t>Steps…</a:t>
            </a:r>
            <a:endParaRPr lang="en-GB" sz="3600" kern="1400">
              <a:ln>
                <a:noFill/>
              </a:ln>
              <a:effectLst/>
              <a:latin typeface="Calibri" panose="020F0502020204030204" pitchFamily="34" charset="0"/>
            </a:endParaRPr>
          </a:p>
        </p:txBody>
      </p:sp>
      <p:sp>
        <p:nvSpPr>
          <p:cNvPr id="21" name="TextBox 20">
            <a:extLst>
              <a:ext uri="{FF2B5EF4-FFF2-40B4-BE49-F238E27FC236}">
                <a16:creationId xmlns:a16="http://schemas.microsoft.com/office/drawing/2014/main" id="{AE610EF7-9CE1-4E68-971D-CF50076EA0C6}"/>
              </a:ext>
            </a:extLst>
          </p:cNvPr>
          <p:cNvSpPr txBox="1"/>
          <p:nvPr/>
        </p:nvSpPr>
        <p:spPr>
          <a:xfrm>
            <a:off x="880163" y="5735605"/>
            <a:ext cx="2293842" cy="1389676"/>
          </a:xfrm>
          <a:prstGeom prst="rect">
            <a:avLst/>
          </a:prstGeom>
          <a:noFill/>
        </p:spPr>
        <p:txBody>
          <a:bodyPr wrap="square">
            <a:spAutoFit/>
          </a:bodyPr>
          <a:lstStyle/>
          <a:p>
            <a:pPr marL="0" marR="0" indent="0" algn="l">
              <a:lnSpc>
                <a:spcPct val="119000"/>
              </a:lnSpc>
              <a:spcBef>
                <a:spcPts val="0"/>
              </a:spcBef>
              <a:spcAft>
                <a:spcPts val="600"/>
              </a:spcAft>
            </a:pPr>
            <a:r>
              <a:rPr lang="en-GB" sz="800" b="1" i="1" kern="1400">
                <a:ln>
                  <a:noFill/>
                </a:ln>
                <a:effectLst/>
                <a:latin typeface="Calibri" panose="020F0502020204030204" pitchFamily="34" charset="0"/>
              </a:rPr>
              <a:t>*  Ensure that you finish all your drawings to the same quality—remember it is not a race to finish first.  </a:t>
            </a:r>
            <a:r>
              <a:rPr lang="en-GB" sz="800" b="1" i="1" u="sng" kern="1400">
                <a:ln>
                  <a:noFill/>
                </a:ln>
                <a:effectLst/>
                <a:latin typeface="Calibri" panose="020F0502020204030204" pitchFamily="34" charset="0"/>
              </a:rPr>
              <a:t>Do not forget to annotate your drawings! </a:t>
            </a:r>
            <a:endParaRPr lang="en-GB" sz="2400" b="1" i="1" u="sng" kern="1400">
              <a:ln>
                <a:noFill/>
              </a:ln>
              <a:effectLst/>
              <a:latin typeface="Calibri" panose="020F0502020204030204" pitchFamily="34" charset="0"/>
            </a:endParaRPr>
          </a:p>
          <a:p>
            <a:pPr marL="0" marR="0" indent="0" algn="l">
              <a:lnSpc>
                <a:spcPct val="119000"/>
              </a:lnSpc>
              <a:spcBef>
                <a:spcPts val="0"/>
              </a:spcBef>
              <a:spcAft>
                <a:spcPts val="600"/>
              </a:spcAft>
            </a:pPr>
            <a:r>
              <a:rPr lang="en-GB" sz="800" b="1" i="1" kern="1400">
                <a:ln>
                  <a:noFill/>
                </a:ln>
                <a:effectLst/>
                <a:latin typeface="Calibri" panose="020F0502020204030204" pitchFamily="34" charset="0"/>
              </a:rPr>
              <a:t>*  Make sure you include WWW and EBI—Showing your thinking = MARKS! </a:t>
            </a:r>
            <a:endParaRPr lang="en-GB" sz="2400" b="1" i="1" kern="1400">
              <a:ln>
                <a:noFill/>
              </a:ln>
              <a:effectLst/>
              <a:latin typeface="Calibri" panose="020F0502020204030204" pitchFamily="34" charset="0"/>
            </a:endParaRPr>
          </a:p>
          <a:p>
            <a:pPr marL="0" marR="0" indent="0" algn="l">
              <a:lnSpc>
                <a:spcPct val="119000"/>
              </a:lnSpc>
              <a:spcBef>
                <a:spcPts val="0"/>
              </a:spcBef>
              <a:spcAft>
                <a:spcPts val="600"/>
              </a:spcAft>
            </a:pPr>
            <a:r>
              <a:rPr lang="en-GB" sz="2400" b="1" kern="1400">
                <a:ln>
                  <a:noFill/>
                </a:ln>
                <a:solidFill>
                  <a:srgbClr val="000000"/>
                </a:solidFill>
                <a:effectLst/>
                <a:latin typeface="Calibri" panose="020F0502020204030204" pitchFamily="34" charset="0"/>
              </a:rPr>
              <a:t> </a:t>
            </a:r>
          </a:p>
        </p:txBody>
      </p:sp>
      <p:sp>
        <p:nvSpPr>
          <p:cNvPr id="22" name="TextBox 21">
            <a:extLst>
              <a:ext uri="{FF2B5EF4-FFF2-40B4-BE49-F238E27FC236}">
                <a16:creationId xmlns:a16="http://schemas.microsoft.com/office/drawing/2014/main" id="{6D1B902C-1DB6-47D6-8E03-9BF30137F2DF}"/>
              </a:ext>
            </a:extLst>
          </p:cNvPr>
          <p:cNvSpPr txBox="1"/>
          <p:nvPr/>
        </p:nvSpPr>
        <p:spPr>
          <a:xfrm>
            <a:off x="326924" y="4741457"/>
            <a:ext cx="2446172" cy="1015663"/>
          </a:xfrm>
          <a:prstGeom prst="rect">
            <a:avLst/>
          </a:prstGeom>
          <a:noFill/>
        </p:spPr>
        <p:txBody>
          <a:bodyPr wrap="square">
            <a:spAutoFit/>
          </a:bodyPr>
          <a:lstStyle/>
          <a:p>
            <a:pPr marL="85725" marR="0" lvl="0" indent="-85725" defTabSz="914400" eaLnBrk="1" fontAlgn="base" latinLnBrk="0" hangingPunct="1">
              <a:lnSpc>
                <a:spcPct val="100000"/>
              </a:lnSpc>
              <a:spcBef>
                <a:spcPct val="0"/>
              </a:spcBef>
              <a:spcAft>
                <a:spcPct val="0"/>
              </a:spcAft>
              <a:buClrTx/>
              <a:buSzTx/>
              <a:buFont typeface="Arial" panose="020B0604020202020204" pitchFamily="34" charset="0"/>
              <a:buChar char="•"/>
              <a:tabLst/>
              <a:defRPr/>
            </a:pPr>
            <a:r>
              <a:rPr kumimoji="0" lang="en-GB" altLang="en-US" sz="800" b="0" i="0" u="none" strike="noStrike" kern="0" cap="none" spc="0" normalizeH="0" baseline="0" noProof="0">
                <a:ln>
                  <a:noFill/>
                </a:ln>
                <a:solidFill>
                  <a:prstClr val="black"/>
                </a:solidFill>
                <a:effectLst/>
                <a:uLnTx/>
                <a:uFillTx/>
                <a:cs typeface="Arial" charset="0"/>
              </a:rPr>
              <a:t>You have communicated, </a:t>
            </a:r>
            <a:r>
              <a:rPr kumimoji="0" lang="en-GB" altLang="en-US" sz="800" b="1" i="0" u="none" strike="noStrike" kern="0" cap="none" spc="0" normalizeH="0" baseline="0" noProof="0">
                <a:ln>
                  <a:noFill/>
                </a:ln>
                <a:solidFill>
                  <a:prstClr val="black"/>
                </a:solidFill>
                <a:effectLst/>
                <a:uLnTx/>
                <a:uFillTx/>
                <a:cs typeface="Arial" charset="0"/>
              </a:rPr>
              <a:t>and developed</a:t>
            </a:r>
            <a:r>
              <a:rPr kumimoji="0" lang="en-GB" altLang="en-US" sz="800" b="0" i="0" u="none" strike="noStrike" kern="0" cap="none" spc="0" normalizeH="0" baseline="0" noProof="0">
                <a:ln>
                  <a:noFill/>
                </a:ln>
                <a:solidFill>
                  <a:prstClr val="black"/>
                </a:solidFill>
                <a:effectLst/>
                <a:uLnTx/>
                <a:uFillTx/>
                <a:cs typeface="Arial" charset="0"/>
              </a:rPr>
              <a:t>, design ideas using </a:t>
            </a:r>
            <a:r>
              <a:rPr kumimoji="0" lang="en-GB" altLang="en-US" sz="800" b="1" i="0" u="none" strike="noStrike" kern="0" cap="none" spc="0" normalizeH="0" baseline="0" noProof="0">
                <a:ln>
                  <a:noFill/>
                </a:ln>
                <a:solidFill>
                  <a:prstClr val="black"/>
                </a:solidFill>
                <a:effectLst/>
                <a:uLnTx/>
                <a:uFillTx/>
                <a:cs typeface="Arial" charset="0"/>
              </a:rPr>
              <a:t>annotated sketches</a:t>
            </a:r>
            <a:r>
              <a:rPr kumimoji="0" lang="en-GB" altLang="en-US" sz="800" b="0" i="0" u="none" strike="noStrike" kern="0" cap="none" spc="0" normalizeH="0" baseline="0" noProof="0">
                <a:ln>
                  <a:noFill/>
                </a:ln>
                <a:solidFill>
                  <a:prstClr val="black"/>
                </a:solidFill>
                <a:effectLst/>
                <a:uLnTx/>
                <a:uFillTx/>
                <a:cs typeface="Arial" charset="0"/>
              </a:rPr>
              <a:t> with </a:t>
            </a:r>
            <a:r>
              <a:rPr kumimoji="0" lang="en-GB" altLang="en-US" sz="800" b="1" i="0" u="none" strike="noStrike" kern="0" cap="none" spc="0" normalizeH="0" baseline="0" noProof="0">
                <a:ln>
                  <a:noFill/>
                </a:ln>
                <a:solidFill>
                  <a:prstClr val="black"/>
                </a:solidFill>
                <a:effectLst/>
                <a:uLnTx/>
                <a:uFillTx/>
                <a:cs typeface="Arial" charset="0"/>
              </a:rPr>
              <a:t>line quality </a:t>
            </a:r>
            <a:r>
              <a:rPr kumimoji="0" lang="en-GB" altLang="en-US" sz="800" b="0" i="0" u="none" strike="noStrike" kern="0" cap="none" spc="0" normalizeH="0" baseline="0" noProof="0">
                <a:ln>
                  <a:noFill/>
                </a:ln>
                <a:solidFill>
                  <a:prstClr val="black"/>
                </a:solidFill>
                <a:effectLst/>
                <a:uLnTx/>
                <a:uFillTx/>
                <a:cs typeface="Arial" charset="0"/>
              </a:rPr>
              <a:t>and </a:t>
            </a:r>
            <a:r>
              <a:rPr kumimoji="0" lang="en-GB" altLang="en-US" sz="800" b="1" i="0" u="none" strike="noStrike" kern="0" cap="none" spc="0" normalizeH="0" baseline="0" noProof="0">
                <a:ln>
                  <a:noFill/>
                </a:ln>
                <a:solidFill>
                  <a:prstClr val="black"/>
                </a:solidFill>
                <a:effectLst/>
                <a:uLnTx/>
                <a:uFillTx/>
                <a:cs typeface="Arial" charset="0"/>
              </a:rPr>
              <a:t>colour</a:t>
            </a:r>
            <a:r>
              <a:rPr kumimoji="0" lang="en-GB" altLang="en-US" sz="800" b="0" i="0" u="none" strike="noStrike" kern="0" cap="none" spc="0" normalizeH="0" baseline="0" noProof="0">
                <a:ln>
                  <a:noFill/>
                </a:ln>
                <a:solidFill>
                  <a:prstClr val="black"/>
                </a:solidFill>
                <a:effectLst/>
                <a:uLnTx/>
                <a:uFillTx/>
                <a:cs typeface="Arial" charset="0"/>
              </a:rPr>
              <a:t>.</a:t>
            </a:r>
          </a:p>
          <a:p>
            <a:pPr marL="85725" marR="0" lvl="0" indent="-85725" defTabSz="914400" eaLnBrk="1" fontAlgn="base" latinLnBrk="0" hangingPunct="1">
              <a:lnSpc>
                <a:spcPct val="100000"/>
              </a:lnSpc>
              <a:spcBef>
                <a:spcPct val="0"/>
              </a:spcBef>
              <a:spcAft>
                <a:spcPct val="0"/>
              </a:spcAft>
              <a:buClrTx/>
              <a:buSzTx/>
              <a:buFont typeface="Arial" panose="020B0604020202020204" pitchFamily="34" charset="0"/>
              <a:buChar char="•"/>
              <a:tabLst/>
              <a:defRPr/>
            </a:pPr>
            <a:endParaRPr kumimoji="0" lang="en-GB" altLang="en-US" sz="200" b="0" i="0" u="none" strike="noStrike" kern="0" cap="none" spc="0" normalizeH="0" baseline="0" noProof="0">
              <a:ln>
                <a:noFill/>
              </a:ln>
              <a:solidFill>
                <a:prstClr val="black"/>
              </a:solidFill>
              <a:effectLst/>
              <a:uLnTx/>
              <a:uFillTx/>
              <a:cs typeface="Arial" charset="0"/>
            </a:endParaRPr>
          </a:p>
          <a:p>
            <a:pPr marL="85725" marR="0" lvl="0" indent="-85725" algn="just" defTabSz="914400" eaLnBrk="1" fontAlgn="base" latinLnBrk="0" hangingPunct="1">
              <a:lnSpc>
                <a:spcPct val="100000"/>
              </a:lnSpc>
              <a:spcBef>
                <a:spcPct val="0"/>
              </a:spcBef>
              <a:spcAft>
                <a:spcPct val="0"/>
              </a:spcAft>
              <a:buClrTx/>
              <a:buSzTx/>
              <a:buFont typeface="Arial" panose="020B0604020202020204" pitchFamily="34" charset="0"/>
              <a:buChar char="•"/>
              <a:tabLst/>
              <a:defRPr/>
            </a:pPr>
            <a:r>
              <a:rPr kumimoji="0" lang="en-GB" altLang="en-US" sz="800" b="0" i="0" u="none" strike="noStrike" kern="0" cap="none" spc="0" normalizeH="0" baseline="0" noProof="0">
                <a:ln>
                  <a:noFill/>
                </a:ln>
                <a:solidFill>
                  <a:prstClr val="black"/>
                </a:solidFill>
                <a:effectLst/>
                <a:uLnTx/>
                <a:uFillTx/>
                <a:cs typeface="Arial" charset="0"/>
              </a:rPr>
              <a:t>You have clearly communicated your design ideas using </a:t>
            </a:r>
            <a:r>
              <a:rPr kumimoji="0" lang="en-GB" altLang="en-US" sz="800" b="1" i="0" u="none" strike="noStrike" kern="0" cap="none" spc="0" normalizeH="0" baseline="0" noProof="0">
                <a:ln>
                  <a:noFill/>
                </a:ln>
                <a:solidFill>
                  <a:prstClr val="black"/>
                </a:solidFill>
                <a:effectLst/>
                <a:uLnTx/>
                <a:uFillTx/>
                <a:cs typeface="Arial" charset="0"/>
              </a:rPr>
              <a:t>annotated sketches </a:t>
            </a:r>
            <a:r>
              <a:rPr kumimoji="0" lang="en-GB" altLang="en-US" sz="800" b="0" i="0" u="none" strike="noStrike" kern="0" cap="none" spc="0" normalizeH="0" baseline="0" noProof="0">
                <a:ln>
                  <a:noFill/>
                </a:ln>
                <a:solidFill>
                  <a:prstClr val="black"/>
                </a:solidFill>
                <a:effectLst/>
                <a:uLnTx/>
                <a:uFillTx/>
                <a:cs typeface="Arial" charset="0"/>
              </a:rPr>
              <a:t>and </a:t>
            </a:r>
            <a:r>
              <a:rPr kumimoji="0" lang="en-GB" altLang="en-US" sz="800" b="1" i="0" u="none" strike="noStrike" kern="0" cap="none" spc="0" normalizeH="0" baseline="0" noProof="0">
                <a:ln>
                  <a:noFill/>
                </a:ln>
                <a:solidFill>
                  <a:prstClr val="black"/>
                </a:solidFill>
                <a:effectLst/>
                <a:uLnTx/>
                <a:uFillTx/>
                <a:cs typeface="Arial" charset="0"/>
              </a:rPr>
              <a:t>line quality.</a:t>
            </a:r>
          </a:p>
          <a:p>
            <a:pPr marL="85725" marR="0" lvl="0" indent="-85725" algn="just" defTabSz="914400" eaLnBrk="1" fontAlgn="base" latinLnBrk="0" hangingPunct="1">
              <a:lnSpc>
                <a:spcPct val="100000"/>
              </a:lnSpc>
              <a:spcBef>
                <a:spcPct val="0"/>
              </a:spcBef>
              <a:spcAft>
                <a:spcPct val="0"/>
              </a:spcAft>
              <a:buClrTx/>
              <a:buSzTx/>
              <a:buFont typeface="Arial" panose="020B0604020202020204" pitchFamily="34" charset="0"/>
              <a:buChar char="•"/>
              <a:tabLst/>
              <a:defRPr/>
            </a:pPr>
            <a:endParaRPr kumimoji="0" lang="en-GB" altLang="en-US" sz="200" b="0" i="0" u="none" strike="noStrike" kern="0" cap="none" spc="0" normalizeH="0" baseline="0" noProof="0">
              <a:ln>
                <a:noFill/>
              </a:ln>
              <a:solidFill>
                <a:prstClr val="black"/>
              </a:solidFill>
              <a:effectLst/>
              <a:uLnTx/>
              <a:uFillTx/>
              <a:cs typeface="Arial" charset="0"/>
            </a:endParaRPr>
          </a:p>
          <a:p>
            <a:pPr marL="85725" marR="0" lvl="0" indent="-85725" algn="just" defTabSz="914400" eaLnBrk="1" fontAlgn="base" latinLnBrk="0" hangingPunct="1">
              <a:lnSpc>
                <a:spcPct val="100000"/>
              </a:lnSpc>
              <a:spcBef>
                <a:spcPct val="0"/>
              </a:spcBef>
              <a:spcAft>
                <a:spcPct val="0"/>
              </a:spcAft>
              <a:buClrTx/>
              <a:buSzTx/>
              <a:buFont typeface="Arial" panose="020B0604020202020204" pitchFamily="34" charset="0"/>
              <a:buChar char="•"/>
              <a:tabLst/>
              <a:defRPr/>
            </a:pPr>
            <a:r>
              <a:rPr kumimoji="0" lang="en-GB" altLang="en-US" sz="800" b="0" i="0" u="none" strike="noStrike" kern="0" cap="none" spc="0" normalizeH="0" baseline="0" noProof="0">
                <a:ln>
                  <a:noFill/>
                </a:ln>
                <a:solidFill>
                  <a:prstClr val="black"/>
                </a:solidFill>
                <a:effectLst/>
                <a:uLnTx/>
                <a:uFillTx/>
                <a:cs typeface="Arial" charset="0"/>
              </a:rPr>
              <a:t>You have communicated design ideas using </a:t>
            </a:r>
            <a:r>
              <a:rPr kumimoji="0" lang="en-GB" altLang="en-US" sz="800" b="1" i="0" u="none" strike="noStrike" kern="0" cap="none" spc="0" normalizeH="0" baseline="0" noProof="0">
                <a:ln>
                  <a:noFill/>
                </a:ln>
                <a:solidFill>
                  <a:prstClr val="black"/>
                </a:solidFill>
                <a:effectLst/>
                <a:uLnTx/>
                <a:uFillTx/>
                <a:cs typeface="Arial" charset="0"/>
              </a:rPr>
              <a:t>annotated</a:t>
            </a:r>
            <a:r>
              <a:rPr kumimoji="0" lang="en-GB" altLang="en-US" sz="800" b="0" i="0" u="none" strike="noStrike" kern="0" cap="none" spc="0" normalizeH="0" baseline="0" noProof="0">
                <a:ln>
                  <a:noFill/>
                </a:ln>
                <a:solidFill>
                  <a:prstClr val="black"/>
                </a:solidFill>
                <a:effectLst/>
                <a:uLnTx/>
                <a:uFillTx/>
                <a:cs typeface="Arial" charset="0"/>
              </a:rPr>
              <a:t> sketches.</a:t>
            </a:r>
          </a:p>
        </p:txBody>
      </p:sp>
      <p:pic>
        <p:nvPicPr>
          <p:cNvPr id="23" name="Picture 2">
            <a:extLst>
              <a:ext uri="{FF2B5EF4-FFF2-40B4-BE49-F238E27FC236}">
                <a16:creationId xmlns:a16="http://schemas.microsoft.com/office/drawing/2014/main" id="{D8084347-6260-43EB-8458-39855535294A}"/>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38962" y="141753"/>
            <a:ext cx="1029809" cy="916781"/>
          </a:xfrm>
          <a:prstGeom prst="rect">
            <a:avLst/>
          </a:prstGeom>
          <a:noFill/>
          <a:extLst>
            <a:ext uri="{909E8E84-426E-40DD-AFC4-6F175D3DCCD1}">
              <a14:hiddenFill xmlns:a14="http://schemas.microsoft.com/office/drawing/2010/main">
                <a:solidFill>
                  <a:srgbClr val="FFFFFF"/>
                </a:solidFill>
              </a14:hiddenFill>
            </a:ext>
          </a:extLst>
        </p:spPr>
      </p:pic>
      <p:pic>
        <p:nvPicPr>
          <p:cNvPr id="24" name="Picture 2">
            <a:extLst>
              <a:ext uri="{FF2B5EF4-FFF2-40B4-BE49-F238E27FC236}">
                <a16:creationId xmlns:a16="http://schemas.microsoft.com/office/drawing/2014/main" id="{1920F9FF-1CA0-42D1-8B2E-02D3734BFA90}"/>
              </a:ext>
            </a:extLst>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rot="11212811" flipV="1">
            <a:off x="8581683" y="294577"/>
            <a:ext cx="1146193" cy="722716"/>
          </a:xfrm>
          <a:prstGeom prst="rect">
            <a:avLst/>
          </a:prstGeom>
          <a:noFill/>
          <a:extLst>
            <a:ext uri="{909E8E84-426E-40DD-AFC4-6F175D3DCCD1}">
              <a14:hiddenFill xmlns:a14="http://schemas.microsoft.com/office/drawing/2010/main">
                <a:solidFill>
                  <a:srgbClr val="FFFFFF"/>
                </a:solidFill>
              </a14:hiddenFill>
            </a:ext>
          </a:extLst>
        </p:spPr>
      </p:pic>
      <p:sp>
        <p:nvSpPr>
          <p:cNvPr id="25" name="Rectangle 24">
            <a:extLst>
              <a:ext uri="{FF2B5EF4-FFF2-40B4-BE49-F238E27FC236}">
                <a16:creationId xmlns:a16="http://schemas.microsoft.com/office/drawing/2014/main" id="{FB64DC29-9391-4E9B-98E3-23DE265D468E}"/>
              </a:ext>
            </a:extLst>
          </p:cNvPr>
          <p:cNvSpPr/>
          <p:nvPr/>
        </p:nvSpPr>
        <p:spPr>
          <a:xfrm rot="21230072">
            <a:off x="153923" y="427399"/>
            <a:ext cx="635822" cy="345491"/>
          </a:xfrm>
          <a:prstGeom prst="rect">
            <a:avLst/>
          </a:prstGeom>
          <a:noFill/>
        </p:spPr>
        <p:txBody>
          <a:bodyPr wrap="none" lIns="91440" tIns="45720" rIns="91440" bIns="45720">
            <a:prstTxWarp prst="textArchUp">
              <a:avLst/>
            </a:prstTxWarp>
            <a:spAutoFit/>
          </a:bodyPr>
          <a:lstStyle/>
          <a:p>
            <a:pPr algn="ctr"/>
            <a:r>
              <a:rPr lang="en-US" sz="1200" dirty="0">
                <a:ln w="0"/>
                <a:effectLst>
                  <a:outerShdw blurRad="38100" dist="19050" dir="2700000" algn="tl" rotWithShape="0">
                    <a:schemeClr val="dk1">
                      <a:alpha val="40000"/>
                    </a:schemeClr>
                  </a:outerShdw>
                </a:effectLst>
                <a:latin typeface="Eras Demi ITC" panose="020B0805030504020804" pitchFamily="34" charset="0"/>
              </a:rPr>
              <a:t>DART</a:t>
            </a:r>
            <a:endParaRPr lang="en-US" sz="1200" b="0" cap="none" spc="0" dirty="0">
              <a:ln w="0"/>
              <a:solidFill>
                <a:schemeClr val="tx1"/>
              </a:solidFill>
              <a:effectLst>
                <a:outerShdw blurRad="38100" dist="19050" dir="2700000" algn="tl" rotWithShape="0">
                  <a:schemeClr val="dk1">
                    <a:alpha val="40000"/>
                  </a:schemeClr>
                </a:outerShdw>
              </a:effectLst>
              <a:latin typeface="Eras Demi ITC" panose="020B0805030504020804" pitchFamily="34" charset="0"/>
            </a:endParaRPr>
          </a:p>
        </p:txBody>
      </p:sp>
      <p:sp>
        <p:nvSpPr>
          <p:cNvPr id="10" name="TextBox 9">
            <a:extLst>
              <a:ext uri="{FF2B5EF4-FFF2-40B4-BE49-F238E27FC236}">
                <a16:creationId xmlns:a16="http://schemas.microsoft.com/office/drawing/2014/main" id="{26EC6C1D-D923-4F6E-B4E9-3E048BC51DBF}"/>
              </a:ext>
            </a:extLst>
          </p:cNvPr>
          <p:cNvSpPr txBox="1"/>
          <p:nvPr/>
        </p:nvSpPr>
        <p:spPr>
          <a:xfrm>
            <a:off x="137208" y="3644027"/>
            <a:ext cx="3507077" cy="615553"/>
          </a:xfrm>
          <a:prstGeom prst="rect">
            <a:avLst/>
          </a:prstGeom>
          <a:noFill/>
          <a:ln>
            <a:solidFill>
              <a:schemeClr val="tx1"/>
            </a:solidFill>
          </a:ln>
        </p:spPr>
        <p:txBody>
          <a:bodyPr wrap="square" rtlCol="0">
            <a:spAutoFit/>
          </a:bodyPr>
          <a:lstStyle/>
          <a:p>
            <a:r>
              <a:rPr lang="en-GB" sz="1600" dirty="0">
                <a:latin typeface="Eras Light ITC" panose="020B0402030504020804" pitchFamily="34" charset="0"/>
              </a:rPr>
              <a:t>What type of wood is MDF?</a:t>
            </a:r>
          </a:p>
          <a:p>
            <a:endParaRPr lang="en-GB" dirty="0">
              <a:latin typeface="Eras Light ITC" panose="020B0402030504020804" pitchFamily="34" charset="0"/>
            </a:endParaRPr>
          </a:p>
        </p:txBody>
      </p:sp>
      <p:sp>
        <p:nvSpPr>
          <p:cNvPr id="26" name="Rectangle 25">
            <a:extLst>
              <a:ext uri="{FF2B5EF4-FFF2-40B4-BE49-F238E27FC236}">
                <a16:creationId xmlns:a16="http://schemas.microsoft.com/office/drawing/2014/main" id="{34B57899-3FEB-4770-8157-EBEB7F06A087}"/>
              </a:ext>
            </a:extLst>
          </p:cNvPr>
          <p:cNvSpPr/>
          <p:nvPr/>
        </p:nvSpPr>
        <p:spPr>
          <a:xfrm>
            <a:off x="8975729" y="606685"/>
            <a:ext cx="479618" cy="307777"/>
          </a:xfrm>
          <a:prstGeom prst="rect">
            <a:avLst/>
          </a:prstGeom>
          <a:noFill/>
        </p:spPr>
        <p:txBody>
          <a:bodyPr wrap="none" lIns="91440" tIns="45720" rIns="91440" bIns="45720">
            <a:spAutoFit/>
          </a:bodyPr>
          <a:lstStyle/>
          <a:p>
            <a:pPr algn="ctr"/>
            <a:r>
              <a:rPr lang="en-US" sz="1400" b="0" cap="none" spc="0" dirty="0">
                <a:ln w="0"/>
                <a:solidFill>
                  <a:schemeClr val="tx1"/>
                </a:solidFill>
                <a:effectLst>
                  <a:outerShdw blurRad="38100" dist="19050" dir="2700000" algn="tl" rotWithShape="0">
                    <a:schemeClr val="dk1">
                      <a:alpha val="40000"/>
                    </a:schemeClr>
                  </a:outerShdw>
                </a:effectLst>
                <a:latin typeface="Eras Demi ITC" panose="020B0805030504020804" pitchFamily="34" charset="0"/>
              </a:rPr>
              <a:t>DIP</a:t>
            </a:r>
          </a:p>
        </p:txBody>
      </p:sp>
    </p:spTree>
    <p:extLst>
      <p:ext uri="{BB962C8B-B14F-4D97-AF65-F5344CB8AC3E}">
        <p14:creationId xmlns:p14="http://schemas.microsoft.com/office/powerpoint/2010/main" val="318880482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1">
            <a:extLst>
              <a:ext uri="{FF2B5EF4-FFF2-40B4-BE49-F238E27FC236}">
                <a16:creationId xmlns:a16="http://schemas.microsoft.com/office/drawing/2014/main" id="{36016187-CE34-40DE-87D3-6BC1CDF8D441}"/>
              </a:ext>
            </a:extLst>
          </p:cNvPr>
          <p:cNvSpPr txBox="1">
            <a:spLocks/>
          </p:cNvSpPr>
          <p:nvPr/>
        </p:nvSpPr>
        <p:spPr>
          <a:xfrm>
            <a:off x="2517855" y="257707"/>
            <a:ext cx="5418946" cy="471055"/>
          </a:xfrm>
          <a:prstGeom prst="rect">
            <a:avLst/>
          </a:prstGeom>
          <a:ln>
            <a:noFill/>
          </a:ln>
        </p:spPr>
        <p:txBody>
          <a:bodyPr vert="horz" lIns="91440" tIns="45720" rIns="91440" bIns="45720" rtlCol="0" anchor="ctr">
            <a:noAutofit/>
          </a:bodyPr>
          <a:lstStyle>
            <a:lvl1pPr algn="l" defTabSz="457200" rtl="0" eaLnBrk="1" latinLnBrk="0" hangingPunct="1">
              <a:spcBef>
                <a:spcPct val="0"/>
              </a:spcBef>
              <a:buNone/>
              <a:defRPr sz="3200" kern="1200">
                <a:solidFill>
                  <a:schemeClr val="tx1">
                    <a:lumMod val="75000"/>
                    <a:lumOff val="25000"/>
                  </a:schemeClr>
                </a:solidFill>
                <a:latin typeface="+mj-lt"/>
                <a:ea typeface="+mj-ea"/>
                <a:cs typeface="Trebuchet M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r>
              <a:rPr lang="en-GB" sz="1800" b="1">
                <a:ln w="12700">
                  <a:solidFill>
                    <a:schemeClr val="tx1"/>
                  </a:solidFill>
                  <a:prstDash val="solid"/>
                </a:ln>
                <a:solidFill>
                  <a:schemeClr val="tx1">
                    <a:lumMod val="65000"/>
                    <a:lumOff val="35000"/>
                  </a:schemeClr>
                </a:solidFill>
                <a:latin typeface="Eras Medium ITC" panose="020B0602030504020804" pitchFamily="34" charset="0"/>
              </a:rPr>
              <a:t>Design: </a:t>
            </a:r>
            <a:r>
              <a:rPr lang="en-GB" sz="1800" b="1">
                <a:ln w="12700">
                  <a:solidFill>
                    <a:schemeClr val="tx1"/>
                  </a:solidFill>
                  <a:prstDash val="solid"/>
                </a:ln>
                <a:noFill/>
                <a:latin typeface="Eras Medium ITC" panose="020B0602030504020804" pitchFamily="34" charset="0"/>
              </a:rPr>
              <a:t>Photo Frame – Design 2 – Peer Evaluation</a:t>
            </a:r>
          </a:p>
        </p:txBody>
      </p:sp>
      <p:sp>
        <p:nvSpPr>
          <p:cNvPr id="22" name="Text Box 2">
            <a:extLst>
              <a:ext uri="{FF2B5EF4-FFF2-40B4-BE49-F238E27FC236}">
                <a16:creationId xmlns:a16="http://schemas.microsoft.com/office/drawing/2014/main" id="{D9BD98C8-081B-4308-B505-9460E2931D6C}"/>
              </a:ext>
            </a:extLst>
          </p:cNvPr>
          <p:cNvSpPr txBox="1">
            <a:spLocks noChangeArrowheads="1"/>
          </p:cNvSpPr>
          <p:nvPr/>
        </p:nvSpPr>
        <p:spPr bwMode="auto">
          <a:xfrm>
            <a:off x="325671" y="1285503"/>
            <a:ext cx="3288665" cy="527710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in">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CCCCCC"/>
                  </a:outerShdw>
                </a:effectLst>
              </a14:hiddenEffects>
            </a:ext>
          </a:extLst>
        </p:spPr>
        <p:txBody>
          <a:bodyPr vert="horz" wrap="square" lIns="36576" tIns="36576" rIns="36576" bIns="36576"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200" b="0" i="0" u="none" strike="noStrike" cap="none" normalizeH="0" baseline="0">
                <a:ln>
                  <a:noFill/>
                </a:ln>
                <a:solidFill>
                  <a:srgbClr val="000000"/>
                </a:solidFill>
                <a:effectLst/>
                <a:latin typeface="Eras Medium ITC" panose="020B0602030504020804" pitchFamily="34" charset="0"/>
              </a:rPr>
              <a:t>Ask someone in the class to evaluate your best design using blue pen. </a:t>
            </a: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200" b="0" i="0" u="none" strike="noStrike" cap="none" normalizeH="0" baseline="0">
                <a:ln>
                  <a:noFill/>
                </a:ln>
                <a:solidFill>
                  <a:srgbClr val="000000"/>
                </a:solidFill>
                <a:effectLst/>
                <a:latin typeface="Eras Medium ITC" panose="020B0602030504020804" pitchFamily="34" charset="0"/>
              </a:rPr>
              <a:t>Their name </a:t>
            </a:r>
            <a:r>
              <a:rPr kumimoji="0" lang="en-GB" altLang="en-US" sz="1400" b="0" i="0" u="none" strike="noStrike" cap="none" normalizeH="0" baseline="0">
                <a:ln>
                  <a:noFill/>
                </a:ln>
                <a:solidFill>
                  <a:srgbClr val="000000"/>
                </a:solidFill>
                <a:effectLst/>
                <a:latin typeface="Eras Medium ITC" panose="020B0602030504020804" pitchFamily="34" charset="0"/>
              </a:rPr>
              <a:t>is…………………………………………………………</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400" b="0" i="0" u="none" strike="noStrike" cap="none" normalizeH="0" baseline="0">
              <a:ln>
                <a:noFill/>
              </a:ln>
              <a:solidFill>
                <a:srgbClr val="000000"/>
              </a:solidFill>
              <a:effectLst/>
              <a:latin typeface="Eras Medium ITC" panose="020B06020305040208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200" b="0" i="0" u="none" strike="noStrike" cap="none" normalizeH="0" baseline="0">
                <a:ln>
                  <a:noFill/>
                </a:ln>
                <a:solidFill>
                  <a:srgbClr val="000000"/>
                </a:solidFill>
                <a:effectLst/>
                <a:latin typeface="Eras Medium ITC" panose="020B0602030504020804" pitchFamily="34" charset="0"/>
              </a:rPr>
              <a:t>A good design will have the following things;                    </a:t>
            </a:r>
          </a:p>
          <a:p>
            <a:pPr marL="0" marR="0" lvl="0" indent="0" algn="l" defTabSz="914400" rtl="0" eaLnBrk="0" fontAlgn="base" latinLnBrk="0" hangingPunct="0">
              <a:lnSpc>
                <a:spcPct val="100000"/>
              </a:lnSpc>
              <a:spcBef>
                <a:spcPct val="0"/>
              </a:spcBef>
              <a:spcAft>
                <a:spcPct val="0"/>
              </a:spcAft>
              <a:buClrTx/>
              <a:buSzTx/>
              <a:buFontTx/>
              <a:buNone/>
              <a:tabLst/>
            </a:pPr>
            <a:r>
              <a:rPr lang="en-US" altLang="en-US" sz="1200">
                <a:latin typeface="Eras Medium ITC" panose="020B0602030504020804" pitchFamily="34" charset="0"/>
              </a:rPr>
              <a:t>1</a:t>
            </a:r>
            <a:r>
              <a:rPr kumimoji="0" lang="en-US" altLang="en-US" sz="1200" b="0" i="0" u="none" strike="noStrike" cap="none" normalizeH="0" baseline="0">
                <a:ln>
                  <a:noFill/>
                </a:ln>
                <a:solidFill>
                  <a:schemeClr val="tx1"/>
                </a:solidFill>
                <a:effectLst/>
                <a:latin typeface="Eras Medium ITC" panose="020B0602030504020804" pitchFamily="34" charset="0"/>
              </a:rPr>
              <a:t>.</a:t>
            </a:r>
            <a:r>
              <a:rPr kumimoji="0" lang="en-GB" altLang="en-US" sz="1200" b="0" i="0" u="none" strike="noStrike" cap="none" normalizeH="0" baseline="0">
                <a:ln>
                  <a:noFill/>
                </a:ln>
                <a:solidFill>
                  <a:srgbClr val="000000"/>
                </a:solidFill>
                <a:effectLst/>
                <a:latin typeface="Eras Medium ITC" panose="020B0602030504020804" pitchFamily="34" charset="0"/>
              </a:rPr>
              <a:t>it will have drilled holes, </a:t>
            </a: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200" b="0" i="0" u="none" strike="noStrike" cap="none" normalizeH="0" baseline="0">
                <a:ln>
                  <a:noFill/>
                </a:ln>
                <a:solidFill>
                  <a:srgbClr val="000000"/>
                </a:solidFill>
                <a:effectLst/>
                <a:latin typeface="Eras Medium ITC" panose="020B0602030504020804" pitchFamily="34" charset="0"/>
              </a:rPr>
              <a:t>2. it will have a wide base so that it wont fall over, </a:t>
            </a:r>
          </a:p>
          <a:p>
            <a:pPr marL="0" marR="0" lvl="0" indent="0" algn="l" defTabSz="914400" rtl="0" eaLnBrk="0" fontAlgn="base" latinLnBrk="0" hangingPunct="0">
              <a:lnSpc>
                <a:spcPct val="100000"/>
              </a:lnSpc>
              <a:spcBef>
                <a:spcPct val="0"/>
              </a:spcBef>
              <a:spcAft>
                <a:spcPct val="0"/>
              </a:spcAft>
              <a:buClrTx/>
              <a:buSzTx/>
              <a:buFontTx/>
              <a:buNone/>
              <a:tabLst/>
            </a:pPr>
            <a:r>
              <a:rPr lang="en-US" altLang="en-US" sz="1200">
                <a:latin typeface="Eras Medium ITC" panose="020B0602030504020804" pitchFamily="34" charset="0"/>
              </a:rPr>
              <a:t>3. </a:t>
            </a:r>
            <a:r>
              <a:rPr kumimoji="0" lang="en-GB" altLang="en-US" sz="1200" b="0" i="0" u="none" strike="noStrike" cap="none" normalizeH="0" baseline="0">
                <a:ln>
                  <a:noFill/>
                </a:ln>
                <a:solidFill>
                  <a:srgbClr val="000000"/>
                </a:solidFill>
                <a:effectLst/>
                <a:latin typeface="Eras Medium ITC" panose="020B0602030504020804" pitchFamily="34" charset="0"/>
              </a:rPr>
              <a:t>a good design will have interesting shapes, </a:t>
            </a: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200" b="0" i="0" u="none" strike="noStrike" cap="none" normalizeH="0" baseline="0">
                <a:ln>
                  <a:noFill/>
                </a:ln>
                <a:solidFill>
                  <a:schemeClr val="tx1"/>
                </a:solidFill>
                <a:effectLst/>
                <a:latin typeface="Eras Medium ITC" panose="020B0602030504020804" pitchFamily="34" charset="0"/>
              </a:rPr>
              <a:t>.</a:t>
            </a:r>
            <a:r>
              <a:rPr kumimoji="0" lang="en-GB" altLang="en-US" sz="1200" b="0" i="0" u="none" strike="noStrike" cap="none" normalizeH="0" baseline="0">
                <a:ln>
                  <a:noFill/>
                </a:ln>
                <a:solidFill>
                  <a:srgbClr val="000000"/>
                </a:solidFill>
                <a:effectLst/>
                <a:latin typeface="Eras Medium ITC" panose="020B0602030504020804" pitchFamily="34" charset="0"/>
              </a:rPr>
              <a:t>4. it will be drawn neatly, </a:t>
            </a: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200" b="0" i="0" u="none" strike="noStrike" cap="none" normalizeH="0" baseline="0">
                <a:ln>
                  <a:noFill/>
                </a:ln>
                <a:solidFill>
                  <a:schemeClr val="tx1"/>
                </a:solidFill>
                <a:effectLst/>
                <a:latin typeface="Eras Medium ITC" panose="020B0602030504020804" pitchFamily="34" charset="0"/>
              </a:rPr>
              <a:t>.</a:t>
            </a:r>
            <a:r>
              <a:rPr kumimoji="0" lang="en-GB" altLang="en-US" sz="1200" b="0" i="0" u="none" strike="noStrike" cap="none" normalizeH="0" baseline="0">
                <a:ln>
                  <a:noFill/>
                </a:ln>
                <a:solidFill>
                  <a:srgbClr val="000000"/>
                </a:solidFill>
                <a:effectLst/>
                <a:latin typeface="Eras Medium ITC" panose="020B0602030504020804" pitchFamily="34" charset="0"/>
              </a:rPr>
              <a:t>5. it will be coloured in neatly and with flat colour</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200" b="0" i="0" u="none" strike="noStrike" cap="none" normalizeH="0" baseline="0">
              <a:ln>
                <a:noFill/>
              </a:ln>
              <a:solidFill>
                <a:srgbClr val="000000"/>
              </a:solidFill>
              <a:effectLst/>
              <a:latin typeface="Eras Medium ITC" panose="020B06020305040208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200" b="0" i="0" u="none" strike="noStrike" cap="none" normalizeH="0" baseline="0">
                <a:ln>
                  <a:noFill/>
                </a:ln>
                <a:solidFill>
                  <a:srgbClr val="000000"/>
                </a:solidFill>
                <a:effectLst/>
                <a:latin typeface="Eras Medium ITC" panose="020B0602030504020804" pitchFamily="34" charset="0"/>
              </a:rPr>
              <a:t>Write three good things about the design</a:t>
            </a: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400" b="0" i="0" u="none" strike="noStrike" cap="none" normalizeH="0" baseline="0">
                <a:ln>
                  <a:noFill/>
                </a:ln>
                <a:solidFill>
                  <a:srgbClr val="000000"/>
                </a:solidFill>
                <a:effectLst/>
                <a:latin typeface="Eras Medium ITC" panose="020B0602030504020804" pitchFamily="34" charset="0"/>
              </a:rPr>
              <a:t>………………………………………………………………………………………………………………………………………………</a:t>
            </a: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400" b="0" i="0" u="none" strike="noStrike" cap="none" normalizeH="0" baseline="0">
                <a:ln>
                  <a:noFill/>
                </a:ln>
                <a:solidFill>
                  <a:srgbClr val="000000"/>
                </a:solidFill>
                <a:effectLst/>
                <a:latin typeface="Eras Medium ITC" panose="020B0602030504020804" pitchFamily="34" charset="0"/>
              </a:rPr>
              <a:t>……………………………………………………………………………………….………..……………………………………………………………………………………………………………….….</a:t>
            </a: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200" b="0" i="0" u="none" strike="noStrike" cap="none" normalizeH="0" baseline="0">
                <a:ln>
                  <a:noFill/>
                </a:ln>
                <a:solidFill>
                  <a:srgbClr val="000000"/>
                </a:solidFill>
                <a:effectLst/>
                <a:latin typeface="Eras Medium ITC" panose="020B0602030504020804" pitchFamily="34" charset="0"/>
              </a:rPr>
              <a:t>Can you see any problems in making this photo frame?   </a:t>
            </a: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400" b="0" i="0" u="none" strike="noStrike" cap="none" normalizeH="0" baseline="0">
                <a:ln>
                  <a:noFill/>
                </a:ln>
                <a:solidFill>
                  <a:srgbClr val="000000"/>
                </a:solidFill>
                <a:effectLst/>
                <a:latin typeface="Eras Medium ITC" panose="020B0602030504020804" pitchFamily="34" charset="0"/>
              </a:rPr>
              <a:t>..................................................................................................................................................................</a:t>
            </a: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400" b="0" i="0" u="none" strike="noStrike" cap="none" normalizeH="0" baseline="0">
                <a:ln>
                  <a:noFill/>
                </a:ln>
                <a:solidFill>
                  <a:srgbClr val="000000"/>
                </a:solidFill>
                <a:effectLst/>
                <a:latin typeface="Eras Medium ITC" panose="020B0602030504020804" pitchFamily="34" charset="0"/>
              </a:rPr>
              <a:t>…………………………………………………………………….</a:t>
            </a:r>
            <a:endParaRPr kumimoji="0" lang="en-US" altLang="en-US" sz="1400" b="0" i="0" u="none" strike="noStrike" cap="none" normalizeH="0" baseline="0">
              <a:ln>
                <a:noFill/>
              </a:ln>
              <a:solidFill>
                <a:schemeClr val="tx1"/>
              </a:solidFill>
              <a:effectLst/>
              <a:latin typeface="Eras Medium ITC" panose="020B0602030504020804" pitchFamily="34" charset="0"/>
            </a:endParaRPr>
          </a:p>
        </p:txBody>
      </p:sp>
      <p:grpSp>
        <p:nvGrpSpPr>
          <p:cNvPr id="23" name="Group 22">
            <a:extLst>
              <a:ext uri="{FF2B5EF4-FFF2-40B4-BE49-F238E27FC236}">
                <a16:creationId xmlns:a16="http://schemas.microsoft.com/office/drawing/2014/main" id="{EA8AB315-CB3F-47E8-B0B7-BD3525D9B616}"/>
              </a:ext>
            </a:extLst>
          </p:cNvPr>
          <p:cNvGrpSpPr/>
          <p:nvPr/>
        </p:nvGrpSpPr>
        <p:grpSpPr>
          <a:xfrm>
            <a:off x="3754727" y="874979"/>
            <a:ext cx="5708095" cy="5217630"/>
            <a:chOff x="3158836" y="1044625"/>
            <a:chExt cx="5708095" cy="5217630"/>
          </a:xfrm>
        </p:grpSpPr>
        <p:sp>
          <p:nvSpPr>
            <p:cNvPr id="24" name="Rectangle 3">
              <a:extLst>
                <a:ext uri="{FF2B5EF4-FFF2-40B4-BE49-F238E27FC236}">
                  <a16:creationId xmlns:a16="http://schemas.microsoft.com/office/drawing/2014/main" id="{7039D37C-C5C1-447E-BCEF-B068E5AE0505}"/>
                </a:ext>
              </a:extLst>
            </p:cNvPr>
            <p:cNvSpPr>
              <a:spLocks noChangeArrowheads="1"/>
            </p:cNvSpPr>
            <p:nvPr/>
          </p:nvSpPr>
          <p:spPr bwMode="auto">
            <a:xfrm>
              <a:off x="3158836" y="4292176"/>
              <a:ext cx="5697264" cy="1970079"/>
            </a:xfrm>
            <a:prstGeom prst="rect">
              <a:avLst/>
            </a:prstGeom>
            <a:solidFill>
              <a:srgbClr val="FFFFFF"/>
            </a:solidFill>
            <a:ln w="9525" algn="in">
              <a:solidFill>
                <a:srgbClr val="7F7F7F"/>
              </a:solidFill>
              <a:miter lim="800000"/>
              <a:headEnd/>
              <a:tailEnd/>
            </a:ln>
            <a:effectLst/>
            <a:extLst>
              <a:ext uri="{AF507438-7753-43E0-B8FC-AC1667EBCBE1}">
                <a14:hiddenEffects xmlns:a14="http://schemas.microsoft.com/office/drawing/2010/main">
                  <a:effectLst>
                    <a:outerShdw dist="35921" dir="2700000" algn="ctr" rotWithShape="0">
                      <a:srgbClr val="868686"/>
                    </a:outerShdw>
                  </a:effectLst>
                </a14:hiddenEffects>
              </a:ext>
            </a:extLst>
          </p:spPr>
          <p:txBody>
            <a:bodyPr vert="horz" wrap="square" lIns="36576" tIns="36576" rIns="36576" bIns="36576" numCol="1" anchor="t" anchorCtr="0" compatLnSpc="1">
              <a:prstTxWarp prst="textNoShape">
                <a:avLst/>
              </a:prstTxWarp>
            </a:bodyPr>
            <a:lstStyle/>
            <a:p>
              <a:endParaRPr lang="en-GB">
                <a:latin typeface="Eras Medium ITC" panose="020B0602030504020804" pitchFamily="34" charset="0"/>
              </a:endParaRPr>
            </a:p>
          </p:txBody>
        </p:sp>
        <p:sp>
          <p:nvSpPr>
            <p:cNvPr id="40" name="Rectangle 4">
              <a:extLst>
                <a:ext uri="{FF2B5EF4-FFF2-40B4-BE49-F238E27FC236}">
                  <a16:creationId xmlns:a16="http://schemas.microsoft.com/office/drawing/2014/main" id="{B6F82D4B-B758-4BB2-9603-43F915DD04B1}"/>
                </a:ext>
              </a:extLst>
            </p:cNvPr>
            <p:cNvSpPr>
              <a:spLocks noChangeArrowheads="1"/>
            </p:cNvSpPr>
            <p:nvPr/>
          </p:nvSpPr>
          <p:spPr bwMode="auto">
            <a:xfrm>
              <a:off x="3169667" y="1044625"/>
              <a:ext cx="5697264" cy="2955118"/>
            </a:xfrm>
            <a:prstGeom prst="rect">
              <a:avLst/>
            </a:prstGeom>
            <a:solidFill>
              <a:srgbClr val="FFFFFF"/>
            </a:solidFill>
            <a:ln w="9525" algn="in">
              <a:solidFill>
                <a:srgbClr val="7F7F7F"/>
              </a:solidFill>
              <a:miter lim="800000"/>
              <a:headEnd/>
              <a:tailEnd/>
            </a:ln>
            <a:effectLst/>
            <a:extLst>
              <a:ext uri="{AF507438-7753-43E0-B8FC-AC1667EBCBE1}">
                <a14:hiddenEffects xmlns:a14="http://schemas.microsoft.com/office/drawing/2010/main">
                  <a:effectLst>
                    <a:outerShdw dist="35921" dir="2700000" algn="ctr" rotWithShape="0">
                      <a:srgbClr val="868686"/>
                    </a:outerShdw>
                  </a:effectLst>
                </a14:hiddenEffects>
              </a:ext>
            </a:extLst>
          </p:spPr>
          <p:txBody>
            <a:bodyPr vert="horz" wrap="square" lIns="36576" tIns="36576" rIns="36576" bIns="36576" numCol="1" anchor="t" anchorCtr="0" compatLnSpc="1">
              <a:prstTxWarp prst="textNoShape">
                <a:avLst/>
              </a:prstTxWarp>
            </a:bodyPr>
            <a:lstStyle/>
            <a:p>
              <a:endParaRPr lang="en-GB">
                <a:latin typeface="Eras Medium ITC" panose="020B0602030504020804" pitchFamily="34" charset="0"/>
              </a:endParaRPr>
            </a:p>
          </p:txBody>
        </p:sp>
        <p:sp>
          <p:nvSpPr>
            <p:cNvPr id="41" name="Rectangle 5">
              <a:extLst>
                <a:ext uri="{FF2B5EF4-FFF2-40B4-BE49-F238E27FC236}">
                  <a16:creationId xmlns:a16="http://schemas.microsoft.com/office/drawing/2014/main" id="{FDDA804A-5BF6-4F31-99B4-A4BC2D14C973}"/>
                </a:ext>
              </a:extLst>
            </p:cNvPr>
            <p:cNvSpPr>
              <a:spLocks noChangeArrowheads="1"/>
            </p:cNvSpPr>
            <p:nvPr/>
          </p:nvSpPr>
          <p:spPr bwMode="auto">
            <a:xfrm>
              <a:off x="4696709" y="1044625"/>
              <a:ext cx="498511" cy="2955118"/>
            </a:xfrm>
            <a:prstGeom prst="rect">
              <a:avLst/>
            </a:prstGeom>
            <a:solidFill>
              <a:srgbClr val="FFFFFF"/>
            </a:solidFill>
            <a:ln w="9525" algn="ctr">
              <a:solidFill>
                <a:srgbClr val="7F7F7F"/>
              </a:solidFill>
              <a:miter lim="800000"/>
              <a:headEnd/>
              <a:tailEnd/>
            </a:ln>
            <a:effectLst/>
            <a:extLst>
              <a:ext uri="{AF507438-7753-43E0-B8FC-AC1667EBCBE1}">
                <a14:hiddenEffects xmlns:a14="http://schemas.microsoft.com/office/drawing/2010/main">
                  <a:effectLst>
                    <a:outerShdw dist="35921" dir="2700000" algn="ctr" rotWithShape="0">
                      <a:srgbClr val="868686"/>
                    </a:outerShdw>
                  </a:effectLst>
                </a14:hiddenEffects>
              </a:ext>
            </a:extLst>
          </p:spPr>
          <p:txBody>
            <a:bodyPr vert="horz" wrap="square" lIns="36576" tIns="36576" rIns="36576" bIns="36576" numCol="1" anchor="t" anchorCtr="0" compatLnSpc="1">
              <a:prstTxWarp prst="textNoShape">
                <a:avLst/>
              </a:prstTxWarp>
            </a:bodyPr>
            <a:lstStyle/>
            <a:p>
              <a:endParaRPr lang="en-GB">
                <a:latin typeface="Eras Medium ITC" panose="020B0602030504020804" pitchFamily="34" charset="0"/>
              </a:endParaRPr>
            </a:p>
          </p:txBody>
        </p:sp>
        <p:sp>
          <p:nvSpPr>
            <p:cNvPr id="42" name="Rectangle 6">
              <a:extLst>
                <a:ext uri="{FF2B5EF4-FFF2-40B4-BE49-F238E27FC236}">
                  <a16:creationId xmlns:a16="http://schemas.microsoft.com/office/drawing/2014/main" id="{854BB9FA-3EED-4493-8E70-E2595A4F262F}"/>
                </a:ext>
              </a:extLst>
            </p:cNvPr>
            <p:cNvSpPr>
              <a:spLocks noChangeArrowheads="1"/>
            </p:cNvSpPr>
            <p:nvPr/>
          </p:nvSpPr>
          <p:spPr bwMode="auto">
            <a:xfrm>
              <a:off x="6842399" y="1044625"/>
              <a:ext cx="498511" cy="2955118"/>
            </a:xfrm>
            <a:prstGeom prst="rect">
              <a:avLst/>
            </a:prstGeom>
            <a:solidFill>
              <a:srgbClr val="FFFFFF"/>
            </a:solidFill>
            <a:ln w="9525" algn="ctr">
              <a:solidFill>
                <a:srgbClr val="7F7F7F"/>
              </a:solidFill>
              <a:miter lim="800000"/>
              <a:headEnd/>
              <a:tailEnd/>
            </a:ln>
            <a:effectLst/>
            <a:extLst>
              <a:ext uri="{AF507438-7753-43E0-B8FC-AC1667EBCBE1}">
                <a14:hiddenEffects xmlns:a14="http://schemas.microsoft.com/office/drawing/2010/main">
                  <a:effectLst>
                    <a:outerShdw dist="35921" dir="2700000" algn="ctr" rotWithShape="0">
                      <a:srgbClr val="868686"/>
                    </a:outerShdw>
                  </a:effectLst>
                </a14:hiddenEffects>
              </a:ext>
            </a:extLst>
          </p:spPr>
          <p:txBody>
            <a:bodyPr vert="horz" wrap="square" lIns="36576" tIns="36576" rIns="36576" bIns="36576" numCol="1" anchor="t" anchorCtr="0" compatLnSpc="1">
              <a:prstTxWarp prst="textNoShape">
                <a:avLst/>
              </a:prstTxWarp>
            </a:bodyPr>
            <a:lstStyle/>
            <a:p>
              <a:endParaRPr lang="en-GB">
                <a:latin typeface="Eras Medium ITC" panose="020B0602030504020804" pitchFamily="34" charset="0"/>
              </a:endParaRPr>
            </a:p>
          </p:txBody>
        </p:sp>
        <p:pic>
          <p:nvPicPr>
            <p:cNvPr id="43" name="Picture 7">
              <a:extLst>
                <a:ext uri="{FF2B5EF4-FFF2-40B4-BE49-F238E27FC236}">
                  <a16:creationId xmlns:a16="http://schemas.microsoft.com/office/drawing/2014/main" id="{6E66D9BC-917C-473C-8364-5DA4190B4F60}"/>
                </a:ext>
              </a:extLst>
            </p:cNvPr>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a:stretch/>
          </p:blipFill>
          <p:spPr bwMode="auto">
            <a:xfrm>
              <a:off x="5251750" y="1316182"/>
              <a:ext cx="1590649" cy="2674874"/>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CCCCCC"/>
                    </a:outerShdw>
                  </a:effectLst>
                </a14:hiddenEffects>
              </a:ext>
            </a:extLst>
          </p:spPr>
        </p:pic>
      </p:grpSp>
      <p:sp>
        <p:nvSpPr>
          <p:cNvPr id="44" name="TextBox 43">
            <a:extLst>
              <a:ext uri="{FF2B5EF4-FFF2-40B4-BE49-F238E27FC236}">
                <a16:creationId xmlns:a16="http://schemas.microsoft.com/office/drawing/2014/main" id="{9C3EEEB9-2394-4F5F-95D5-E3BBD481B92A}"/>
              </a:ext>
            </a:extLst>
          </p:cNvPr>
          <p:cNvSpPr txBox="1"/>
          <p:nvPr/>
        </p:nvSpPr>
        <p:spPr>
          <a:xfrm>
            <a:off x="325671" y="927220"/>
            <a:ext cx="2686548" cy="276999"/>
          </a:xfrm>
          <a:prstGeom prst="rect">
            <a:avLst/>
          </a:prstGeom>
          <a:noFill/>
        </p:spPr>
        <p:txBody>
          <a:bodyPr wrap="square">
            <a:spAutoFit/>
          </a:bodyPr>
          <a:lstStyle/>
          <a:p>
            <a:pPr algn="l" rtl="0" fontAlgn="base"/>
            <a:r>
              <a:rPr lang="en-GB" sz="1200" b="1" i="0">
                <a:effectLst/>
                <a:latin typeface="Eras Medium ITC" panose="020B0602030504020804" pitchFamily="34" charset="0"/>
              </a:rPr>
              <a:t>LI: to evaluate a peer’s work </a:t>
            </a:r>
          </a:p>
        </p:txBody>
      </p:sp>
      <p:pic>
        <p:nvPicPr>
          <p:cNvPr id="11" name="Picture 2">
            <a:extLst>
              <a:ext uri="{FF2B5EF4-FFF2-40B4-BE49-F238E27FC236}">
                <a16:creationId xmlns:a16="http://schemas.microsoft.com/office/drawing/2014/main" id="{5E0D3303-AE69-4BEC-9E4E-95CA35184FE4}"/>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rot="11212811" flipV="1">
            <a:off x="8606705" y="131876"/>
            <a:ext cx="1146193" cy="722716"/>
          </a:xfrm>
          <a:prstGeom prst="rect">
            <a:avLst/>
          </a:prstGeom>
          <a:noFill/>
          <a:extLst>
            <a:ext uri="{909E8E84-426E-40DD-AFC4-6F175D3DCCD1}">
              <a14:hiddenFill xmlns:a14="http://schemas.microsoft.com/office/drawing/2010/main">
                <a:solidFill>
                  <a:srgbClr val="FFFFFF"/>
                </a:solidFill>
              </a14:hiddenFill>
            </a:ext>
          </a:extLst>
        </p:spPr>
      </p:pic>
      <p:sp>
        <p:nvSpPr>
          <p:cNvPr id="12" name="Rectangle 11">
            <a:extLst>
              <a:ext uri="{FF2B5EF4-FFF2-40B4-BE49-F238E27FC236}">
                <a16:creationId xmlns:a16="http://schemas.microsoft.com/office/drawing/2014/main" id="{42423671-C01B-4A93-9FFF-93552937D0F1}"/>
              </a:ext>
            </a:extLst>
          </p:cNvPr>
          <p:cNvSpPr/>
          <p:nvPr/>
        </p:nvSpPr>
        <p:spPr>
          <a:xfrm>
            <a:off x="9012644" y="450127"/>
            <a:ext cx="514641" cy="307777"/>
          </a:xfrm>
          <a:prstGeom prst="rect">
            <a:avLst/>
          </a:prstGeom>
          <a:noFill/>
        </p:spPr>
        <p:txBody>
          <a:bodyPr wrap="square" lIns="91440" tIns="45720" rIns="91440" bIns="45720">
            <a:spAutoFit/>
          </a:bodyPr>
          <a:lstStyle/>
          <a:p>
            <a:pPr algn="ctr"/>
            <a:r>
              <a:rPr lang="en-US" sz="1400" b="0" cap="none" spc="0" dirty="0">
                <a:ln w="0"/>
                <a:solidFill>
                  <a:schemeClr val="tx1"/>
                </a:solidFill>
                <a:effectLst>
                  <a:outerShdw blurRad="38100" dist="19050" dir="2700000" algn="tl" rotWithShape="0">
                    <a:schemeClr val="dk1">
                      <a:alpha val="40000"/>
                    </a:schemeClr>
                  </a:outerShdw>
                </a:effectLst>
                <a:latin typeface="Eras Demi ITC" panose="020B0805030504020804" pitchFamily="34" charset="0"/>
              </a:rPr>
              <a:t>DIP</a:t>
            </a:r>
          </a:p>
        </p:txBody>
      </p:sp>
    </p:spTree>
    <p:extLst>
      <p:ext uri="{BB962C8B-B14F-4D97-AF65-F5344CB8AC3E}">
        <p14:creationId xmlns:p14="http://schemas.microsoft.com/office/powerpoint/2010/main" val="70993493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Group 2">
            <a:extLst>
              <a:ext uri="{FF2B5EF4-FFF2-40B4-BE49-F238E27FC236}">
                <a16:creationId xmlns:a16="http://schemas.microsoft.com/office/drawing/2014/main" id="{BD97A451-D808-45E0-A8A0-7053C490E318}"/>
              </a:ext>
            </a:extLst>
          </p:cNvPr>
          <p:cNvGrpSpPr/>
          <p:nvPr/>
        </p:nvGrpSpPr>
        <p:grpSpPr>
          <a:xfrm>
            <a:off x="409747" y="4485346"/>
            <a:ext cx="2770816" cy="2111623"/>
            <a:chOff x="10158856" y="3777401"/>
            <a:chExt cx="2770816" cy="2111623"/>
          </a:xfrm>
        </p:grpSpPr>
        <p:grpSp>
          <p:nvGrpSpPr>
            <p:cNvPr id="16" name="Group 15">
              <a:extLst>
                <a:ext uri="{FF2B5EF4-FFF2-40B4-BE49-F238E27FC236}">
                  <a16:creationId xmlns:a16="http://schemas.microsoft.com/office/drawing/2014/main" id="{4B07D92A-65DC-41BF-BDC1-342924D4079E}"/>
                </a:ext>
              </a:extLst>
            </p:cNvPr>
            <p:cNvGrpSpPr/>
            <p:nvPr/>
          </p:nvGrpSpPr>
          <p:grpSpPr>
            <a:xfrm>
              <a:off x="10158856" y="3777401"/>
              <a:ext cx="2770816" cy="2111623"/>
              <a:chOff x="52557" y="2950585"/>
              <a:chExt cx="2770816" cy="2111623"/>
            </a:xfrm>
          </p:grpSpPr>
          <p:grpSp>
            <p:nvGrpSpPr>
              <p:cNvPr id="24" name="Group 23">
                <a:extLst>
                  <a:ext uri="{FF2B5EF4-FFF2-40B4-BE49-F238E27FC236}">
                    <a16:creationId xmlns:a16="http://schemas.microsoft.com/office/drawing/2014/main" id="{3B9504AB-3DFC-4D4B-BF98-15B5ED58B7A2}"/>
                  </a:ext>
                </a:extLst>
              </p:cNvPr>
              <p:cNvGrpSpPr/>
              <p:nvPr/>
            </p:nvGrpSpPr>
            <p:grpSpPr>
              <a:xfrm>
                <a:off x="52557" y="2950585"/>
                <a:ext cx="2770816" cy="2111623"/>
                <a:chOff x="21945" y="3104964"/>
                <a:chExt cx="2611394" cy="2088232"/>
              </a:xfrm>
            </p:grpSpPr>
            <p:sp>
              <p:nvSpPr>
                <p:cNvPr id="26" name="Rectangle 25">
                  <a:extLst>
                    <a:ext uri="{FF2B5EF4-FFF2-40B4-BE49-F238E27FC236}">
                      <a16:creationId xmlns:a16="http://schemas.microsoft.com/office/drawing/2014/main" id="{B1B379FC-9A6E-4FE5-98AE-76F1A78D68F6}"/>
                    </a:ext>
                  </a:extLst>
                </p:cNvPr>
                <p:cNvSpPr/>
                <p:nvPr/>
              </p:nvSpPr>
              <p:spPr>
                <a:xfrm>
                  <a:off x="21945" y="3104964"/>
                  <a:ext cx="2611394" cy="2088232"/>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GB">
                    <a:solidFill>
                      <a:schemeClr val="tx1"/>
                    </a:solidFill>
                    <a:latin typeface="Eras Medium ITC" panose="020B0602030504020804" pitchFamily="34" charset="0"/>
                  </a:endParaRPr>
                </a:p>
              </p:txBody>
            </p:sp>
            <p:sp>
              <p:nvSpPr>
                <p:cNvPr id="27" name="TextBox 26">
                  <a:extLst>
                    <a:ext uri="{FF2B5EF4-FFF2-40B4-BE49-F238E27FC236}">
                      <a16:creationId xmlns:a16="http://schemas.microsoft.com/office/drawing/2014/main" id="{A9425B0F-AD69-47AB-BF30-A3CB6EC364AA}"/>
                    </a:ext>
                  </a:extLst>
                </p:cNvPr>
                <p:cNvSpPr txBox="1"/>
                <p:nvPr/>
              </p:nvSpPr>
              <p:spPr>
                <a:xfrm>
                  <a:off x="50303" y="3110970"/>
                  <a:ext cx="2276474" cy="372850"/>
                </a:xfrm>
                <a:prstGeom prst="rect">
                  <a:avLst/>
                </a:prstGeom>
                <a:noFill/>
              </p:spPr>
              <p:txBody>
                <a:bodyPr wrap="square" rtlCol="0">
                  <a:spAutoFit/>
                </a:bodyPr>
                <a:lstStyle/>
                <a:p>
                  <a:pPr>
                    <a:spcBef>
                      <a:spcPts val="400"/>
                    </a:spcBef>
                  </a:pPr>
                  <a:r>
                    <a:rPr lang="en-GB" sz="1050" b="1" u="sng">
                      <a:latin typeface="Eras Medium ITC" panose="020B0602030504020804" pitchFamily="34" charset="0"/>
                    </a:rPr>
                    <a:t>Developed Ideas – </a:t>
                  </a:r>
                  <a:r>
                    <a:rPr lang="en-GB" sz="1050" b="1" i="1" u="sng">
                      <a:latin typeface="Eras Medium ITC" panose="020B0602030504020804" pitchFamily="34" charset="0"/>
                    </a:rPr>
                    <a:t>Success Criteria</a:t>
                  </a:r>
                  <a:endParaRPr lang="en-GB" altLang="en-US" sz="1050" b="1" i="1">
                    <a:latin typeface="Eras Medium ITC" panose="020B0602030504020804" pitchFamily="34" charset="0"/>
                  </a:endParaRPr>
                </a:p>
                <a:p>
                  <a:endParaRPr lang="en-GB" altLang="en-US" sz="800">
                    <a:latin typeface="Eras Medium ITC" panose="020B0602030504020804" pitchFamily="34" charset="0"/>
                  </a:endParaRPr>
                </a:p>
              </p:txBody>
            </p:sp>
            <p:sp>
              <p:nvSpPr>
                <p:cNvPr id="29" name="Rectangle 28">
                  <a:extLst>
                    <a:ext uri="{FF2B5EF4-FFF2-40B4-BE49-F238E27FC236}">
                      <a16:creationId xmlns:a16="http://schemas.microsoft.com/office/drawing/2014/main" id="{2B2AFE63-8B8B-4727-9318-26F33B824DBD}"/>
                    </a:ext>
                  </a:extLst>
                </p:cNvPr>
                <p:cNvSpPr/>
                <p:nvPr/>
              </p:nvSpPr>
              <p:spPr>
                <a:xfrm>
                  <a:off x="2323817" y="3482516"/>
                  <a:ext cx="180000" cy="180000"/>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Eras Medium ITC" panose="020B0602030504020804" pitchFamily="34" charset="0"/>
                  </a:endParaRPr>
                </a:p>
              </p:txBody>
            </p:sp>
            <p:sp>
              <p:nvSpPr>
                <p:cNvPr id="30" name="Rectangle 29">
                  <a:extLst>
                    <a:ext uri="{FF2B5EF4-FFF2-40B4-BE49-F238E27FC236}">
                      <a16:creationId xmlns:a16="http://schemas.microsoft.com/office/drawing/2014/main" id="{B566AA4B-4E8C-4313-828E-E4DB398F28C9}"/>
                    </a:ext>
                  </a:extLst>
                </p:cNvPr>
                <p:cNvSpPr/>
                <p:nvPr/>
              </p:nvSpPr>
              <p:spPr>
                <a:xfrm>
                  <a:off x="2323818" y="4310697"/>
                  <a:ext cx="180000" cy="180000"/>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Eras Medium ITC" panose="020B0602030504020804" pitchFamily="34" charset="0"/>
                  </a:endParaRPr>
                </a:p>
              </p:txBody>
            </p:sp>
            <p:sp>
              <p:nvSpPr>
                <p:cNvPr id="35" name="Rectangle 34">
                  <a:extLst>
                    <a:ext uri="{FF2B5EF4-FFF2-40B4-BE49-F238E27FC236}">
                      <a16:creationId xmlns:a16="http://schemas.microsoft.com/office/drawing/2014/main" id="{0745E918-EE60-41EA-8A70-861F1176EF84}"/>
                    </a:ext>
                  </a:extLst>
                </p:cNvPr>
                <p:cNvSpPr/>
                <p:nvPr/>
              </p:nvSpPr>
              <p:spPr>
                <a:xfrm>
                  <a:off x="2323817" y="3929638"/>
                  <a:ext cx="180000" cy="180000"/>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Eras Medium ITC" panose="020B0602030504020804" pitchFamily="34" charset="0"/>
                  </a:endParaRPr>
                </a:p>
              </p:txBody>
            </p:sp>
          </p:grpSp>
          <p:pic>
            <p:nvPicPr>
              <p:cNvPr id="25" name="Picture 5" descr="C:\Users\David\AppData\Local\Microsoft\Windows\INetCache\IE\XJVJXHFD\green-steps[1].png">
                <a:extLst>
                  <a:ext uri="{FF2B5EF4-FFF2-40B4-BE49-F238E27FC236}">
                    <a16:creationId xmlns:a16="http://schemas.microsoft.com/office/drawing/2014/main" id="{33D2F121-FC7F-499C-9B65-74CCABE40F33}"/>
                  </a:ext>
                </a:extLst>
              </p:cNvPr>
              <p:cNvPicPr>
                <a:picLocks noChangeAspect="1" noChangeArrowheads="1"/>
              </p:cNvPicPr>
              <p:nvPr/>
            </p:nvPicPr>
            <p:blipFill>
              <a:blip r:embed="rId3" cstate="print">
                <a:biLevel thresh="75000"/>
                <a:extLst>
                  <a:ext uri="{28A0092B-C50C-407E-A947-70E740481C1C}">
                    <a14:useLocalDpi xmlns:a14="http://schemas.microsoft.com/office/drawing/2010/main" val="0"/>
                  </a:ext>
                </a:extLst>
              </a:blip>
              <a:srcRect/>
              <a:stretch>
                <a:fillRect/>
              </a:stretch>
            </p:blipFill>
            <p:spPr bwMode="auto">
              <a:xfrm>
                <a:off x="55139" y="4565493"/>
                <a:ext cx="483708" cy="483708"/>
              </a:xfrm>
              <a:prstGeom prst="rect">
                <a:avLst/>
              </a:prstGeom>
              <a:noFill/>
              <a:extLst>
                <a:ext uri="{909E8E84-426E-40DD-AFC4-6F175D3DCCD1}">
                  <a14:hiddenFill xmlns:a14="http://schemas.microsoft.com/office/drawing/2010/main">
                    <a:solidFill>
                      <a:srgbClr val="FFFFFF"/>
                    </a:solidFill>
                  </a14:hiddenFill>
                </a:ext>
              </a:extLst>
            </p:spPr>
          </p:pic>
        </p:grpSp>
        <p:sp>
          <p:nvSpPr>
            <p:cNvPr id="36" name="TextBox 35">
              <a:extLst>
                <a:ext uri="{FF2B5EF4-FFF2-40B4-BE49-F238E27FC236}">
                  <a16:creationId xmlns:a16="http://schemas.microsoft.com/office/drawing/2014/main" id="{CB86C57D-A8BB-445B-8DF5-03664BF14294}"/>
                </a:ext>
              </a:extLst>
            </p:cNvPr>
            <p:cNvSpPr txBox="1"/>
            <p:nvPr/>
          </p:nvSpPr>
          <p:spPr>
            <a:xfrm>
              <a:off x="10403292" y="5409377"/>
              <a:ext cx="747308" cy="411203"/>
            </a:xfrm>
            <a:prstGeom prst="rect">
              <a:avLst/>
            </a:prstGeom>
            <a:noFill/>
          </p:spPr>
          <p:txBody>
            <a:bodyPr wrap="square">
              <a:spAutoFit/>
            </a:bodyPr>
            <a:lstStyle/>
            <a:p>
              <a:pPr marL="0" marR="0" indent="0" algn="ctr">
                <a:lnSpc>
                  <a:spcPct val="119000"/>
                </a:lnSpc>
                <a:spcBef>
                  <a:spcPts val="0"/>
                </a:spcBef>
                <a:spcAft>
                  <a:spcPts val="0"/>
                </a:spcAft>
              </a:pPr>
              <a:r>
                <a:rPr lang="en-GB" sz="900" b="1" i="1" kern="1400">
                  <a:ln>
                    <a:noFill/>
                  </a:ln>
                  <a:effectLst/>
                  <a:latin typeface="Eras Medium ITC" panose="020B0602030504020804" pitchFamily="34" charset="0"/>
                </a:rPr>
                <a:t>Next </a:t>
              </a:r>
            </a:p>
            <a:p>
              <a:pPr marL="0" marR="0" indent="0" algn="ctr">
                <a:lnSpc>
                  <a:spcPct val="119000"/>
                </a:lnSpc>
                <a:spcBef>
                  <a:spcPts val="0"/>
                </a:spcBef>
                <a:spcAft>
                  <a:spcPts val="0"/>
                </a:spcAft>
              </a:pPr>
              <a:r>
                <a:rPr lang="en-GB" sz="900" b="1" i="1" kern="1400">
                  <a:ln>
                    <a:noFill/>
                  </a:ln>
                  <a:effectLst/>
                  <a:latin typeface="Eras Medium ITC" panose="020B0602030504020804" pitchFamily="34" charset="0"/>
                </a:rPr>
                <a:t>Steps…</a:t>
              </a:r>
              <a:endParaRPr lang="en-GB" sz="2800" kern="1400">
                <a:ln>
                  <a:noFill/>
                </a:ln>
                <a:effectLst/>
                <a:latin typeface="Eras Medium ITC" panose="020B0602030504020804" pitchFamily="34" charset="0"/>
              </a:endParaRPr>
            </a:p>
          </p:txBody>
        </p:sp>
        <p:sp>
          <p:nvSpPr>
            <p:cNvPr id="38" name="TextBox 37">
              <a:extLst>
                <a:ext uri="{FF2B5EF4-FFF2-40B4-BE49-F238E27FC236}">
                  <a16:creationId xmlns:a16="http://schemas.microsoft.com/office/drawing/2014/main" id="{8EF7BB84-A9AE-498B-8FD7-5F925C28F200}"/>
                </a:ext>
              </a:extLst>
            </p:cNvPr>
            <p:cNvSpPr txBox="1"/>
            <p:nvPr/>
          </p:nvSpPr>
          <p:spPr>
            <a:xfrm>
              <a:off x="10158856" y="4082296"/>
              <a:ext cx="2445539" cy="1200329"/>
            </a:xfrm>
            <a:prstGeom prst="rect">
              <a:avLst/>
            </a:prstGeom>
            <a:noFill/>
          </p:spPr>
          <p:txBody>
            <a:bodyPr wrap="square">
              <a:spAutoFit/>
            </a:bodyPr>
            <a:lstStyle/>
            <a:p>
              <a:pPr marL="85725" marR="0" lvl="0" indent="-85725" defTabSz="914400" eaLnBrk="1" fontAlgn="base" latinLnBrk="0" hangingPunct="1">
                <a:lnSpc>
                  <a:spcPct val="100000"/>
                </a:lnSpc>
                <a:spcBef>
                  <a:spcPct val="0"/>
                </a:spcBef>
                <a:spcAft>
                  <a:spcPct val="0"/>
                </a:spcAft>
                <a:buClrTx/>
                <a:buSzTx/>
                <a:buFont typeface="Arial" panose="020B0604020202020204" pitchFamily="34" charset="0"/>
                <a:buChar char="•"/>
                <a:tabLst/>
                <a:defRPr/>
              </a:pPr>
              <a:r>
                <a:rPr kumimoji="0" lang="en-GB" altLang="en-US" sz="800" b="0" i="0" u="none" strike="noStrike" kern="0" cap="none" spc="0" normalizeH="0" baseline="0" noProof="0">
                  <a:ln>
                    <a:noFill/>
                  </a:ln>
                  <a:solidFill>
                    <a:prstClr val="black"/>
                  </a:solidFill>
                  <a:effectLst/>
                  <a:uLnTx/>
                  <a:uFillTx/>
                  <a:latin typeface="Eras Medium ITC" panose="020B0602030504020804" pitchFamily="34" charset="0"/>
                </a:rPr>
                <a:t>You have </a:t>
              </a:r>
              <a:r>
                <a:rPr kumimoji="0" lang="en-GB" altLang="en-US" sz="800" b="1" i="0" u="none" strike="noStrike" kern="0" cap="none" spc="0" normalizeH="0" baseline="0" noProof="0">
                  <a:ln>
                    <a:noFill/>
                  </a:ln>
                  <a:solidFill>
                    <a:prstClr val="black"/>
                  </a:solidFill>
                  <a:effectLst/>
                  <a:uLnTx/>
                  <a:uFillTx/>
                  <a:latin typeface="Eras Medium ITC" panose="020B0602030504020804" pitchFamily="34" charset="0"/>
                </a:rPr>
                <a:t>developed</a:t>
              </a:r>
              <a:r>
                <a:rPr kumimoji="0" lang="en-GB" altLang="en-US" sz="800" b="0" i="0" u="none" strike="noStrike" kern="0" cap="none" spc="0" normalizeH="0" baseline="0" noProof="0">
                  <a:ln>
                    <a:noFill/>
                  </a:ln>
                  <a:solidFill>
                    <a:prstClr val="black"/>
                  </a:solidFill>
                  <a:effectLst/>
                  <a:uLnTx/>
                  <a:uFillTx/>
                  <a:latin typeface="Eras Medium ITC" panose="020B0602030504020804" pitchFamily="34" charset="0"/>
                </a:rPr>
                <a:t> ideas which are </a:t>
              </a:r>
              <a:r>
                <a:rPr kumimoji="0" lang="en-GB" altLang="en-US" sz="800" b="1" i="0" u="none" strike="noStrike" kern="0" cap="none" spc="0" normalizeH="0" baseline="0" noProof="0">
                  <a:ln>
                    <a:noFill/>
                  </a:ln>
                  <a:solidFill>
                    <a:prstClr val="black"/>
                  </a:solidFill>
                  <a:effectLst/>
                  <a:uLnTx/>
                  <a:uFillTx/>
                  <a:latin typeface="Eras Medium ITC" panose="020B0602030504020804" pitchFamily="34" charset="0"/>
                </a:rPr>
                <a:t>fully</a:t>
              </a:r>
              <a:r>
                <a:rPr kumimoji="0" lang="en-GB" altLang="en-US" sz="800" b="0" i="0" u="none" strike="noStrike" kern="0" cap="none" spc="0" normalizeH="0" baseline="0" noProof="0">
                  <a:ln>
                    <a:noFill/>
                  </a:ln>
                  <a:solidFill>
                    <a:prstClr val="black"/>
                  </a:solidFill>
                  <a:effectLst/>
                  <a:uLnTx/>
                  <a:uFillTx/>
                  <a:latin typeface="Eras Medium ITC" panose="020B0602030504020804" pitchFamily="34" charset="0"/>
                </a:rPr>
                <a:t> </a:t>
              </a:r>
              <a:r>
                <a:rPr kumimoji="0" lang="en-GB" altLang="en-US" sz="800" b="1" i="0" u="none" strike="noStrike" kern="0" cap="none" spc="0" normalizeH="0" baseline="0" noProof="0">
                  <a:ln>
                    <a:noFill/>
                  </a:ln>
                  <a:solidFill>
                    <a:prstClr val="black"/>
                  </a:solidFill>
                  <a:effectLst/>
                  <a:uLnTx/>
                  <a:uFillTx/>
                  <a:latin typeface="Eras Medium ITC" panose="020B0602030504020804" pitchFamily="34" charset="0"/>
                </a:rPr>
                <a:t>annotated </a:t>
              </a:r>
              <a:r>
                <a:rPr kumimoji="0" lang="en-GB" altLang="en-US" sz="800" b="0" i="0" u="none" strike="noStrike" kern="0" cap="none" spc="0" normalizeH="0" baseline="0" noProof="0">
                  <a:ln>
                    <a:noFill/>
                  </a:ln>
                  <a:solidFill>
                    <a:prstClr val="black"/>
                  </a:solidFill>
                  <a:effectLst/>
                  <a:uLnTx/>
                  <a:uFillTx/>
                  <a:latin typeface="Eras Medium ITC" panose="020B0602030504020804" pitchFamily="34" charset="0"/>
                </a:rPr>
                <a:t>and </a:t>
              </a:r>
              <a:r>
                <a:rPr kumimoji="0" lang="en-GB" altLang="en-US" sz="800" b="1" i="0" u="none" strike="noStrike" kern="0" cap="none" spc="0" normalizeH="0" baseline="0" noProof="0">
                  <a:ln>
                    <a:noFill/>
                  </a:ln>
                  <a:solidFill>
                    <a:prstClr val="black"/>
                  </a:solidFill>
                  <a:effectLst/>
                  <a:uLnTx/>
                  <a:uFillTx/>
                  <a:latin typeface="Eras Medium ITC" panose="020B0602030504020804" pitchFamily="34" charset="0"/>
                </a:rPr>
                <a:t>clearly show improvements</a:t>
              </a:r>
              <a:r>
                <a:rPr kumimoji="0" lang="en-GB" altLang="en-US" sz="800" b="0" i="0" u="none" strike="noStrike" kern="0" cap="none" spc="0" normalizeH="0" baseline="0" noProof="0">
                  <a:ln>
                    <a:noFill/>
                  </a:ln>
                  <a:solidFill>
                    <a:prstClr val="black"/>
                  </a:solidFill>
                  <a:effectLst/>
                  <a:uLnTx/>
                  <a:uFillTx/>
                  <a:latin typeface="Eras Medium ITC" panose="020B0602030504020804" pitchFamily="34" charset="0"/>
                </a:rPr>
                <a:t> from your initial ideas.</a:t>
              </a:r>
            </a:p>
            <a:p>
              <a:pPr marL="85725" marR="0" lvl="0" indent="-85725" defTabSz="914400" eaLnBrk="1" fontAlgn="base" latinLnBrk="0" hangingPunct="1">
                <a:lnSpc>
                  <a:spcPct val="100000"/>
                </a:lnSpc>
                <a:spcBef>
                  <a:spcPct val="0"/>
                </a:spcBef>
                <a:spcAft>
                  <a:spcPct val="0"/>
                </a:spcAft>
                <a:buClrTx/>
                <a:buSzTx/>
                <a:buFont typeface="Arial" panose="020B0604020202020204" pitchFamily="34" charset="0"/>
                <a:buChar char="•"/>
                <a:tabLst/>
                <a:defRPr/>
              </a:pPr>
              <a:endParaRPr kumimoji="0" lang="en-GB" altLang="en-US" sz="800" b="0" i="0" u="none" strike="noStrike" kern="0" cap="none" spc="0" normalizeH="0" baseline="0" noProof="0">
                <a:ln>
                  <a:noFill/>
                </a:ln>
                <a:solidFill>
                  <a:prstClr val="black"/>
                </a:solidFill>
                <a:effectLst/>
                <a:uLnTx/>
                <a:uFillTx/>
                <a:latin typeface="Eras Medium ITC" panose="020B0602030504020804" pitchFamily="34" charset="0"/>
              </a:endParaRPr>
            </a:p>
            <a:p>
              <a:pPr marL="85725" marR="0" lvl="0" indent="-85725" defTabSz="914400" eaLnBrk="1" fontAlgn="base" latinLnBrk="0" hangingPunct="1">
                <a:lnSpc>
                  <a:spcPct val="100000"/>
                </a:lnSpc>
                <a:spcBef>
                  <a:spcPct val="0"/>
                </a:spcBef>
                <a:spcAft>
                  <a:spcPct val="0"/>
                </a:spcAft>
                <a:buClrTx/>
                <a:buSzTx/>
                <a:buFont typeface="Arial" panose="020B0604020202020204" pitchFamily="34" charset="0"/>
                <a:buChar char="•"/>
                <a:tabLst/>
                <a:defRPr/>
              </a:pPr>
              <a:r>
                <a:rPr kumimoji="0" lang="en-GB" altLang="en-US" sz="800" b="0" i="0" u="none" strike="noStrike" kern="0" cap="none" spc="0" normalizeH="0" baseline="0" noProof="0">
                  <a:ln>
                    <a:noFill/>
                  </a:ln>
                  <a:solidFill>
                    <a:prstClr val="black"/>
                  </a:solidFill>
                  <a:effectLst/>
                  <a:uLnTx/>
                  <a:uFillTx/>
                  <a:latin typeface="Eras Medium ITC" panose="020B0602030504020804" pitchFamily="34" charset="0"/>
                </a:rPr>
                <a:t>You have </a:t>
              </a:r>
              <a:r>
                <a:rPr kumimoji="0" lang="en-GB" altLang="en-US" sz="800" b="1" i="0" u="none" strike="noStrike" kern="0" cap="none" spc="0" normalizeH="0" baseline="0" noProof="0">
                  <a:ln>
                    <a:noFill/>
                  </a:ln>
                  <a:solidFill>
                    <a:prstClr val="black"/>
                  </a:solidFill>
                  <a:effectLst/>
                  <a:uLnTx/>
                  <a:uFillTx/>
                  <a:latin typeface="Eras Medium ITC" panose="020B0602030504020804" pitchFamily="34" charset="0"/>
                </a:rPr>
                <a:t>developed</a:t>
              </a:r>
              <a:r>
                <a:rPr kumimoji="0" lang="en-GB" altLang="en-US" sz="800" b="0" i="0" u="none" strike="noStrike" kern="0" cap="none" spc="0" normalizeH="0" baseline="0" noProof="0">
                  <a:ln>
                    <a:noFill/>
                  </a:ln>
                  <a:solidFill>
                    <a:prstClr val="black"/>
                  </a:solidFill>
                  <a:effectLst/>
                  <a:uLnTx/>
                  <a:uFillTx/>
                  <a:latin typeface="Eras Medium ITC" panose="020B0602030504020804" pitchFamily="34" charset="0"/>
                </a:rPr>
                <a:t> design ideas using </a:t>
              </a:r>
              <a:r>
                <a:rPr kumimoji="0" lang="en-GB" altLang="en-US" sz="800" b="1" i="0" u="none" strike="noStrike" kern="0" cap="none" spc="0" normalizeH="0" baseline="0" noProof="0">
                  <a:ln>
                    <a:noFill/>
                  </a:ln>
                  <a:solidFill>
                    <a:prstClr val="black"/>
                  </a:solidFill>
                  <a:effectLst/>
                  <a:uLnTx/>
                  <a:uFillTx/>
                  <a:latin typeface="Eras Medium ITC" panose="020B0602030504020804" pitchFamily="34" charset="0"/>
                </a:rPr>
                <a:t>annotated sketches</a:t>
              </a:r>
            </a:p>
            <a:p>
              <a:pPr marL="85725" marR="0" lvl="0" indent="-85725" defTabSz="914400" eaLnBrk="1" fontAlgn="base" latinLnBrk="0" hangingPunct="1">
                <a:lnSpc>
                  <a:spcPct val="100000"/>
                </a:lnSpc>
                <a:spcBef>
                  <a:spcPct val="0"/>
                </a:spcBef>
                <a:spcAft>
                  <a:spcPct val="0"/>
                </a:spcAft>
                <a:buClrTx/>
                <a:buSzTx/>
                <a:buFont typeface="Arial" panose="020B0604020202020204" pitchFamily="34" charset="0"/>
                <a:buChar char="•"/>
                <a:tabLst/>
                <a:defRPr/>
              </a:pPr>
              <a:endParaRPr kumimoji="0" lang="en-GB" altLang="en-US" sz="800" b="0" i="0" u="none" strike="noStrike" kern="0" cap="none" spc="0" normalizeH="0" baseline="0" noProof="0">
                <a:ln>
                  <a:noFill/>
                </a:ln>
                <a:solidFill>
                  <a:prstClr val="black"/>
                </a:solidFill>
                <a:effectLst/>
                <a:uLnTx/>
                <a:uFillTx/>
                <a:latin typeface="Eras Medium ITC" panose="020B0602030504020804" pitchFamily="34" charset="0"/>
              </a:endParaRPr>
            </a:p>
            <a:p>
              <a:pPr marL="85725" marR="0" lvl="0" indent="-85725" defTabSz="914400" eaLnBrk="1" fontAlgn="base" latinLnBrk="0" hangingPunct="1">
                <a:lnSpc>
                  <a:spcPct val="100000"/>
                </a:lnSpc>
                <a:spcBef>
                  <a:spcPct val="0"/>
                </a:spcBef>
                <a:spcAft>
                  <a:spcPct val="0"/>
                </a:spcAft>
                <a:buClrTx/>
                <a:buSzTx/>
                <a:buFont typeface="Arial" panose="020B0604020202020204" pitchFamily="34" charset="0"/>
                <a:buChar char="•"/>
                <a:tabLst/>
                <a:defRPr/>
              </a:pPr>
              <a:r>
                <a:rPr kumimoji="0" lang="en-GB" altLang="en-US" sz="800" b="0" i="0" u="none" strike="noStrike" kern="0" cap="none" spc="0" normalizeH="0" baseline="0" noProof="0">
                  <a:ln>
                    <a:noFill/>
                  </a:ln>
                  <a:solidFill>
                    <a:prstClr val="black"/>
                  </a:solidFill>
                  <a:effectLst/>
                  <a:uLnTx/>
                  <a:uFillTx/>
                  <a:latin typeface="Eras Medium ITC" panose="020B0602030504020804" pitchFamily="34" charset="0"/>
                </a:rPr>
                <a:t>You have used flat colour and kept the colour </a:t>
              </a:r>
              <a:endParaRPr lang="en-GB" altLang="en-US" sz="800" kern="0">
                <a:solidFill>
                  <a:prstClr val="black"/>
                </a:solidFill>
                <a:latin typeface="Eras Medium ITC" panose="020B0602030504020804" pitchFamily="34" charset="0"/>
              </a:endParaRPr>
            </a:p>
            <a:p>
              <a:pPr marR="0" lvl="0" defTabSz="914400" eaLnBrk="1" fontAlgn="base" latinLnBrk="0" hangingPunct="1">
                <a:lnSpc>
                  <a:spcPct val="100000"/>
                </a:lnSpc>
                <a:spcBef>
                  <a:spcPct val="0"/>
                </a:spcBef>
                <a:spcAft>
                  <a:spcPct val="0"/>
                </a:spcAft>
                <a:buClrTx/>
                <a:buSzTx/>
                <a:tabLst/>
                <a:defRPr/>
              </a:pPr>
              <a:r>
                <a:rPr kumimoji="0" lang="en-GB" altLang="en-US" sz="800" b="0" i="0" u="none" strike="noStrike" kern="0" cap="none" spc="0" normalizeH="0" baseline="0" noProof="0">
                  <a:ln>
                    <a:noFill/>
                  </a:ln>
                  <a:solidFill>
                    <a:prstClr val="black"/>
                  </a:solidFill>
                  <a:effectLst/>
                  <a:uLnTx/>
                  <a:uFillTx/>
                  <a:latin typeface="Eras Medium ITC" panose="020B0602030504020804" pitchFamily="34" charset="0"/>
                </a:rPr>
                <a:t>Inside the lines</a:t>
              </a:r>
            </a:p>
          </p:txBody>
        </p:sp>
        <p:sp>
          <p:nvSpPr>
            <p:cNvPr id="2" name="TextBox 1">
              <a:extLst>
                <a:ext uri="{FF2B5EF4-FFF2-40B4-BE49-F238E27FC236}">
                  <a16:creationId xmlns:a16="http://schemas.microsoft.com/office/drawing/2014/main" id="{AE084797-D2A3-40B0-BD83-27E44884A7F3}"/>
                </a:ext>
              </a:extLst>
            </p:cNvPr>
            <p:cNvSpPr txBox="1"/>
            <p:nvPr/>
          </p:nvSpPr>
          <p:spPr>
            <a:xfrm>
              <a:off x="10998200" y="5392309"/>
              <a:ext cx="1794043" cy="369332"/>
            </a:xfrm>
            <a:prstGeom prst="rect">
              <a:avLst/>
            </a:prstGeom>
            <a:noFill/>
          </p:spPr>
          <p:txBody>
            <a:bodyPr wrap="square" rtlCol="0">
              <a:spAutoFit/>
            </a:bodyPr>
            <a:lstStyle/>
            <a:p>
              <a:r>
                <a:rPr lang="en-GB" sz="900">
                  <a:latin typeface="Eras Medium ITC" panose="020B0602030504020804" pitchFamily="34" charset="0"/>
                </a:rPr>
                <a:t>Next we create a template from this design.</a:t>
              </a:r>
            </a:p>
          </p:txBody>
        </p:sp>
      </p:grpSp>
      <p:sp>
        <p:nvSpPr>
          <p:cNvPr id="22" name="Title 1">
            <a:extLst>
              <a:ext uri="{FF2B5EF4-FFF2-40B4-BE49-F238E27FC236}">
                <a16:creationId xmlns:a16="http://schemas.microsoft.com/office/drawing/2014/main" id="{0BFAED98-1ADE-413F-B35E-2C00BECDA4B2}"/>
              </a:ext>
            </a:extLst>
          </p:cNvPr>
          <p:cNvSpPr txBox="1">
            <a:spLocks/>
          </p:cNvSpPr>
          <p:nvPr/>
        </p:nvSpPr>
        <p:spPr>
          <a:xfrm>
            <a:off x="3112023" y="43861"/>
            <a:ext cx="4244842" cy="595745"/>
          </a:xfrm>
          <a:prstGeom prst="rect">
            <a:avLst/>
          </a:prstGeom>
          <a:ln>
            <a:noFill/>
          </a:ln>
        </p:spPr>
        <p:txBody>
          <a:bodyPr vert="horz" lIns="91440" tIns="45720" rIns="91440" bIns="45720" rtlCol="0" anchor="ctr">
            <a:noAutofit/>
          </a:bodyPr>
          <a:lstStyle>
            <a:lvl1pPr algn="l" defTabSz="457200" rtl="0" eaLnBrk="1" latinLnBrk="0" hangingPunct="1">
              <a:spcBef>
                <a:spcPct val="0"/>
              </a:spcBef>
              <a:buNone/>
              <a:defRPr sz="3200" kern="1200">
                <a:solidFill>
                  <a:schemeClr val="tx1">
                    <a:lumMod val="75000"/>
                    <a:lumOff val="25000"/>
                  </a:schemeClr>
                </a:solidFill>
                <a:latin typeface="+mj-lt"/>
                <a:ea typeface="+mj-ea"/>
                <a:cs typeface="Trebuchet M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r>
              <a:rPr lang="en-GB" sz="1800" b="1">
                <a:ln w="12700">
                  <a:solidFill>
                    <a:schemeClr val="tx1"/>
                  </a:solidFill>
                  <a:prstDash val="solid"/>
                </a:ln>
                <a:solidFill>
                  <a:schemeClr val="tx1"/>
                </a:solidFill>
                <a:latin typeface="Eras Medium ITC" panose="020B0602030504020804" pitchFamily="34" charset="0"/>
              </a:rPr>
              <a:t>Design</a:t>
            </a:r>
            <a:r>
              <a:rPr lang="en-GB" sz="1800" b="1">
                <a:ln w="12700">
                  <a:solidFill>
                    <a:schemeClr val="tx1"/>
                  </a:solidFill>
                  <a:prstDash val="solid"/>
                </a:ln>
                <a:noFill/>
                <a:latin typeface="Eras Medium ITC" panose="020B0602030504020804" pitchFamily="34" charset="0"/>
              </a:rPr>
              <a:t>: Photo Frame –Final Design</a:t>
            </a:r>
          </a:p>
        </p:txBody>
      </p:sp>
      <p:grpSp>
        <p:nvGrpSpPr>
          <p:cNvPr id="23" name="Group 22">
            <a:extLst>
              <a:ext uri="{FF2B5EF4-FFF2-40B4-BE49-F238E27FC236}">
                <a16:creationId xmlns:a16="http://schemas.microsoft.com/office/drawing/2014/main" id="{36B8362A-2B37-490C-8DAC-B98F7C6E1941}"/>
              </a:ext>
            </a:extLst>
          </p:cNvPr>
          <p:cNvGrpSpPr/>
          <p:nvPr/>
        </p:nvGrpSpPr>
        <p:grpSpPr>
          <a:xfrm>
            <a:off x="3798989" y="1155013"/>
            <a:ext cx="5708095" cy="5217630"/>
            <a:chOff x="3158836" y="1044625"/>
            <a:chExt cx="5708095" cy="5217630"/>
          </a:xfrm>
        </p:grpSpPr>
        <p:sp>
          <p:nvSpPr>
            <p:cNvPr id="39" name="Rectangle 3">
              <a:extLst>
                <a:ext uri="{FF2B5EF4-FFF2-40B4-BE49-F238E27FC236}">
                  <a16:creationId xmlns:a16="http://schemas.microsoft.com/office/drawing/2014/main" id="{EBF3E2A0-EBA1-4E33-993E-232EB789CC0D}"/>
                </a:ext>
              </a:extLst>
            </p:cNvPr>
            <p:cNvSpPr>
              <a:spLocks noChangeArrowheads="1"/>
            </p:cNvSpPr>
            <p:nvPr/>
          </p:nvSpPr>
          <p:spPr bwMode="auto">
            <a:xfrm>
              <a:off x="3158836" y="4292176"/>
              <a:ext cx="5697264" cy="1970079"/>
            </a:xfrm>
            <a:prstGeom prst="rect">
              <a:avLst/>
            </a:prstGeom>
            <a:solidFill>
              <a:srgbClr val="FFFFFF"/>
            </a:solidFill>
            <a:ln w="9525" algn="in">
              <a:solidFill>
                <a:srgbClr val="7F7F7F"/>
              </a:solidFill>
              <a:miter lim="800000"/>
              <a:headEnd/>
              <a:tailEnd/>
            </a:ln>
            <a:effectLst/>
            <a:extLst>
              <a:ext uri="{AF507438-7753-43E0-B8FC-AC1667EBCBE1}">
                <a14:hiddenEffects xmlns:a14="http://schemas.microsoft.com/office/drawing/2010/main">
                  <a:effectLst>
                    <a:outerShdw dist="35921" dir="2700000" algn="ctr" rotWithShape="0">
                      <a:srgbClr val="868686"/>
                    </a:outerShdw>
                  </a:effectLst>
                </a14:hiddenEffects>
              </a:ext>
            </a:extLst>
          </p:spPr>
          <p:txBody>
            <a:bodyPr vert="horz" wrap="square" lIns="36576" tIns="36576" rIns="36576" bIns="36576" numCol="1" anchor="t" anchorCtr="0" compatLnSpc="1">
              <a:prstTxWarp prst="textNoShape">
                <a:avLst/>
              </a:prstTxWarp>
            </a:bodyPr>
            <a:lstStyle/>
            <a:p>
              <a:endParaRPr lang="en-GB">
                <a:latin typeface="Eras Medium ITC" panose="020B0602030504020804" pitchFamily="34" charset="0"/>
              </a:endParaRPr>
            </a:p>
          </p:txBody>
        </p:sp>
        <p:sp>
          <p:nvSpPr>
            <p:cNvPr id="40" name="Rectangle 4">
              <a:extLst>
                <a:ext uri="{FF2B5EF4-FFF2-40B4-BE49-F238E27FC236}">
                  <a16:creationId xmlns:a16="http://schemas.microsoft.com/office/drawing/2014/main" id="{DFF0F320-E480-46B7-8BC6-81FEF2373D3D}"/>
                </a:ext>
              </a:extLst>
            </p:cNvPr>
            <p:cNvSpPr>
              <a:spLocks noChangeArrowheads="1"/>
            </p:cNvSpPr>
            <p:nvPr/>
          </p:nvSpPr>
          <p:spPr bwMode="auto">
            <a:xfrm>
              <a:off x="3169667" y="1044625"/>
              <a:ext cx="5697264" cy="2955118"/>
            </a:xfrm>
            <a:prstGeom prst="rect">
              <a:avLst/>
            </a:prstGeom>
            <a:solidFill>
              <a:srgbClr val="FFFFFF"/>
            </a:solidFill>
            <a:ln w="9525" algn="in">
              <a:solidFill>
                <a:srgbClr val="7F7F7F"/>
              </a:solidFill>
              <a:miter lim="800000"/>
              <a:headEnd/>
              <a:tailEnd/>
            </a:ln>
            <a:effectLst/>
            <a:extLst>
              <a:ext uri="{AF507438-7753-43E0-B8FC-AC1667EBCBE1}">
                <a14:hiddenEffects xmlns:a14="http://schemas.microsoft.com/office/drawing/2010/main">
                  <a:effectLst>
                    <a:outerShdw dist="35921" dir="2700000" algn="ctr" rotWithShape="0">
                      <a:srgbClr val="868686"/>
                    </a:outerShdw>
                  </a:effectLst>
                </a14:hiddenEffects>
              </a:ext>
            </a:extLst>
          </p:spPr>
          <p:txBody>
            <a:bodyPr vert="horz" wrap="square" lIns="36576" tIns="36576" rIns="36576" bIns="36576" numCol="1" anchor="t" anchorCtr="0" compatLnSpc="1">
              <a:prstTxWarp prst="textNoShape">
                <a:avLst/>
              </a:prstTxWarp>
            </a:bodyPr>
            <a:lstStyle/>
            <a:p>
              <a:endParaRPr lang="en-GB">
                <a:latin typeface="Eras Medium ITC" panose="020B0602030504020804" pitchFamily="34" charset="0"/>
              </a:endParaRPr>
            </a:p>
          </p:txBody>
        </p:sp>
        <p:sp>
          <p:nvSpPr>
            <p:cNvPr id="41" name="Rectangle 5">
              <a:extLst>
                <a:ext uri="{FF2B5EF4-FFF2-40B4-BE49-F238E27FC236}">
                  <a16:creationId xmlns:a16="http://schemas.microsoft.com/office/drawing/2014/main" id="{4F253A64-B0B0-4CC5-9F3C-EB4C2BE10411}"/>
                </a:ext>
              </a:extLst>
            </p:cNvPr>
            <p:cNvSpPr>
              <a:spLocks noChangeArrowheads="1"/>
            </p:cNvSpPr>
            <p:nvPr/>
          </p:nvSpPr>
          <p:spPr bwMode="auto">
            <a:xfrm>
              <a:off x="4696709" y="1044625"/>
              <a:ext cx="498511" cy="2955118"/>
            </a:xfrm>
            <a:prstGeom prst="rect">
              <a:avLst/>
            </a:prstGeom>
            <a:solidFill>
              <a:srgbClr val="FFFFFF"/>
            </a:solidFill>
            <a:ln w="9525" algn="ctr">
              <a:solidFill>
                <a:srgbClr val="7F7F7F"/>
              </a:solidFill>
              <a:miter lim="800000"/>
              <a:headEnd/>
              <a:tailEnd/>
            </a:ln>
            <a:effectLst/>
            <a:extLst>
              <a:ext uri="{AF507438-7753-43E0-B8FC-AC1667EBCBE1}">
                <a14:hiddenEffects xmlns:a14="http://schemas.microsoft.com/office/drawing/2010/main">
                  <a:effectLst>
                    <a:outerShdw dist="35921" dir="2700000" algn="ctr" rotWithShape="0">
                      <a:srgbClr val="868686"/>
                    </a:outerShdw>
                  </a:effectLst>
                </a14:hiddenEffects>
              </a:ext>
            </a:extLst>
          </p:spPr>
          <p:txBody>
            <a:bodyPr vert="horz" wrap="square" lIns="36576" tIns="36576" rIns="36576" bIns="36576" numCol="1" anchor="t" anchorCtr="0" compatLnSpc="1">
              <a:prstTxWarp prst="textNoShape">
                <a:avLst/>
              </a:prstTxWarp>
            </a:bodyPr>
            <a:lstStyle/>
            <a:p>
              <a:endParaRPr lang="en-GB">
                <a:latin typeface="Eras Medium ITC" panose="020B0602030504020804" pitchFamily="34" charset="0"/>
              </a:endParaRPr>
            </a:p>
          </p:txBody>
        </p:sp>
        <p:sp>
          <p:nvSpPr>
            <p:cNvPr id="42" name="Rectangle 6">
              <a:extLst>
                <a:ext uri="{FF2B5EF4-FFF2-40B4-BE49-F238E27FC236}">
                  <a16:creationId xmlns:a16="http://schemas.microsoft.com/office/drawing/2014/main" id="{CE3EBB88-412E-4356-86EF-A2697523424F}"/>
                </a:ext>
              </a:extLst>
            </p:cNvPr>
            <p:cNvSpPr>
              <a:spLocks noChangeArrowheads="1"/>
            </p:cNvSpPr>
            <p:nvPr/>
          </p:nvSpPr>
          <p:spPr bwMode="auto">
            <a:xfrm>
              <a:off x="6842399" y="1044625"/>
              <a:ext cx="498511" cy="2955118"/>
            </a:xfrm>
            <a:prstGeom prst="rect">
              <a:avLst/>
            </a:prstGeom>
            <a:solidFill>
              <a:srgbClr val="FFFFFF"/>
            </a:solidFill>
            <a:ln w="9525" algn="ctr">
              <a:solidFill>
                <a:srgbClr val="7F7F7F"/>
              </a:solidFill>
              <a:miter lim="800000"/>
              <a:headEnd/>
              <a:tailEnd/>
            </a:ln>
            <a:effectLst/>
            <a:extLst>
              <a:ext uri="{AF507438-7753-43E0-B8FC-AC1667EBCBE1}">
                <a14:hiddenEffects xmlns:a14="http://schemas.microsoft.com/office/drawing/2010/main">
                  <a:effectLst>
                    <a:outerShdw dist="35921" dir="2700000" algn="ctr" rotWithShape="0">
                      <a:srgbClr val="868686"/>
                    </a:outerShdw>
                  </a:effectLst>
                </a14:hiddenEffects>
              </a:ext>
            </a:extLst>
          </p:spPr>
          <p:txBody>
            <a:bodyPr vert="horz" wrap="square" lIns="36576" tIns="36576" rIns="36576" bIns="36576" numCol="1" anchor="t" anchorCtr="0" compatLnSpc="1">
              <a:prstTxWarp prst="textNoShape">
                <a:avLst/>
              </a:prstTxWarp>
            </a:bodyPr>
            <a:lstStyle/>
            <a:p>
              <a:endParaRPr lang="en-GB">
                <a:latin typeface="Eras Medium ITC" panose="020B0602030504020804" pitchFamily="34" charset="0"/>
              </a:endParaRPr>
            </a:p>
          </p:txBody>
        </p:sp>
        <p:pic>
          <p:nvPicPr>
            <p:cNvPr id="43" name="Picture 7">
              <a:extLst>
                <a:ext uri="{FF2B5EF4-FFF2-40B4-BE49-F238E27FC236}">
                  <a16:creationId xmlns:a16="http://schemas.microsoft.com/office/drawing/2014/main" id="{08976FBA-F87A-4BBB-A941-DF7D64F69C88}"/>
                </a:ext>
              </a:extLst>
            </p:cNvPr>
            <p:cNvPicPr>
              <a:picLocks noChangeAspect="1" noChangeArrowheads="1"/>
            </p:cNvPicPr>
            <p:nvPr/>
          </p:nvPicPr>
          <p:blipFill rotWithShape="1">
            <a:blip r:embed="rId4" cstate="print">
              <a:extLst>
                <a:ext uri="{28A0092B-C50C-407E-A947-70E740481C1C}">
                  <a14:useLocalDpi xmlns:a14="http://schemas.microsoft.com/office/drawing/2010/main" val="0"/>
                </a:ext>
              </a:extLst>
            </a:blip>
            <a:srcRect/>
            <a:stretch/>
          </p:blipFill>
          <p:spPr bwMode="auto">
            <a:xfrm>
              <a:off x="5251750" y="1316182"/>
              <a:ext cx="1590649" cy="2674874"/>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CCCCCC"/>
                    </a:outerShdw>
                  </a:effectLst>
                </a14:hiddenEffects>
              </a:ext>
            </a:extLst>
          </p:spPr>
        </p:pic>
      </p:grpSp>
      <p:sp>
        <p:nvSpPr>
          <p:cNvPr id="44" name="TextBox 43">
            <a:extLst>
              <a:ext uri="{FF2B5EF4-FFF2-40B4-BE49-F238E27FC236}">
                <a16:creationId xmlns:a16="http://schemas.microsoft.com/office/drawing/2014/main" id="{AF3724EC-F852-45D3-97D8-07F7E82BA1C1}"/>
              </a:ext>
            </a:extLst>
          </p:cNvPr>
          <p:cNvSpPr txBox="1"/>
          <p:nvPr/>
        </p:nvSpPr>
        <p:spPr>
          <a:xfrm>
            <a:off x="1704917" y="603736"/>
            <a:ext cx="7319161" cy="307777"/>
          </a:xfrm>
          <a:prstGeom prst="rect">
            <a:avLst/>
          </a:prstGeom>
          <a:noFill/>
        </p:spPr>
        <p:txBody>
          <a:bodyPr wrap="square">
            <a:spAutoFit/>
          </a:bodyPr>
          <a:lstStyle/>
          <a:p>
            <a:pPr algn="l" rtl="0" fontAlgn="base"/>
            <a:r>
              <a:rPr lang="en-GB" sz="1400" i="0">
                <a:effectLst/>
                <a:latin typeface="Eras Medium ITC" panose="020B0602030504020804" pitchFamily="34" charset="0"/>
              </a:rPr>
              <a:t>LI: To learn how to draw and design and how to present work to a professional standard .</a:t>
            </a:r>
          </a:p>
        </p:txBody>
      </p:sp>
      <p:sp>
        <p:nvSpPr>
          <p:cNvPr id="28" name="TextBox 27">
            <a:extLst>
              <a:ext uri="{FF2B5EF4-FFF2-40B4-BE49-F238E27FC236}">
                <a16:creationId xmlns:a16="http://schemas.microsoft.com/office/drawing/2014/main" id="{00E38C8A-FD39-499B-8B7C-198A1F6DC661}"/>
              </a:ext>
            </a:extLst>
          </p:cNvPr>
          <p:cNvSpPr txBox="1"/>
          <p:nvPr/>
        </p:nvSpPr>
        <p:spPr>
          <a:xfrm>
            <a:off x="228546" y="1173288"/>
            <a:ext cx="3354103" cy="2400657"/>
          </a:xfrm>
          <a:prstGeom prst="rect">
            <a:avLst/>
          </a:prstGeom>
          <a:noFill/>
          <a:ln>
            <a:solidFill>
              <a:schemeClr val="tx1"/>
            </a:solidFill>
          </a:ln>
        </p:spPr>
        <p:txBody>
          <a:bodyPr wrap="square">
            <a:spAutoFit/>
          </a:bodyPr>
          <a:lstStyle/>
          <a:p>
            <a:r>
              <a:rPr lang="en-GB" sz="1250" b="0" i="0" dirty="0">
                <a:solidFill>
                  <a:srgbClr val="292929"/>
                </a:solidFill>
                <a:effectLst/>
                <a:latin typeface="Eras Light ITC" panose="020B0402030504020804" pitchFamily="34" charset="0"/>
              </a:rPr>
              <a:t>Annotations are brief, written explanations provided with design deliverables in order to define &amp; describe aspects of the design. They’re paired with numbered labels on the design itself to visually map each description to the relevant part of the design.</a:t>
            </a:r>
          </a:p>
          <a:p>
            <a:r>
              <a:rPr lang="en-GB" sz="1250" dirty="0">
                <a:latin typeface="Eras Light ITC" panose="020B0402030504020804" pitchFamily="34" charset="0"/>
              </a:rPr>
              <a:t>The primary purpose of annotations are to explain aspects of the design that the recipient may not otherwise perceive, understand, or account for during implementation. They may be used differently from project to project, but they should always be serving this goal.</a:t>
            </a:r>
          </a:p>
        </p:txBody>
      </p:sp>
      <p:pic>
        <p:nvPicPr>
          <p:cNvPr id="31" name="Picture 2">
            <a:extLst>
              <a:ext uri="{FF2B5EF4-FFF2-40B4-BE49-F238E27FC236}">
                <a16:creationId xmlns:a16="http://schemas.microsoft.com/office/drawing/2014/main" id="{56525D0C-78F1-4256-A1AE-88C2A6346984}"/>
              </a:ext>
            </a:extLst>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275260" y="233877"/>
            <a:ext cx="1029809" cy="916781"/>
          </a:xfrm>
          <a:prstGeom prst="rect">
            <a:avLst/>
          </a:prstGeom>
          <a:noFill/>
          <a:extLst>
            <a:ext uri="{909E8E84-426E-40DD-AFC4-6F175D3DCCD1}">
              <a14:hiddenFill xmlns:a14="http://schemas.microsoft.com/office/drawing/2010/main">
                <a:solidFill>
                  <a:srgbClr val="FFFFFF"/>
                </a:solidFill>
              </a14:hiddenFill>
            </a:ext>
          </a:extLst>
        </p:spPr>
      </p:pic>
      <p:pic>
        <p:nvPicPr>
          <p:cNvPr id="32" name="Picture 2">
            <a:extLst>
              <a:ext uri="{FF2B5EF4-FFF2-40B4-BE49-F238E27FC236}">
                <a16:creationId xmlns:a16="http://schemas.microsoft.com/office/drawing/2014/main" id="{C091E03D-21AB-4B06-B4D3-3ADCF38E1B2F}"/>
              </a:ext>
            </a:extLst>
          </p:cNvPr>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rot="11212811" flipV="1">
            <a:off x="8900664" y="111062"/>
            <a:ext cx="972123" cy="612959"/>
          </a:xfrm>
          <a:prstGeom prst="rect">
            <a:avLst/>
          </a:prstGeom>
          <a:noFill/>
          <a:extLst>
            <a:ext uri="{909E8E84-426E-40DD-AFC4-6F175D3DCCD1}">
              <a14:hiddenFill xmlns:a14="http://schemas.microsoft.com/office/drawing/2010/main">
                <a:solidFill>
                  <a:srgbClr val="FFFFFF"/>
                </a:solidFill>
              </a14:hiddenFill>
            </a:ext>
          </a:extLst>
        </p:spPr>
      </p:pic>
      <p:sp>
        <p:nvSpPr>
          <p:cNvPr id="33" name="Rectangle 32">
            <a:extLst>
              <a:ext uri="{FF2B5EF4-FFF2-40B4-BE49-F238E27FC236}">
                <a16:creationId xmlns:a16="http://schemas.microsoft.com/office/drawing/2014/main" id="{5445CAFB-A10B-4710-9E94-36CA151F858B}"/>
              </a:ext>
            </a:extLst>
          </p:cNvPr>
          <p:cNvSpPr/>
          <p:nvPr/>
        </p:nvSpPr>
        <p:spPr>
          <a:xfrm rot="21168213">
            <a:off x="283100" y="531398"/>
            <a:ext cx="635822" cy="345491"/>
          </a:xfrm>
          <a:prstGeom prst="rect">
            <a:avLst/>
          </a:prstGeom>
          <a:noFill/>
        </p:spPr>
        <p:txBody>
          <a:bodyPr wrap="none" lIns="91440" tIns="45720" rIns="91440" bIns="45720">
            <a:prstTxWarp prst="textArchUp">
              <a:avLst/>
            </a:prstTxWarp>
            <a:spAutoFit/>
          </a:bodyPr>
          <a:lstStyle/>
          <a:p>
            <a:pPr algn="ctr"/>
            <a:r>
              <a:rPr lang="en-US" sz="1200" dirty="0">
                <a:ln w="0"/>
                <a:effectLst>
                  <a:outerShdw blurRad="38100" dist="19050" dir="2700000" algn="tl" rotWithShape="0">
                    <a:schemeClr val="dk1">
                      <a:alpha val="40000"/>
                    </a:schemeClr>
                  </a:outerShdw>
                </a:effectLst>
                <a:latin typeface="Eras Demi ITC" panose="020B0805030504020804" pitchFamily="34" charset="0"/>
              </a:rPr>
              <a:t>DART</a:t>
            </a:r>
            <a:endParaRPr lang="en-US" sz="1200" b="0" cap="none" spc="0" dirty="0">
              <a:ln w="0"/>
              <a:solidFill>
                <a:schemeClr val="tx1"/>
              </a:solidFill>
              <a:effectLst>
                <a:outerShdw blurRad="38100" dist="19050" dir="2700000" algn="tl" rotWithShape="0">
                  <a:schemeClr val="dk1">
                    <a:alpha val="40000"/>
                  </a:schemeClr>
                </a:outerShdw>
              </a:effectLst>
              <a:latin typeface="Eras Demi ITC" panose="020B0805030504020804" pitchFamily="34" charset="0"/>
            </a:endParaRPr>
          </a:p>
        </p:txBody>
      </p:sp>
      <p:sp>
        <p:nvSpPr>
          <p:cNvPr id="4" name="TextBox 3">
            <a:extLst>
              <a:ext uri="{FF2B5EF4-FFF2-40B4-BE49-F238E27FC236}">
                <a16:creationId xmlns:a16="http://schemas.microsoft.com/office/drawing/2014/main" id="{4E0F4050-F292-4C87-B095-AE44B1338FF4}"/>
              </a:ext>
            </a:extLst>
          </p:cNvPr>
          <p:cNvSpPr txBox="1"/>
          <p:nvPr/>
        </p:nvSpPr>
        <p:spPr>
          <a:xfrm>
            <a:off x="228546" y="3687580"/>
            <a:ext cx="3354103" cy="646331"/>
          </a:xfrm>
          <a:prstGeom prst="rect">
            <a:avLst/>
          </a:prstGeom>
          <a:noFill/>
          <a:ln>
            <a:solidFill>
              <a:schemeClr val="tx1"/>
            </a:solidFill>
          </a:ln>
        </p:spPr>
        <p:txBody>
          <a:bodyPr wrap="square" rtlCol="0">
            <a:spAutoFit/>
          </a:bodyPr>
          <a:lstStyle/>
          <a:p>
            <a:r>
              <a:rPr lang="en-GB" sz="1200" dirty="0">
                <a:latin typeface="Eras Light ITC" panose="020B0402030504020804" pitchFamily="34" charset="0"/>
              </a:rPr>
              <a:t>TRUE OR FALSE: Annotations help someone else understand and know how to make your product?</a:t>
            </a:r>
          </a:p>
        </p:txBody>
      </p:sp>
      <p:sp>
        <p:nvSpPr>
          <p:cNvPr id="34" name="Rectangle 33">
            <a:extLst>
              <a:ext uri="{FF2B5EF4-FFF2-40B4-BE49-F238E27FC236}">
                <a16:creationId xmlns:a16="http://schemas.microsoft.com/office/drawing/2014/main" id="{2965D356-6F78-4123-962B-AEBF47B4E6C2}"/>
              </a:ext>
            </a:extLst>
          </p:cNvPr>
          <p:cNvSpPr/>
          <p:nvPr/>
        </p:nvSpPr>
        <p:spPr>
          <a:xfrm>
            <a:off x="9225231" y="341733"/>
            <a:ext cx="479618" cy="307777"/>
          </a:xfrm>
          <a:prstGeom prst="rect">
            <a:avLst/>
          </a:prstGeom>
          <a:noFill/>
        </p:spPr>
        <p:txBody>
          <a:bodyPr wrap="none" lIns="91440" tIns="45720" rIns="91440" bIns="45720">
            <a:spAutoFit/>
          </a:bodyPr>
          <a:lstStyle/>
          <a:p>
            <a:pPr algn="ctr"/>
            <a:r>
              <a:rPr lang="en-US" sz="1400" b="0" cap="none" spc="0" dirty="0">
                <a:ln w="0"/>
                <a:solidFill>
                  <a:schemeClr val="tx1"/>
                </a:solidFill>
                <a:effectLst>
                  <a:outerShdw blurRad="38100" dist="19050" dir="2700000" algn="tl" rotWithShape="0">
                    <a:schemeClr val="dk1">
                      <a:alpha val="40000"/>
                    </a:schemeClr>
                  </a:outerShdw>
                </a:effectLst>
                <a:latin typeface="Eras Demi ITC" panose="020B0805030504020804" pitchFamily="34" charset="0"/>
              </a:rPr>
              <a:t>DIP</a:t>
            </a:r>
          </a:p>
        </p:txBody>
      </p:sp>
    </p:spTree>
    <p:extLst>
      <p:ext uri="{BB962C8B-B14F-4D97-AF65-F5344CB8AC3E}">
        <p14:creationId xmlns:p14="http://schemas.microsoft.com/office/powerpoint/2010/main" val="25905646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TextBox 19">
            <a:extLst>
              <a:ext uri="{FF2B5EF4-FFF2-40B4-BE49-F238E27FC236}">
                <a16:creationId xmlns:a16="http://schemas.microsoft.com/office/drawing/2014/main" id="{E8CFDEA4-4717-423A-B9E9-62A48115ED57}"/>
              </a:ext>
            </a:extLst>
          </p:cNvPr>
          <p:cNvSpPr txBox="1"/>
          <p:nvPr/>
        </p:nvSpPr>
        <p:spPr>
          <a:xfrm>
            <a:off x="2884488" y="380750"/>
            <a:ext cx="3587750" cy="369332"/>
          </a:xfrm>
          <a:prstGeom prst="rect">
            <a:avLst/>
          </a:prstGeom>
          <a:noFill/>
        </p:spPr>
        <p:txBody>
          <a:bodyPr wrap="square">
            <a:spAutoFit/>
          </a:bodyPr>
          <a:lstStyle/>
          <a:p>
            <a:r>
              <a:rPr lang="en-GB" b="1">
                <a:ln w="12700">
                  <a:solidFill>
                    <a:schemeClr val="tx1"/>
                  </a:solidFill>
                  <a:prstDash val="solid"/>
                </a:ln>
                <a:noFill/>
                <a:latin typeface="Eras Medium ITC" panose="020B0602030504020804" pitchFamily="34" charset="0"/>
              </a:rPr>
              <a:t>Photo Frame – Making Template</a:t>
            </a:r>
          </a:p>
        </p:txBody>
      </p:sp>
      <p:sp>
        <p:nvSpPr>
          <p:cNvPr id="21" name="Text Box 5">
            <a:extLst>
              <a:ext uri="{FF2B5EF4-FFF2-40B4-BE49-F238E27FC236}">
                <a16:creationId xmlns:a16="http://schemas.microsoft.com/office/drawing/2014/main" id="{D5168EB2-1A76-47A5-8D77-984D0261D7D5}"/>
              </a:ext>
            </a:extLst>
          </p:cNvPr>
          <p:cNvSpPr txBox="1">
            <a:spLocks noChangeArrowheads="1"/>
          </p:cNvSpPr>
          <p:nvPr/>
        </p:nvSpPr>
        <p:spPr bwMode="auto">
          <a:xfrm>
            <a:off x="1098508" y="6008144"/>
            <a:ext cx="3587750" cy="93821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CCCCCC"/>
                  </a:outerShdw>
                </a:effectLst>
              </a14:hiddenEffects>
            </a:ext>
          </a:extLst>
        </p:spPr>
        <p:txBody>
          <a:bodyPr vert="horz" wrap="square" lIns="36576" tIns="36576" rIns="36576" bIns="36576"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000" b="0" i="0" u="none" strike="noStrike" cap="none" normalizeH="0" baseline="0">
                <a:ln>
                  <a:noFill/>
                </a:ln>
                <a:solidFill>
                  <a:srgbClr val="000000"/>
                </a:solidFill>
                <a:effectLst/>
                <a:latin typeface="Eras Medium ITC" panose="020B0602030504020804" pitchFamily="34" charset="0"/>
              </a:rPr>
              <a:t>Template sheet</a:t>
            </a: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000" b="0" i="0" u="none" strike="noStrike" cap="none" normalizeH="0" baseline="0">
                <a:ln>
                  <a:noFill/>
                </a:ln>
                <a:solidFill>
                  <a:srgbClr val="000000"/>
                </a:solidFill>
                <a:effectLst/>
                <a:latin typeface="Eras Medium ITC" panose="020B0602030504020804" pitchFamily="34" charset="0"/>
              </a:rPr>
              <a:t>Stick in your template on this page</a:t>
            </a:r>
            <a:endParaRPr kumimoji="0" lang="en-US" altLang="en-US" sz="1800" b="0" i="0" u="none" strike="noStrike" cap="none" normalizeH="0" baseline="0">
              <a:ln>
                <a:noFill/>
              </a:ln>
              <a:solidFill>
                <a:schemeClr val="tx1"/>
              </a:solidFill>
              <a:effectLst/>
              <a:latin typeface="Eras Medium ITC" panose="020B0602030504020804" pitchFamily="34" charset="0"/>
            </a:endParaRPr>
          </a:p>
        </p:txBody>
      </p:sp>
      <p:grpSp>
        <p:nvGrpSpPr>
          <p:cNvPr id="22" name="Group 21">
            <a:extLst>
              <a:ext uri="{FF2B5EF4-FFF2-40B4-BE49-F238E27FC236}">
                <a16:creationId xmlns:a16="http://schemas.microsoft.com/office/drawing/2014/main" id="{8C63985B-4837-462F-8775-627100C8B652}"/>
              </a:ext>
            </a:extLst>
          </p:cNvPr>
          <p:cNvGrpSpPr/>
          <p:nvPr/>
        </p:nvGrpSpPr>
        <p:grpSpPr>
          <a:xfrm rot="16200000">
            <a:off x="2652229" y="811978"/>
            <a:ext cx="4849479" cy="5877356"/>
            <a:chOff x="2828132" y="1449414"/>
            <a:chExt cx="4109378" cy="4796641"/>
          </a:xfrm>
        </p:grpSpPr>
        <p:sp>
          <p:nvSpPr>
            <p:cNvPr id="23" name="Rectangle 6">
              <a:extLst>
                <a:ext uri="{FF2B5EF4-FFF2-40B4-BE49-F238E27FC236}">
                  <a16:creationId xmlns:a16="http://schemas.microsoft.com/office/drawing/2014/main" id="{C345C622-FF1D-4429-9ABD-92D5F611D71A}"/>
                </a:ext>
              </a:extLst>
            </p:cNvPr>
            <p:cNvSpPr>
              <a:spLocks noChangeArrowheads="1"/>
            </p:cNvSpPr>
            <p:nvPr/>
          </p:nvSpPr>
          <p:spPr bwMode="auto">
            <a:xfrm>
              <a:off x="2863850" y="1449415"/>
              <a:ext cx="2089150" cy="4796638"/>
            </a:xfrm>
            <a:prstGeom prst="rect">
              <a:avLst/>
            </a:prstGeom>
            <a:noFill/>
            <a:ln w="3175" algn="ctr">
              <a:solidFill>
                <a:srgbClr val="000000"/>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CCCCCC"/>
                    </a:outerShdw>
                  </a:effectLst>
                </a14:hiddenEffects>
              </a:ext>
            </a:extLst>
          </p:spPr>
          <p:txBody>
            <a:bodyPr vert="horz" wrap="square" lIns="36576" tIns="36576" rIns="36576" bIns="36576" numCol="1" anchor="t" anchorCtr="0" compatLnSpc="1">
              <a:prstTxWarp prst="textNoShape">
                <a:avLst/>
              </a:prstTxWarp>
            </a:bodyPr>
            <a:lstStyle/>
            <a:p>
              <a:endParaRPr lang="en-GB">
                <a:latin typeface="Eras Medium ITC" panose="020B0602030504020804" pitchFamily="34" charset="0"/>
              </a:endParaRPr>
            </a:p>
          </p:txBody>
        </p:sp>
        <p:sp>
          <p:nvSpPr>
            <p:cNvPr id="24" name="Rectangle 7">
              <a:extLst>
                <a:ext uri="{FF2B5EF4-FFF2-40B4-BE49-F238E27FC236}">
                  <a16:creationId xmlns:a16="http://schemas.microsoft.com/office/drawing/2014/main" id="{19DA6BA3-8C31-4308-8004-7A05F8698663}"/>
                </a:ext>
              </a:extLst>
            </p:cNvPr>
            <p:cNvSpPr>
              <a:spLocks noChangeArrowheads="1"/>
            </p:cNvSpPr>
            <p:nvPr/>
          </p:nvSpPr>
          <p:spPr bwMode="auto">
            <a:xfrm>
              <a:off x="4783069" y="1449414"/>
              <a:ext cx="2154441" cy="4796640"/>
            </a:xfrm>
            <a:prstGeom prst="rect">
              <a:avLst/>
            </a:prstGeom>
            <a:noFill/>
            <a:ln w="3175" algn="ctr">
              <a:solidFill>
                <a:srgbClr val="000000"/>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CCCCCC"/>
                    </a:outerShdw>
                  </a:effectLst>
                </a14:hiddenEffects>
              </a:ext>
            </a:extLst>
          </p:spPr>
          <p:txBody>
            <a:bodyPr vert="horz" wrap="square" lIns="36576" tIns="36576" rIns="36576" bIns="36576" numCol="1" anchor="t" anchorCtr="0" compatLnSpc="1">
              <a:prstTxWarp prst="textNoShape">
                <a:avLst/>
              </a:prstTxWarp>
            </a:bodyPr>
            <a:lstStyle/>
            <a:p>
              <a:endParaRPr lang="en-GB">
                <a:latin typeface="Eras Medium ITC" panose="020B0602030504020804" pitchFamily="34" charset="0"/>
              </a:endParaRPr>
            </a:p>
          </p:txBody>
        </p:sp>
        <p:sp>
          <p:nvSpPr>
            <p:cNvPr id="25" name="Rectangle 8">
              <a:extLst>
                <a:ext uri="{FF2B5EF4-FFF2-40B4-BE49-F238E27FC236}">
                  <a16:creationId xmlns:a16="http://schemas.microsoft.com/office/drawing/2014/main" id="{724B8CA1-7F51-4148-BC4C-53CADEEAF3A9}"/>
                </a:ext>
              </a:extLst>
            </p:cNvPr>
            <p:cNvSpPr>
              <a:spLocks noChangeArrowheads="1"/>
            </p:cNvSpPr>
            <p:nvPr/>
          </p:nvSpPr>
          <p:spPr bwMode="auto">
            <a:xfrm>
              <a:off x="4953000" y="1449415"/>
              <a:ext cx="1978025" cy="4796640"/>
            </a:xfrm>
            <a:prstGeom prst="rect">
              <a:avLst/>
            </a:prstGeom>
            <a:noFill/>
            <a:ln w="3175" algn="ctr">
              <a:solidFill>
                <a:srgbClr val="000000"/>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CCCCCC"/>
                    </a:outerShdw>
                  </a:effectLst>
                </a14:hiddenEffects>
              </a:ext>
            </a:extLst>
          </p:spPr>
          <p:txBody>
            <a:bodyPr vert="horz" wrap="square" lIns="36576" tIns="36576" rIns="36576" bIns="36576" numCol="1" anchor="t" anchorCtr="0" compatLnSpc="1">
              <a:prstTxWarp prst="textNoShape">
                <a:avLst/>
              </a:prstTxWarp>
            </a:bodyPr>
            <a:lstStyle/>
            <a:p>
              <a:endParaRPr lang="en-GB">
                <a:latin typeface="Eras Medium ITC" panose="020B0602030504020804" pitchFamily="34" charset="0"/>
              </a:endParaRPr>
            </a:p>
          </p:txBody>
        </p:sp>
        <p:sp>
          <p:nvSpPr>
            <p:cNvPr id="26" name="Rectangle 9">
              <a:extLst>
                <a:ext uri="{FF2B5EF4-FFF2-40B4-BE49-F238E27FC236}">
                  <a16:creationId xmlns:a16="http://schemas.microsoft.com/office/drawing/2014/main" id="{419283F2-6266-4689-AF10-BC323C7C9693}"/>
                </a:ext>
              </a:extLst>
            </p:cNvPr>
            <p:cNvSpPr>
              <a:spLocks noChangeArrowheads="1"/>
            </p:cNvSpPr>
            <p:nvPr/>
          </p:nvSpPr>
          <p:spPr bwMode="auto">
            <a:xfrm>
              <a:off x="4953000" y="2680493"/>
              <a:ext cx="1978025" cy="1652356"/>
            </a:xfrm>
            <a:prstGeom prst="rect">
              <a:avLst/>
            </a:prstGeom>
            <a:noFill/>
            <a:ln w="3175" algn="ctr">
              <a:solidFill>
                <a:srgbClr val="000000"/>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CCCCCC"/>
                    </a:outerShdw>
                  </a:effectLst>
                </a14:hiddenEffects>
              </a:ext>
            </a:extLst>
          </p:spPr>
          <p:txBody>
            <a:bodyPr vert="horz" wrap="square" lIns="36576" tIns="36576" rIns="36576" bIns="36576" numCol="1" anchor="t" anchorCtr="0" compatLnSpc="1">
              <a:prstTxWarp prst="textNoShape">
                <a:avLst/>
              </a:prstTxWarp>
            </a:bodyPr>
            <a:lstStyle/>
            <a:p>
              <a:endParaRPr lang="en-GB">
                <a:latin typeface="Eras Medium ITC" panose="020B0602030504020804" pitchFamily="34" charset="0"/>
              </a:endParaRPr>
            </a:p>
          </p:txBody>
        </p:sp>
        <p:cxnSp>
          <p:nvCxnSpPr>
            <p:cNvPr id="27" name="AutoShape 13">
              <a:extLst>
                <a:ext uri="{FF2B5EF4-FFF2-40B4-BE49-F238E27FC236}">
                  <a16:creationId xmlns:a16="http://schemas.microsoft.com/office/drawing/2014/main" id="{F2D99CAE-02EA-43B7-9EFB-71180D44703A}"/>
                </a:ext>
              </a:extLst>
            </p:cNvPr>
            <p:cNvCxnSpPr>
              <a:cxnSpLocks noChangeShapeType="1"/>
            </p:cNvCxnSpPr>
            <p:nvPr/>
          </p:nvCxnSpPr>
          <p:spPr bwMode="auto">
            <a:xfrm flipH="1" flipV="1">
              <a:off x="2828132" y="3725434"/>
              <a:ext cx="4102893" cy="14289"/>
            </a:xfrm>
            <a:prstGeom prst="straightConnector1">
              <a:avLst/>
            </a:prstGeom>
            <a:noFill/>
            <a:ln w="25400">
              <a:solidFill>
                <a:srgbClr val="000000"/>
              </a:solidFill>
              <a:prstDash val="lgDashDot"/>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CCCCCC"/>
                    </a:outerShdw>
                  </a:effectLst>
                </a14:hiddenEffects>
              </a:ext>
            </a:extLst>
          </p:spPr>
        </p:cxnSp>
        <p:sp>
          <p:nvSpPr>
            <p:cNvPr id="28" name="Rectangle 9">
              <a:extLst>
                <a:ext uri="{FF2B5EF4-FFF2-40B4-BE49-F238E27FC236}">
                  <a16:creationId xmlns:a16="http://schemas.microsoft.com/office/drawing/2014/main" id="{902901CD-270A-4394-AE7D-8E2EAFFB46CA}"/>
                </a:ext>
              </a:extLst>
            </p:cNvPr>
            <p:cNvSpPr>
              <a:spLocks noChangeArrowheads="1"/>
            </p:cNvSpPr>
            <p:nvPr/>
          </p:nvSpPr>
          <p:spPr bwMode="auto">
            <a:xfrm>
              <a:off x="4946514" y="3087708"/>
              <a:ext cx="1978025" cy="1652355"/>
            </a:xfrm>
            <a:prstGeom prst="rect">
              <a:avLst/>
            </a:prstGeom>
            <a:noFill/>
            <a:ln w="3175" algn="ctr">
              <a:solidFill>
                <a:srgbClr val="000000"/>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CCCCCC"/>
                    </a:outerShdw>
                  </a:effectLst>
                </a14:hiddenEffects>
              </a:ext>
            </a:extLst>
          </p:spPr>
          <p:txBody>
            <a:bodyPr vert="horz" wrap="square" lIns="36576" tIns="36576" rIns="36576" bIns="36576" numCol="1" anchor="t" anchorCtr="0" compatLnSpc="1">
              <a:prstTxWarp prst="textNoShape">
                <a:avLst/>
              </a:prstTxWarp>
            </a:bodyPr>
            <a:lstStyle/>
            <a:p>
              <a:endParaRPr lang="en-GB">
                <a:latin typeface="Eras Medium ITC" panose="020B0602030504020804" pitchFamily="34" charset="0"/>
              </a:endParaRPr>
            </a:p>
          </p:txBody>
        </p:sp>
      </p:grpSp>
      <p:sp>
        <p:nvSpPr>
          <p:cNvPr id="30" name="TextBox 29">
            <a:extLst>
              <a:ext uri="{FF2B5EF4-FFF2-40B4-BE49-F238E27FC236}">
                <a16:creationId xmlns:a16="http://schemas.microsoft.com/office/drawing/2014/main" id="{524DA74F-19EE-4EC9-8147-FEEE7A22725F}"/>
              </a:ext>
            </a:extLst>
          </p:cNvPr>
          <p:cNvSpPr txBox="1"/>
          <p:nvPr/>
        </p:nvSpPr>
        <p:spPr>
          <a:xfrm>
            <a:off x="995769" y="884111"/>
            <a:ext cx="4951826" cy="276999"/>
          </a:xfrm>
          <a:prstGeom prst="rect">
            <a:avLst/>
          </a:prstGeom>
          <a:noFill/>
        </p:spPr>
        <p:txBody>
          <a:bodyPr wrap="square">
            <a:spAutoFit/>
          </a:bodyPr>
          <a:lstStyle/>
          <a:p>
            <a:pPr algn="l" rtl="0" fontAlgn="base">
              <a:buFont typeface="Arial" panose="020B0604020202020204" pitchFamily="34" charset="0"/>
              <a:buChar char="•"/>
            </a:pPr>
            <a:r>
              <a:rPr lang="en-GB" sz="1200" b="1" i="0">
                <a:effectLst/>
                <a:latin typeface="Eras Medium ITC" panose="020B0602030504020804" pitchFamily="34" charset="0"/>
              </a:rPr>
              <a:t>LI: to understand how to create a symmetrical template </a:t>
            </a:r>
          </a:p>
        </p:txBody>
      </p:sp>
      <p:pic>
        <p:nvPicPr>
          <p:cNvPr id="12" name="Picture 2">
            <a:extLst>
              <a:ext uri="{FF2B5EF4-FFF2-40B4-BE49-F238E27FC236}">
                <a16:creationId xmlns:a16="http://schemas.microsoft.com/office/drawing/2014/main" id="{637536E9-BA98-4698-87DB-83EA8EF4CB90}"/>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rot="11212811" flipV="1">
            <a:off x="8652024" y="204058"/>
            <a:ext cx="1146193" cy="722716"/>
          </a:xfrm>
          <a:prstGeom prst="rect">
            <a:avLst/>
          </a:prstGeom>
          <a:noFill/>
          <a:extLst>
            <a:ext uri="{909E8E84-426E-40DD-AFC4-6F175D3DCCD1}">
              <a14:hiddenFill xmlns:a14="http://schemas.microsoft.com/office/drawing/2010/main">
                <a:solidFill>
                  <a:srgbClr val="FFFFFF"/>
                </a:solidFill>
              </a14:hiddenFill>
            </a:ext>
          </a:extLst>
        </p:spPr>
      </p:pic>
      <p:sp>
        <p:nvSpPr>
          <p:cNvPr id="13" name="Rectangle 12">
            <a:extLst>
              <a:ext uri="{FF2B5EF4-FFF2-40B4-BE49-F238E27FC236}">
                <a16:creationId xmlns:a16="http://schemas.microsoft.com/office/drawing/2014/main" id="{DE40E797-F675-4D8E-9935-F227B93A7339}"/>
              </a:ext>
            </a:extLst>
          </p:cNvPr>
          <p:cNvSpPr/>
          <p:nvPr/>
        </p:nvSpPr>
        <p:spPr>
          <a:xfrm>
            <a:off x="8985311" y="565416"/>
            <a:ext cx="479618" cy="307777"/>
          </a:xfrm>
          <a:prstGeom prst="rect">
            <a:avLst/>
          </a:prstGeom>
          <a:noFill/>
        </p:spPr>
        <p:txBody>
          <a:bodyPr wrap="none" lIns="91440" tIns="45720" rIns="91440" bIns="45720">
            <a:spAutoFit/>
          </a:bodyPr>
          <a:lstStyle/>
          <a:p>
            <a:pPr algn="ctr"/>
            <a:r>
              <a:rPr lang="en-US" sz="1400" b="0" cap="none" spc="0" dirty="0">
                <a:ln w="0"/>
                <a:solidFill>
                  <a:schemeClr val="tx1"/>
                </a:solidFill>
                <a:effectLst>
                  <a:outerShdw blurRad="38100" dist="19050" dir="2700000" algn="tl" rotWithShape="0">
                    <a:schemeClr val="dk1">
                      <a:alpha val="40000"/>
                    </a:schemeClr>
                  </a:outerShdw>
                </a:effectLst>
                <a:latin typeface="Eras Demi ITC" panose="020B0805030504020804" pitchFamily="34" charset="0"/>
              </a:rPr>
              <a:t>DIP</a:t>
            </a:r>
          </a:p>
        </p:txBody>
      </p:sp>
    </p:spTree>
    <p:extLst>
      <p:ext uri="{BB962C8B-B14F-4D97-AF65-F5344CB8AC3E}">
        <p14:creationId xmlns:p14="http://schemas.microsoft.com/office/powerpoint/2010/main" val="351738809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 name="Title 34">
            <a:extLst>
              <a:ext uri="{FF2B5EF4-FFF2-40B4-BE49-F238E27FC236}">
                <a16:creationId xmlns:a16="http://schemas.microsoft.com/office/drawing/2014/main" id="{686374B1-419F-49C6-BE71-75C445C03FE2}"/>
              </a:ext>
            </a:extLst>
          </p:cNvPr>
          <p:cNvSpPr txBox="1">
            <a:spLocks/>
          </p:cNvSpPr>
          <p:nvPr/>
        </p:nvSpPr>
        <p:spPr>
          <a:xfrm>
            <a:off x="1921007" y="179769"/>
            <a:ext cx="6063983" cy="489535"/>
          </a:xfrm>
          <a:prstGeom prst="rect">
            <a:avLst/>
          </a:prstGeom>
        </p:spPr>
        <p:txBody>
          <a:bodyPr>
            <a:normAutofit/>
          </a:bodyPr>
          <a:lstStyle>
            <a:lvl1pPr algn="ctr" defTabSz="914400" rtl="0" eaLnBrk="1" latinLnBrk="0" hangingPunct="1">
              <a:spcBef>
                <a:spcPct val="0"/>
              </a:spcBef>
              <a:buNone/>
              <a:defRPr sz="540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fontAlgn="auto">
              <a:spcAft>
                <a:spcPts val="0"/>
              </a:spcAft>
            </a:pPr>
            <a:r>
              <a:rPr lang="en-GB" altLang="en-US" sz="1800">
                <a:solidFill>
                  <a:srgbClr val="000000"/>
                </a:solidFill>
                <a:latin typeface="Eras Medium ITC" panose="020B0602030504020804" pitchFamily="34" charset="0"/>
              </a:rPr>
              <a:t>Investigating:</a:t>
            </a:r>
            <a:r>
              <a:rPr lang="en-GB" sz="1800" b="1">
                <a:ln w="12700">
                  <a:solidFill>
                    <a:schemeClr val="tx1"/>
                  </a:solidFill>
                  <a:prstDash val="solid"/>
                </a:ln>
                <a:noFill/>
                <a:latin typeface="Eras Medium ITC" panose="020B0602030504020804" pitchFamily="34" charset="0"/>
              </a:rPr>
              <a:t> tools</a:t>
            </a:r>
            <a:endParaRPr lang="en-US" sz="1800">
              <a:latin typeface="Eras Medium ITC" panose="020B0602030504020804" pitchFamily="34" charset="0"/>
            </a:endParaRPr>
          </a:p>
        </p:txBody>
      </p:sp>
      <p:sp>
        <p:nvSpPr>
          <p:cNvPr id="34" name="Rectangle 33">
            <a:extLst>
              <a:ext uri="{FF2B5EF4-FFF2-40B4-BE49-F238E27FC236}">
                <a16:creationId xmlns:a16="http://schemas.microsoft.com/office/drawing/2014/main" id="{95530B58-443B-470B-B56E-D5365B102325}"/>
              </a:ext>
            </a:extLst>
          </p:cNvPr>
          <p:cNvSpPr/>
          <p:nvPr/>
        </p:nvSpPr>
        <p:spPr>
          <a:xfrm>
            <a:off x="2922185" y="5196328"/>
            <a:ext cx="5638664" cy="461665"/>
          </a:xfrm>
          <a:prstGeom prst="rect">
            <a:avLst/>
          </a:prstGeom>
        </p:spPr>
        <p:txBody>
          <a:bodyPr wrap="square" lIns="91440" tIns="45720" rIns="91440" bIns="45720" anchor="t">
            <a:spAutoFit/>
          </a:bodyPr>
          <a:lstStyle/>
          <a:p>
            <a:endParaRPr lang="en-GB" sz="1200" u="sng">
              <a:latin typeface="Eras Medium ITC" panose="020B0602030504020804" pitchFamily="34" charset="0"/>
            </a:endParaRPr>
          </a:p>
          <a:p>
            <a:endParaRPr lang="en-GB" sz="1200">
              <a:latin typeface="Eras Medium ITC" panose="020B0602030504020804" pitchFamily="34" charset="0"/>
            </a:endParaRPr>
          </a:p>
        </p:txBody>
      </p:sp>
      <p:sp>
        <p:nvSpPr>
          <p:cNvPr id="35" name="Rounded Rectangle 51">
            <a:extLst>
              <a:ext uri="{FF2B5EF4-FFF2-40B4-BE49-F238E27FC236}">
                <a16:creationId xmlns:a16="http://schemas.microsoft.com/office/drawing/2014/main" id="{9F416243-3141-4A87-BD68-D3903901563C}"/>
              </a:ext>
            </a:extLst>
          </p:cNvPr>
          <p:cNvSpPr/>
          <p:nvPr/>
        </p:nvSpPr>
        <p:spPr>
          <a:xfrm>
            <a:off x="254833" y="544605"/>
            <a:ext cx="9458793" cy="6133625"/>
          </a:xfrm>
          <a:prstGeom prst="rect">
            <a:avLst/>
          </a:prstGeom>
          <a:no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t"/>
          <a:lstStyle/>
          <a:p>
            <a:pPr algn="ctr"/>
            <a:endParaRPr lang="en-GB" sz="1400" u="sng">
              <a:solidFill>
                <a:srgbClr val="000000"/>
              </a:solidFill>
              <a:latin typeface="Eras Medium ITC" panose="020B0602030504020804" pitchFamily="34" charset="0"/>
              <a:cs typeface="Calibri"/>
            </a:endParaRPr>
          </a:p>
        </p:txBody>
      </p:sp>
      <p:sp>
        <p:nvSpPr>
          <p:cNvPr id="36" name="Text Box 3">
            <a:extLst>
              <a:ext uri="{FF2B5EF4-FFF2-40B4-BE49-F238E27FC236}">
                <a16:creationId xmlns:a16="http://schemas.microsoft.com/office/drawing/2014/main" id="{3ABA6EA6-EEB3-430C-96AF-435F1B22877C}"/>
              </a:ext>
            </a:extLst>
          </p:cNvPr>
          <p:cNvSpPr txBox="1">
            <a:spLocks noChangeArrowheads="1"/>
          </p:cNvSpPr>
          <p:nvPr/>
        </p:nvSpPr>
        <p:spPr bwMode="auto">
          <a:xfrm>
            <a:off x="2554859" y="3320899"/>
            <a:ext cx="5757863" cy="122396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CCCCCC"/>
                  </a:outerShdw>
                </a:effectLst>
              </a14:hiddenEffects>
            </a:ext>
          </a:extLst>
        </p:spPr>
        <p:txBody>
          <a:bodyPr vert="horz" wrap="square" lIns="36576" tIns="36576" rIns="36576" bIns="36576"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b="0" i="0" u="none" strike="noStrike" cap="none" normalizeH="0" baseline="0">
                <a:ln>
                  <a:noFill/>
                </a:ln>
                <a:solidFill>
                  <a:srgbClr val="000000"/>
                </a:solidFill>
                <a:effectLst/>
                <a:latin typeface="Eras Medium ITC" panose="020B0602030504020804" pitchFamily="34" charset="0"/>
              </a:rPr>
              <a:t>Stick your homework on tools on this page</a:t>
            </a:r>
            <a:endParaRPr kumimoji="0" lang="en-US" altLang="en-US" b="0" i="0" u="none" strike="noStrike" cap="none" normalizeH="0" baseline="0">
              <a:ln>
                <a:noFill/>
              </a:ln>
              <a:solidFill>
                <a:schemeClr val="tx1"/>
              </a:solidFill>
              <a:effectLst/>
              <a:latin typeface="Eras Medium ITC" panose="020B0602030504020804" pitchFamily="34" charset="0"/>
            </a:endParaRPr>
          </a:p>
        </p:txBody>
      </p:sp>
      <p:sp>
        <p:nvSpPr>
          <p:cNvPr id="37" name="TextBox 36">
            <a:extLst>
              <a:ext uri="{FF2B5EF4-FFF2-40B4-BE49-F238E27FC236}">
                <a16:creationId xmlns:a16="http://schemas.microsoft.com/office/drawing/2014/main" id="{92167982-3C07-4DF2-BA88-148C3D941E17}"/>
              </a:ext>
            </a:extLst>
          </p:cNvPr>
          <p:cNvSpPr txBox="1"/>
          <p:nvPr/>
        </p:nvSpPr>
        <p:spPr>
          <a:xfrm>
            <a:off x="1204104" y="995038"/>
            <a:ext cx="5294170" cy="461665"/>
          </a:xfrm>
          <a:prstGeom prst="rect">
            <a:avLst/>
          </a:prstGeom>
          <a:noFill/>
        </p:spPr>
        <p:txBody>
          <a:bodyPr wrap="square">
            <a:spAutoFit/>
          </a:bodyPr>
          <a:lstStyle/>
          <a:p>
            <a:r>
              <a:rPr lang="en-GB" sz="1200" b="1" i="0">
                <a:effectLst/>
                <a:latin typeface="Eras Medium ITC" panose="020B0602030504020804" pitchFamily="34" charset="0"/>
              </a:rPr>
              <a:t>LI: to identify and learn to use the coping saw, tenon saw, disc sander, pillar drill, woodwork vice, sanding tools and rasps. </a:t>
            </a:r>
            <a:endParaRPr lang="en-GB" sz="1200" b="1">
              <a:latin typeface="Eras Medium ITC" panose="020B0602030504020804" pitchFamily="34" charset="0"/>
            </a:endParaRPr>
          </a:p>
        </p:txBody>
      </p:sp>
    </p:spTree>
    <p:extLst>
      <p:ext uri="{BB962C8B-B14F-4D97-AF65-F5344CB8AC3E}">
        <p14:creationId xmlns:p14="http://schemas.microsoft.com/office/powerpoint/2010/main" val="37950734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 name="Title 1">
            <a:extLst>
              <a:ext uri="{FF2B5EF4-FFF2-40B4-BE49-F238E27FC236}">
                <a16:creationId xmlns:a16="http://schemas.microsoft.com/office/drawing/2014/main" id="{623CE683-299B-4508-BF68-FEBDE4ACC870}"/>
              </a:ext>
            </a:extLst>
          </p:cNvPr>
          <p:cNvSpPr txBox="1">
            <a:spLocks/>
          </p:cNvSpPr>
          <p:nvPr/>
        </p:nvSpPr>
        <p:spPr>
          <a:xfrm>
            <a:off x="2623943" y="417383"/>
            <a:ext cx="4658113" cy="387491"/>
          </a:xfrm>
          <a:prstGeom prst="rect">
            <a:avLst/>
          </a:prstGeom>
          <a:noFill/>
          <a:ln>
            <a:noFill/>
          </a:ln>
        </p:spPr>
        <p:txBody>
          <a:bodyPr vert="horz" lIns="91440" tIns="45720" rIns="91440" bIns="45720" rtlCol="0" anchor="ctr">
            <a:noAutofit/>
          </a:bodyPr>
          <a:lstStyle>
            <a:lvl1pPr algn="l" defTabSz="457200" rtl="0" eaLnBrk="1" latinLnBrk="0" hangingPunct="1">
              <a:spcBef>
                <a:spcPct val="0"/>
              </a:spcBef>
              <a:buNone/>
              <a:defRPr sz="3200" kern="1200">
                <a:solidFill>
                  <a:schemeClr val="tx1">
                    <a:lumMod val="75000"/>
                    <a:lumOff val="25000"/>
                  </a:schemeClr>
                </a:solidFill>
                <a:latin typeface="+mj-lt"/>
                <a:ea typeface="+mj-ea"/>
                <a:cs typeface="Trebuchet M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r>
              <a:rPr lang="en-GB" sz="1800" b="1">
                <a:ln w="12700">
                  <a:solidFill>
                    <a:schemeClr val="tx1"/>
                  </a:solidFill>
                  <a:prstDash val="solid"/>
                </a:ln>
                <a:solidFill>
                  <a:schemeClr val="tx1"/>
                </a:solidFill>
                <a:latin typeface="Eras Medium ITC" panose="020B0602030504020804" pitchFamily="34" charset="0"/>
              </a:rPr>
              <a:t>Making</a:t>
            </a:r>
            <a:r>
              <a:rPr lang="en-GB" sz="1800" b="1">
                <a:ln w="12700">
                  <a:solidFill>
                    <a:schemeClr val="tx1"/>
                  </a:solidFill>
                  <a:prstDash val="solid"/>
                </a:ln>
                <a:noFill/>
                <a:latin typeface="Eras Medium ITC" panose="020B0602030504020804" pitchFamily="34" charset="0"/>
              </a:rPr>
              <a:t>: Photo Frame step by step guide</a:t>
            </a:r>
          </a:p>
        </p:txBody>
      </p:sp>
      <p:sp>
        <p:nvSpPr>
          <p:cNvPr id="92" name="Text Box 2">
            <a:extLst>
              <a:ext uri="{FF2B5EF4-FFF2-40B4-BE49-F238E27FC236}">
                <a16:creationId xmlns:a16="http://schemas.microsoft.com/office/drawing/2014/main" id="{E7876ACC-C461-459E-A769-38F398D8FA05}"/>
              </a:ext>
            </a:extLst>
          </p:cNvPr>
          <p:cNvSpPr txBox="1">
            <a:spLocks noChangeArrowheads="1"/>
          </p:cNvSpPr>
          <p:nvPr/>
        </p:nvSpPr>
        <p:spPr bwMode="auto">
          <a:xfrm>
            <a:off x="580392" y="1200564"/>
            <a:ext cx="7317871" cy="624789"/>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in">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CCCCCC"/>
                  </a:outerShdw>
                </a:effectLst>
              </a14:hiddenEffects>
            </a:ext>
          </a:extLst>
        </p:spPr>
        <p:txBody>
          <a:bodyPr vert="horz" wrap="square" lIns="36576" tIns="36576" rIns="36576" bIns="36576"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pPr>
            <a:r>
              <a:rPr lang="en-GB" altLang="en-US" sz="1200" dirty="0">
                <a:solidFill>
                  <a:srgbClr val="000000"/>
                </a:solidFill>
                <a:latin typeface="Eras Medium ITC" panose="020B0602030504020804" pitchFamily="34" charset="0"/>
              </a:rPr>
              <a:t>I</a:t>
            </a:r>
            <a:r>
              <a:rPr kumimoji="0" lang="en-GB" altLang="en-US" sz="1200" b="0" i="0" u="none" strike="noStrike" cap="none" normalizeH="0" baseline="0" dirty="0">
                <a:ln>
                  <a:noFill/>
                </a:ln>
                <a:solidFill>
                  <a:srgbClr val="000000"/>
                </a:solidFill>
                <a:effectLst/>
                <a:latin typeface="Eras Medium ITC" panose="020B0602030504020804" pitchFamily="34" charset="0"/>
              </a:rPr>
              <a:t>n Design and Technology, a step-by-step plan will help you remember what to do next. The order of the tasks on this project have been jumbled up. Can you re-order them so that the run in the correct order? Can you also add the names of the tools that I have missed out?</a:t>
            </a:r>
            <a:endParaRPr kumimoji="0" lang="en-US" altLang="en-US" sz="1200" b="0" i="0" u="none" strike="noStrike" cap="none" normalizeH="0" baseline="0" dirty="0">
              <a:ln>
                <a:noFill/>
              </a:ln>
              <a:solidFill>
                <a:schemeClr val="tx1"/>
              </a:solidFill>
              <a:effectLst/>
              <a:latin typeface="Eras Medium ITC" panose="020B0602030504020804" pitchFamily="34" charset="0"/>
            </a:endParaRPr>
          </a:p>
        </p:txBody>
      </p:sp>
      <p:grpSp>
        <p:nvGrpSpPr>
          <p:cNvPr id="93" name="Group 3">
            <a:extLst>
              <a:ext uri="{FF2B5EF4-FFF2-40B4-BE49-F238E27FC236}">
                <a16:creationId xmlns:a16="http://schemas.microsoft.com/office/drawing/2014/main" id="{F2C0FE4D-0C83-4FE4-89D3-7AF974B25BC9}"/>
              </a:ext>
            </a:extLst>
          </p:cNvPr>
          <p:cNvGrpSpPr>
            <a:grpSpLocks/>
          </p:cNvGrpSpPr>
          <p:nvPr/>
        </p:nvGrpSpPr>
        <p:grpSpPr bwMode="auto">
          <a:xfrm>
            <a:off x="573836" y="1993301"/>
            <a:ext cx="2730500" cy="1301750"/>
            <a:chOff x="110446119" y="106338975"/>
            <a:chExt cx="2729996" cy="1751693"/>
          </a:xfrm>
        </p:grpSpPr>
        <p:sp>
          <p:nvSpPr>
            <p:cNvPr id="101" name="Rectangle 4">
              <a:extLst>
                <a:ext uri="{FF2B5EF4-FFF2-40B4-BE49-F238E27FC236}">
                  <a16:creationId xmlns:a16="http://schemas.microsoft.com/office/drawing/2014/main" id="{318B1A17-0583-4786-BD1F-C92F4C031FB8}"/>
                </a:ext>
              </a:extLst>
            </p:cNvPr>
            <p:cNvSpPr>
              <a:spLocks noChangeArrowheads="1"/>
            </p:cNvSpPr>
            <p:nvPr/>
          </p:nvSpPr>
          <p:spPr bwMode="auto">
            <a:xfrm>
              <a:off x="110446119" y="106338975"/>
              <a:ext cx="2729996" cy="1751693"/>
            </a:xfrm>
            <a:prstGeom prst="rect">
              <a:avLst/>
            </a:prstGeom>
            <a:noFill/>
            <a:ln w="9525" algn="in">
              <a:solidFill>
                <a:srgbClr val="000000"/>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CCCCCC"/>
                    </a:outerShdw>
                  </a:effectLst>
                </a14:hiddenEffects>
              </a:ext>
            </a:extLst>
          </p:spPr>
          <p:txBody>
            <a:bodyPr vert="horz" wrap="square" lIns="36576" tIns="36576" rIns="36576" bIns="36576" numCol="1" anchor="t" anchorCtr="0" compatLnSpc="1">
              <a:prstTxWarp prst="textNoShape">
                <a:avLst/>
              </a:prstTxWarp>
            </a:bodyPr>
            <a:lstStyle/>
            <a:p>
              <a:endParaRPr lang="en-GB" sz="1400">
                <a:latin typeface="Eras Medium ITC" panose="020B0602030504020804" pitchFamily="34" charset="0"/>
              </a:endParaRPr>
            </a:p>
          </p:txBody>
        </p:sp>
        <p:sp>
          <p:nvSpPr>
            <p:cNvPr id="102" name="Text Box 5">
              <a:extLst>
                <a:ext uri="{FF2B5EF4-FFF2-40B4-BE49-F238E27FC236}">
                  <a16:creationId xmlns:a16="http://schemas.microsoft.com/office/drawing/2014/main" id="{9593F85A-209E-4E49-BF1D-750A2E5F3503}"/>
                </a:ext>
              </a:extLst>
            </p:cNvPr>
            <p:cNvSpPr txBox="1">
              <a:spLocks noChangeArrowheads="1"/>
            </p:cNvSpPr>
            <p:nvPr/>
          </p:nvSpPr>
          <p:spPr bwMode="auto">
            <a:xfrm>
              <a:off x="110593574" y="106460925"/>
              <a:ext cx="2470201" cy="1589202"/>
            </a:xfrm>
            <a:prstGeom prst="rect">
              <a:avLst/>
            </a:prstGeom>
            <a:noFill/>
            <a:ln w="25400" cap="rnd" algn="in">
              <a:solidFill>
                <a:srgbClr val="000000"/>
              </a:solidFill>
              <a:prstDash val="sysDot"/>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CCCCCC"/>
                    </a:outerShdw>
                  </a:effectLst>
                </a14:hiddenEffects>
              </a:ext>
            </a:extLst>
          </p:spPr>
          <p:txBody>
            <a:bodyPr vert="horz" wrap="square" lIns="36576" tIns="36576" rIns="36576" bIns="36576" numCol="1" anchor="t" anchorCtr="0" compatLnSpc="1">
              <a:prstTxWarp prst="textNoShape">
                <a:avLst/>
              </a:prstTxWarp>
            </a:bodyPr>
            <a:lstStyle/>
            <a:p>
              <a:pPr eaLnBrk="0" hangingPunct="0"/>
              <a:r>
                <a:rPr kumimoji="0" lang="en-GB" altLang="en-US" sz="1400" b="0" i="0" u="none" strike="noStrike" cap="none" normalizeH="0" baseline="0">
                  <a:ln>
                    <a:noFill/>
                  </a:ln>
                  <a:solidFill>
                    <a:srgbClr val="000000"/>
                  </a:solidFill>
                  <a:effectLst/>
                  <a:latin typeface="Eras Medium ITC"/>
                  <a:cs typeface="Arial"/>
                </a:rPr>
                <a:t>Draw round the template</a:t>
              </a:r>
              <a:r>
                <a:rPr lang="en-GB" altLang="en-US" sz="1400">
                  <a:solidFill>
                    <a:srgbClr val="000000"/>
                  </a:solidFill>
                  <a:latin typeface="Eras Medium ITC"/>
                  <a:cs typeface="Arial"/>
                </a:rPr>
                <a:t> </a:t>
              </a:r>
              <a:endParaRPr kumimoji="0" lang="en-GB" altLang="en-US" sz="1400" b="0" i="0" u="none" strike="noStrike" cap="none" normalizeH="0" baseline="0">
                <a:ln>
                  <a:noFill/>
                </a:ln>
                <a:solidFill>
                  <a:srgbClr val="000000"/>
                </a:solidFill>
                <a:effectLst/>
                <a:latin typeface="Eras Medium ITC" panose="020B0602030504020804" pitchFamily="34" charset="0"/>
              </a:endParaRPr>
            </a:p>
            <a:p>
              <a:pPr marL="0" marR="0" lvl="0" indent="0" defTabSz="914400" rtl="0" eaLnBrk="0" fontAlgn="base" latinLnBrk="0" hangingPunct="0">
                <a:lnSpc>
                  <a:spcPct val="100000"/>
                </a:lnSpc>
                <a:spcBef>
                  <a:spcPct val="0"/>
                </a:spcBef>
                <a:spcAft>
                  <a:spcPct val="0"/>
                </a:spcAft>
                <a:buClrTx/>
                <a:buSzTx/>
                <a:buFontTx/>
                <a:buNone/>
                <a:tabLst/>
              </a:pPr>
              <a:r>
                <a:rPr kumimoji="0" lang="en-GB" altLang="en-US" sz="1400" b="0" i="0" u="none" strike="noStrike" cap="none" normalizeH="0" baseline="0">
                  <a:ln>
                    <a:noFill/>
                  </a:ln>
                  <a:solidFill>
                    <a:srgbClr val="000000"/>
                  </a:solidFill>
                  <a:effectLst/>
                  <a:latin typeface="Eras Medium ITC"/>
                  <a:cs typeface="Arial"/>
                </a:rPr>
                <a:t>onto the </a:t>
              </a:r>
              <a:r>
                <a:rPr kumimoji="0" lang="en-GB" altLang="en-US" sz="1400" b="0" i="0" u="none" strike="noStrike" cap="none" normalizeH="0" baseline="0" err="1">
                  <a:ln>
                    <a:noFill/>
                  </a:ln>
                  <a:solidFill>
                    <a:srgbClr val="000000"/>
                  </a:solidFill>
                  <a:effectLst/>
                  <a:latin typeface="Eras Medium ITC"/>
                  <a:cs typeface="Arial"/>
                </a:rPr>
                <a:t>mdf</a:t>
              </a:r>
              <a:endParaRPr lang="en-GB" altLang="en-US" sz="1400" b="0" i="0" u="none" strike="noStrike" cap="none" normalizeH="0" baseline="0">
                <a:ln>
                  <a:noFill/>
                </a:ln>
                <a:solidFill>
                  <a:srgbClr val="000000"/>
                </a:solidFill>
                <a:effectLst/>
                <a:latin typeface="Eras Medium ITC"/>
                <a:cs typeface="Arial"/>
              </a:endParaRPr>
            </a:p>
            <a:p>
              <a:pPr marL="0" marR="0" lvl="0" indent="0" defTabSz="914400">
                <a:lnSpc>
                  <a:spcPct val="100000"/>
                </a:lnSpc>
                <a:spcBef>
                  <a:spcPct val="0"/>
                </a:spcBef>
                <a:spcAft>
                  <a:spcPct val="0"/>
                </a:spcAft>
                <a:buClrTx/>
                <a:buSzTx/>
                <a:buFontTx/>
                <a:buNone/>
                <a:tabLst/>
              </a:pPr>
              <a:endParaRPr lang="en-GB" altLang="en-US" sz="1400" b="0" i="0" u="none" strike="noStrike" cap="none" normalizeH="0" baseline="0">
                <a:ln>
                  <a:noFill/>
                </a:ln>
                <a:solidFill>
                  <a:srgbClr val="000000"/>
                </a:solidFill>
                <a:effectLst/>
                <a:latin typeface="Eras Medium ITC" panose="020B0602030504020804" pitchFamily="34" charset="0"/>
              </a:endParaRPr>
            </a:p>
            <a:p>
              <a:pPr marL="0" marR="0" lvl="0" indent="0" defTabSz="914400">
                <a:lnSpc>
                  <a:spcPct val="100000"/>
                </a:lnSpc>
                <a:spcBef>
                  <a:spcPct val="0"/>
                </a:spcBef>
                <a:spcAft>
                  <a:spcPct val="0"/>
                </a:spcAft>
                <a:buClrTx/>
                <a:buSzTx/>
                <a:buFontTx/>
                <a:buNone/>
                <a:tabLst/>
              </a:pPr>
              <a:endParaRPr lang="en-GB" altLang="en-US" sz="1400" b="0" i="0" u="none" strike="noStrike" cap="none" normalizeH="0" baseline="0">
                <a:ln>
                  <a:noFill/>
                </a:ln>
                <a:solidFill>
                  <a:schemeClr val="tx1"/>
                </a:solidFill>
                <a:effectLst/>
                <a:latin typeface="Eras Medium ITC" panose="020B0602030504020804" pitchFamily="34" charset="0"/>
              </a:endParaRPr>
            </a:p>
            <a:p>
              <a:r>
                <a:rPr lang="en-GB" altLang="en-US" sz="1400">
                  <a:latin typeface="Eras Medium ITC"/>
                  <a:cs typeface="Arial"/>
                </a:rPr>
                <a:t>This is number ….................</a:t>
              </a:r>
              <a:endParaRPr lang="en-GB" altLang="en-US" sz="1400">
                <a:latin typeface="Eras Medium ITC" panose="020B0602030504020804" pitchFamily="34" charset="0"/>
              </a:endParaRPr>
            </a:p>
            <a:p>
              <a:pPr eaLnBrk="0" hangingPunct="0"/>
              <a:endParaRPr lang="en-GB" altLang="en-US" sz="1400">
                <a:latin typeface="Eras Medium ITC" panose="020B0602030504020804" pitchFamily="34" charset="0"/>
              </a:endParaRPr>
            </a:p>
            <a:p>
              <a:pPr eaLnBrk="0" hangingPunct="0"/>
              <a:endParaRPr lang="en-US" altLang="en-US" sz="1400">
                <a:latin typeface="Eras Medium ITC" panose="020B0602030504020804" pitchFamily="34" charset="0"/>
              </a:endParaRPr>
            </a:p>
          </p:txBody>
        </p:sp>
      </p:grpSp>
      <p:grpSp>
        <p:nvGrpSpPr>
          <p:cNvPr id="103" name="Group 6">
            <a:extLst>
              <a:ext uri="{FF2B5EF4-FFF2-40B4-BE49-F238E27FC236}">
                <a16:creationId xmlns:a16="http://schemas.microsoft.com/office/drawing/2014/main" id="{1313190A-08D3-4B89-8281-C101BEFCD65E}"/>
              </a:ext>
            </a:extLst>
          </p:cNvPr>
          <p:cNvGrpSpPr>
            <a:grpSpLocks/>
          </p:cNvGrpSpPr>
          <p:nvPr/>
        </p:nvGrpSpPr>
        <p:grpSpPr bwMode="auto">
          <a:xfrm>
            <a:off x="3588515" y="1993704"/>
            <a:ext cx="2730500" cy="1301750"/>
            <a:chOff x="110461541" y="110265089"/>
            <a:chExt cx="2729996" cy="1751693"/>
          </a:xfrm>
        </p:grpSpPr>
        <p:sp>
          <p:nvSpPr>
            <p:cNvPr id="104" name="Rectangle 7">
              <a:extLst>
                <a:ext uri="{FF2B5EF4-FFF2-40B4-BE49-F238E27FC236}">
                  <a16:creationId xmlns:a16="http://schemas.microsoft.com/office/drawing/2014/main" id="{293DEB9F-C906-4CF8-8EB8-3891B4F9CED1}"/>
                </a:ext>
              </a:extLst>
            </p:cNvPr>
            <p:cNvSpPr>
              <a:spLocks noChangeArrowheads="1"/>
            </p:cNvSpPr>
            <p:nvPr/>
          </p:nvSpPr>
          <p:spPr bwMode="auto">
            <a:xfrm>
              <a:off x="110461541" y="110265089"/>
              <a:ext cx="2729996" cy="1751693"/>
            </a:xfrm>
            <a:prstGeom prst="rect">
              <a:avLst/>
            </a:prstGeom>
            <a:noFill/>
            <a:ln w="9525" algn="in">
              <a:solidFill>
                <a:srgbClr val="000000"/>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CCCCCC"/>
                    </a:outerShdw>
                  </a:effectLst>
                </a14:hiddenEffects>
              </a:ext>
            </a:extLst>
          </p:spPr>
          <p:txBody>
            <a:bodyPr vert="horz" wrap="square" lIns="36576" tIns="36576" rIns="36576" bIns="36576" numCol="1" anchor="t" anchorCtr="0" compatLnSpc="1">
              <a:prstTxWarp prst="textNoShape">
                <a:avLst/>
              </a:prstTxWarp>
            </a:bodyPr>
            <a:lstStyle/>
            <a:p>
              <a:endParaRPr lang="en-GB" sz="1400">
                <a:latin typeface="Eras Medium ITC" panose="020B0602030504020804" pitchFamily="34" charset="0"/>
              </a:endParaRPr>
            </a:p>
          </p:txBody>
        </p:sp>
        <p:sp>
          <p:nvSpPr>
            <p:cNvPr id="105" name="Text Box 8">
              <a:extLst>
                <a:ext uri="{FF2B5EF4-FFF2-40B4-BE49-F238E27FC236}">
                  <a16:creationId xmlns:a16="http://schemas.microsoft.com/office/drawing/2014/main" id="{856F81C7-C7A8-4F17-A5FC-CCD069D42530}"/>
                </a:ext>
              </a:extLst>
            </p:cNvPr>
            <p:cNvSpPr txBox="1">
              <a:spLocks noChangeArrowheads="1"/>
            </p:cNvSpPr>
            <p:nvPr/>
          </p:nvSpPr>
          <p:spPr bwMode="auto">
            <a:xfrm>
              <a:off x="110554355" y="110383786"/>
              <a:ext cx="2539531" cy="1513215"/>
            </a:xfrm>
            <a:prstGeom prst="rect">
              <a:avLst/>
            </a:prstGeom>
            <a:noFill/>
            <a:ln w="25400" cap="rnd" algn="in">
              <a:solidFill>
                <a:srgbClr val="000000"/>
              </a:solidFill>
              <a:prstDash val="sysDot"/>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CCCCCC"/>
                    </a:outerShdw>
                  </a:effectLst>
                </a14:hiddenEffects>
              </a:ext>
            </a:extLst>
          </p:spPr>
          <p:txBody>
            <a:bodyPr vert="horz" wrap="square" lIns="36576" tIns="36576" rIns="36576" bIns="36576" numCol="1" anchor="t" anchorCtr="0" compatLnSpc="1">
              <a:prstTxWarp prst="textNoShape">
                <a:avLst/>
              </a:prstTxWarp>
            </a:bodyPr>
            <a:lstStyle/>
            <a:p>
              <a:pPr marL="0" marR="0" lvl="0" indent="0" defTabSz="914400" rtl="0" eaLnBrk="0" fontAlgn="base" latinLnBrk="0" hangingPunct="0">
                <a:lnSpc>
                  <a:spcPct val="100000"/>
                </a:lnSpc>
                <a:spcBef>
                  <a:spcPct val="0"/>
                </a:spcBef>
                <a:spcAft>
                  <a:spcPct val="0"/>
                </a:spcAft>
                <a:buClrTx/>
                <a:buSzTx/>
                <a:buFontTx/>
                <a:buNone/>
                <a:tabLst/>
              </a:pPr>
              <a:r>
                <a:rPr kumimoji="0" lang="en-GB" altLang="en-US" sz="1400" b="0" i="0" u="none" strike="noStrike" cap="none" normalizeH="0" baseline="0">
                  <a:ln>
                    <a:noFill/>
                  </a:ln>
                  <a:solidFill>
                    <a:srgbClr val="000000"/>
                  </a:solidFill>
                  <a:effectLst/>
                  <a:latin typeface="Eras Medium ITC" panose="020B0602030504020804" pitchFamily="34" charset="0"/>
                </a:rPr>
                <a:t>Drill holes in the photo frame</a:t>
              </a:r>
            </a:p>
            <a:p>
              <a:pPr marL="0" marR="0" lvl="0" indent="0" defTabSz="914400" rtl="0" eaLnBrk="0" fontAlgn="base" latinLnBrk="0" hangingPunct="0">
                <a:lnSpc>
                  <a:spcPct val="100000"/>
                </a:lnSpc>
                <a:spcBef>
                  <a:spcPct val="0"/>
                </a:spcBef>
                <a:spcAft>
                  <a:spcPct val="0"/>
                </a:spcAft>
                <a:buClrTx/>
                <a:buSzTx/>
                <a:buFontTx/>
                <a:buNone/>
                <a:tabLst/>
              </a:pPr>
              <a:r>
                <a:rPr lang="en-GB" altLang="en-US" sz="1400">
                  <a:solidFill>
                    <a:srgbClr val="000000"/>
                  </a:solidFill>
                  <a:latin typeface="Eras Medium ITC" panose="020B0602030504020804" pitchFamily="34" charset="0"/>
                </a:rPr>
                <a:t>Using the </a:t>
              </a:r>
            </a:p>
            <a:p>
              <a:pPr marL="0" marR="0" lvl="0" indent="0" defTabSz="914400" rtl="0" eaLnBrk="0" fontAlgn="base" latinLnBrk="0" hangingPunct="0">
                <a:lnSpc>
                  <a:spcPct val="100000"/>
                </a:lnSpc>
                <a:spcBef>
                  <a:spcPct val="0"/>
                </a:spcBef>
                <a:spcAft>
                  <a:spcPct val="0"/>
                </a:spcAft>
                <a:buClrTx/>
                <a:buSzTx/>
                <a:buFontTx/>
                <a:buNone/>
                <a:tabLst/>
              </a:pPr>
              <a:r>
                <a:rPr lang="en-GB" altLang="en-US" sz="1400">
                  <a:solidFill>
                    <a:srgbClr val="000000"/>
                  </a:solidFill>
                  <a:latin typeface="Eras Medium ITC" panose="020B0602030504020804" pitchFamily="34" charset="0"/>
                </a:rPr>
                <a:t>…………………      ……………………</a:t>
              </a:r>
            </a:p>
            <a:p>
              <a:pPr marL="0" marR="0" lvl="0" indent="0" defTabSz="914400" rtl="0" eaLnBrk="0" fontAlgn="base" latinLnBrk="0" hangingPunct="0">
                <a:lnSpc>
                  <a:spcPct val="100000"/>
                </a:lnSpc>
                <a:spcBef>
                  <a:spcPct val="0"/>
                </a:spcBef>
                <a:spcAft>
                  <a:spcPct val="0"/>
                </a:spcAft>
                <a:buClrTx/>
                <a:buSzTx/>
                <a:buFontTx/>
                <a:buNone/>
                <a:tabLst/>
              </a:pPr>
              <a:endParaRPr lang="en-GB" sz="1400" b="0" i="0">
                <a:solidFill>
                  <a:srgbClr val="000000"/>
                </a:solidFill>
                <a:effectLst/>
                <a:latin typeface="Segoe UI" panose="020B0502040204020203" pitchFamily="34" charset="0"/>
              </a:endParaRPr>
            </a:p>
            <a:p>
              <a:pPr rtl="0" fontAlgn="base"/>
              <a:r>
                <a:rPr lang="en-GB" sz="1400" b="0" i="0" u="none" strike="noStrike">
                  <a:solidFill>
                    <a:srgbClr val="000000"/>
                  </a:solidFill>
                  <a:effectLst/>
                  <a:latin typeface="Eras Medium ITC" panose="020B0602030504020804" pitchFamily="34" charset="0"/>
                </a:rPr>
                <a:t>This is number ….................</a:t>
              </a:r>
              <a:endParaRPr lang="en-GB" sz="1400" b="0" i="0">
                <a:solidFill>
                  <a:srgbClr val="000000"/>
                </a:solidFill>
                <a:effectLst/>
                <a:latin typeface="Segoe UI" panose="020B0502040204020203" pitchFamily="34" charset="0"/>
              </a:endParaRPr>
            </a:p>
            <a:p>
              <a:pPr marL="0" marR="0" lvl="0" indent="0" defTabSz="914400" rtl="0" eaLnBrk="0" fontAlgn="base" latinLnBrk="0" hangingPunct="0">
                <a:lnSpc>
                  <a:spcPct val="100000"/>
                </a:lnSpc>
                <a:spcBef>
                  <a:spcPct val="0"/>
                </a:spcBef>
                <a:spcAft>
                  <a:spcPct val="0"/>
                </a:spcAft>
                <a:buClrTx/>
                <a:buSzTx/>
                <a:buFontTx/>
                <a:buNone/>
                <a:tabLst/>
              </a:pPr>
              <a:endParaRPr kumimoji="0" lang="en-US" altLang="en-US" sz="1400" b="0" i="0" u="none" strike="noStrike" cap="none" normalizeH="0" baseline="0">
                <a:ln>
                  <a:noFill/>
                </a:ln>
                <a:solidFill>
                  <a:schemeClr val="tx1"/>
                </a:solidFill>
                <a:effectLst/>
                <a:latin typeface="Eras Medium ITC" panose="020B0602030504020804" pitchFamily="34" charset="0"/>
              </a:endParaRPr>
            </a:p>
          </p:txBody>
        </p:sp>
      </p:grpSp>
      <p:grpSp>
        <p:nvGrpSpPr>
          <p:cNvPr id="106" name="Group 9">
            <a:extLst>
              <a:ext uri="{FF2B5EF4-FFF2-40B4-BE49-F238E27FC236}">
                <a16:creationId xmlns:a16="http://schemas.microsoft.com/office/drawing/2014/main" id="{44F2BF0D-C67F-453D-8F4C-ECBEB55C2885}"/>
              </a:ext>
            </a:extLst>
          </p:cNvPr>
          <p:cNvGrpSpPr>
            <a:grpSpLocks/>
          </p:cNvGrpSpPr>
          <p:nvPr/>
        </p:nvGrpSpPr>
        <p:grpSpPr bwMode="auto">
          <a:xfrm>
            <a:off x="6608474" y="1946422"/>
            <a:ext cx="2728913" cy="1319213"/>
            <a:chOff x="107306498" y="108321989"/>
            <a:chExt cx="2729996" cy="1751693"/>
          </a:xfrm>
        </p:grpSpPr>
        <p:sp>
          <p:nvSpPr>
            <p:cNvPr id="107" name="Rectangle 10">
              <a:extLst>
                <a:ext uri="{FF2B5EF4-FFF2-40B4-BE49-F238E27FC236}">
                  <a16:creationId xmlns:a16="http://schemas.microsoft.com/office/drawing/2014/main" id="{EAB8B5C6-D6F9-467B-8666-72DEBD2D368D}"/>
                </a:ext>
              </a:extLst>
            </p:cNvPr>
            <p:cNvSpPr>
              <a:spLocks noChangeArrowheads="1"/>
            </p:cNvSpPr>
            <p:nvPr/>
          </p:nvSpPr>
          <p:spPr bwMode="auto">
            <a:xfrm>
              <a:off x="107306498" y="108321989"/>
              <a:ext cx="2729996" cy="1751693"/>
            </a:xfrm>
            <a:prstGeom prst="rect">
              <a:avLst/>
            </a:prstGeom>
            <a:noFill/>
            <a:ln w="9525" algn="in">
              <a:solidFill>
                <a:srgbClr val="000000"/>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CCCCCC"/>
                    </a:outerShdw>
                  </a:effectLst>
                </a14:hiddenEffects>
              </a:ext>
            </a:extLst>
          </p:spPr>
          <p:txBody>
            <a:bodyPr vert="horz" wrap="square" lIns="36576" tIns="36576" rIns="36576" bIns="36576" numCol="1" anchor="t" anchorCtr="0" compatLnSpc="1">
              <a:prstTxWarp prst="textNoShape">
                <a:avLst/>
              </a:prstTxWarp>
            </a:bodyPr>
            <a:lstStyle/>
            <a:p>
              <a:endParaRPr lang="en-GB" sz="1400">
                <a:latin typeface="Eras Medium ITC" panose="020B0602030504020804" pitchFamily="34" charset="0"/>
              </a:endParaRPr>
            </a:p>
          </p:txBody>
        </p:sp>
        <p:sp>
          <p:nvSpPr>
            <p:cNvPr id="108" name="Text Box 11">
              <a:extLst>
                <a:ext uri="{FF2B5EF4-FFF2-40B4-BE49-F238E27FC236}">
                  <a16:creationId xmlns:a16="http://schemas.microsoft.com/office/drawing/2014/main" id="{E045D081-5CDE-4241-AEDE-84D77F024D07}"/>
                </a:ext>
              </a:extLst>
            </p:cNvPr>
            <p:cNvSpPr txBox="1">
              <a:spLocks noChangeArrowheads="1"/>
            </p:cNvSpPr>
            <p:nvPr/>
          </p:nvSpPr>
          <p:spPr bwMode="auto">
            <a:xfrm>
              <a:off x="107402917" y="108438816"/>
              <a:ext cx="2489962" cy="1474107"/>
            </a:xfrm>
            <a:prstGeom prst="rect">
              <a:avLst/>
            </a:prstGeom>
            <a:noFill/>
            <a:ln w="25400" cap="rnd" algn="in">
              <a:solidFill>
                <a:srgbClr val="000000"/>
              </a:solidFill>
              <a:prstDash val="sysDot"/>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CCCCCC"/>
                    </a:outerShdw>
                  </a:effectLst>
                </a14:hiddenEffects>
              </a:ext>
            </a:extLst>
          </p:spPr>
          <p:txBody>
            <a:bodyPr vert="horz" wrap="square" lIns="36576" tIns="36576" rIns="36576" bIns="36576" numCol="1" anchor="t" anchorCtr="0" compatLnSpc="1">
              <a:prstTxWarp prst="textNoShape">
                <a:avLst/>
              </a:prstTxWarp>
            </a:bodyPr>
            <a:lstStyle/>
            <a:p>
              <a:pPr rtl="0" fontAlgn="base"/>
              <a:r>
                <a:rPr kumimoji="0" lang="en-GB" altLang="en-US" sz="1400" b="0" i="0" u="none" strike="noStrike" cap="none" normalizeH="0" baseline="0">
                  <a:ln>
                    <a:noFill/>
                  </a:ln>
                  <a:solidFill>
                    <a:srgbClr val="000000"/>
                  </a:solidFill>
                  <a:effectLst/>
                  <a:latin typeface="Eras Medium ITC" panose="020B0602030504020804" pitchFamily="34" charset="0"/>
                </a:rPr>
                <a:t>Use your final design to make a symmetrical template</a:t>
              </a:r>
              <a:r>
                <a:rPr lang="en-GB" sz="1400" b="0" i="0">
                  <a:solidFill>
                    <a:srgbClr val="000000"/>
                  </a:solidFill>
                  <a:effectLst/>
                  <a:latin typeface="Eras Medium ITC" panose="020B0602030504020804" pitchFamily="34" charset="0"/>
                </a:rPr>
                <a:t>​</a:t>
              </a:r>
            </a:p>
            <a:p>
              <a:pPr rtl="0" fontAlgn="base"/>
              <a:endParaRPr lang="en-GB" sz="1400">
                <a:solidFill>
                  <a:srgbClr val="000000"/>
                </a:solidFill>
                <a:latin typeface="Eras Medium ITC" panose="020B0602030504020804" pitchFamily="34" charset="0"/>
              </a:endParaRPr>
            </a:p>
            <a:p>
              <a:pPr rtl="0" fontAlgn="base"/>
              <a:endParaRPr lang="en-GB" sz="1400" b="0" i="0">
                <a:solidFill>
                  <a:srgbClr val="000000"/>
                </a:solidFill>
                <a:effectLst/>
                <a:latin typeface="Segoe UI" panose="020B0502040204020203" pitchFamily="34" charset="0"/>
              </a:endParaRPr>
            </a:p>
            <a:p>
              <a:pPr rtl="0" fontAlgn="base"/>
              <a:r>
                <a:rPr lang="en-GB" sz="1400" b="0" i="0" u="none" strike="noStrike">
                  <a:solidFill>
                    <a:srgbClr val="000000"/>
                  </a:solidFill>
                  <a:effectLst/>
                  <a:latin typeface="Eras Medium ITC" panose="020B0602030504020804" pitchFamily="34" charset="0"/>
                </a:rPr>
                <a:t>This is number ….................</a:t>
              </a:r>
              <a:endParaRPr lang="en-GB" sz="1400" b="0" i="0">
                <a:solidFill>
                  <a:srgbClr val="000000"/>
                </a:solidFill>
                <a:effectLst/>
                <a:latin typeface="Segoe UI" panose="020B0502040204020203" pitchFamily="34" charset="0"/>
              </a:endParaRPr>
            </a:p>
            <a:p>
              <a:pPr marL="0" marR="0" lvl="0" indent="0" defTabSz="914400" rtl="0" eaLnBrk="0" fontAlgn="base" latinLnBrk="0" hangingPunct="0">
                <a:lnSpc>
                  <a:spcPct val="100000"/>
                </a:lnSpc>
                <a:spcBef>
                  <a:spcPct val="0"/>
                </a:spcBef>
                <a:spcAft>
                  <a:spcPct val="0"/>
                </a:spcAft>
                <a:buClrTx/>
                <a:buSzTx/>
                <a:buFontTx/>
                <a:buNone/>
                <a:tabLst/>
              </a:pPr>
              <a:endParaRPr kumimoji="0" lang="en-GB" altLang="en-US" sz="1400" b="0" i="0" u="none" strike="noStrike" cap="none" normalizeH="0" baseline="0">
                <a:ln>
                  <a:noFill/>
                </a:ln>
                <a:solidFill>
                  <a:srgbClr val="000000"/>
                </a:solidFill>
                <a:effectLst/>
                <a:latin typeface="Eras Medium ITC" panose="020B0602030504020804" pitchFamily="34" charset="0"/>
              </a:endParaRPr>
            </a:p>
            <a:p>
              <a:pPr marL="0" marR="0" lvl="0" indent="0" defTabSz="914400" rtl="0" eaLnBrk="0" fontAlgn="base" latinLnBrk="0" hangingPunct="0">
                <a:lnSpc>
                  <a:spcPct val="100000"/>
                </a:lnSpc>
                <a:spcBef>
                  <a:spcPct val="0"/>
                </a:spcBef>
                <a:spcAft>
                  <a:spcPct val="0"/>
                </a:spcAft>
                <a:buClrTx/>
                <a:buSzTx/>
                <a:buFontTx/>
                <a:buNone/>
                <a:tabLst/>
              </a:pPr>
              <a:endParaRPr lang="en-GB" altLang="en-US" sz="1400">
                <a:solidFill>
                  <a:srgbClr val="000000"/>
                </a:solidFill>
                <a:latin typeface="Eras Medium ITC" panose="020B0602030504020804" pitchFamily="34" charset="0"/>
              </a:endParaRPr>
            </a:p>
            <a:p>
              <a:pPr marL="0" marR="0" lvl="0" indent="0" defTabSz="914400" rtl="0" eaLnBrk="0" fontAlgn="base" latinLnBrk="0" hangingPunct="0">
                <a:lnSpc>
                  <a:spcPct val="100000"/>
                </a:lnSpc>
                <a:spcBef>
                  <a:spcPct val="0"/>
                </a:spcBef>
                <a:spcAft>
                  <a:spcPct val="0"/>
                </a:spcAft>
                <a:buClrTx/>
                <a:buSzTx/>
                <a:buFontTx/>
                <a:buNone/>
                <a:tabLst/>
              </a:pPr>
              <a:endParaRPr kumimoji="0" lang="en-GB" altLang="en-US" sz="1400" b="0" i="0" u="none" strike="noStrike" cap="none" normalizeH="0" baseline="0">
                <a:ln>
                  <a:noFill/>
                </a:ln>
                <a:solidFill>
                  <a:srgbClr val="000000"/>
                </a:solidFill>
                <a:effectLst/>
                <a:latin typeface="Eras Medium ITC" panose="020B0602030504020804" pitchFamily="34" charset="0"/>
              </a:endParaRPr>
            </a:p>
            <a:p>
              <a:pPr marL="0" marR="0" lvl="0" indent="0" defTabSz="914400" rtl="0" eaLnBrk="0" fontAlgn="base" latinLnBrk="0" hangingPunct="0">
                <a:lnSpc>
                  <a:spcPct val="100000"/>
                </a:lnSpc>
                <a:spcBef>
                  <a:spcPct val="0"/>
                </a:spcBef>
                <a:spcAft>
                  <a:spcPct val="0"/>
                </a:spcAft>
                <a:buClrTx/>
                <a:buSzTx/>
                <a:buFontTx/>
                <a:buNone/>
                <a:tabLst/>
              </a:pPr>
              <a:endParaRPr kumimoji="0" lang="en-US" altLang="en-US" sz="1400" b="0" i="0" u="none" strike="noStrike" cap="none" normalizeH="0" baseline="0">
                <a:ln>
                  <a:noFill/>
                </a:ln>
                <a:solidFill>
                  <a:schemeClr val="tx1"/>
                </a:solidFill>
                <a:effectLst/>
                <a:latin typeface="Eras Medium ITC" panose="020B0602030504020804" pitchFamily="34" charset="0"/>
              </a:endParaRPr>
            </a:p>
          </p:txBody>
        </p:sp>
      </p:grpSp>
      <p:grpSp>
        <p:nvGrpSpPr>
          <p:cNvPr id="109" name="Group 12">
            <a:extLst>
              <a:ext uri="{FF2B5EF4-FFF2-40B4-BE49-F238E27FC236}">
                <a16:creationId xmlns:a16="http://schemas.microsoft.com/office/drawing/2014/main" id="{93180A78-5E37-4ECA-B1FA-53268BFBBDD0}"/>
              </a:ext>
            </a:extLst>
          </p:cNvPr>
          <p:cNvGrpSpPr>
            <a:grpSpLocks/>
          </p:cNvGrpSpPr>
          <p:nvPr/>
        </p:nvGrpSpPr>
        <p:grpSpPr bwMode="auto">
          <a:xfrm>
            <a:off x="563041" y="3495901"/>
            <a:ext cx="2728913" cy="1333500"/>
            <a:chOff x="107313755" y="112266246"/>
            <a:chExt cx="2729996" cy="1751693"/>
          </a:xfrm>
        </p:grpSpPr>
        <p:sp>
          <p:nvSpPr>
            <p:cNvPr id="110" name="Rectangle 13">
              <a:extLst>
                <a:ext uri="{FF2B5EF4-FFF2-40B4-BE49-F238E27FC236}">
                  <a16:creationId xmlns:a16="http://schemas.microsoft.com/office/drawing/2014/main" id="{E19700FD-CC03-4ABE-9D99-D8B4EA7C9B91}"/>
                </a:ext>
              </a:extLst>
            </p:cNvPr>
            <p:cNvSpPr>
              <a:spLocks noChangeArrowheads="1"/>
            </p:cNvSpPr>
            <p:nvPr/>
          </p:nvSpPr>
          <p:spPr bwMode="auto">
            <a:xfrm>
              <a:off x="107313755" y="112266246"/>
              <a:ext cx="2729996" cy="1751693"/>
            </a:xfrm>
            <a:prstGeom prst="rect">
              <a:avLst/>
            </a:prstGeom>
            <a:noFill/>
            <a:ln w="9525" algn="in">
              <a:solidFill>
                <a:srgbClr val="000000"/>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CCCCCC"/>
                    </a:outerShdw>
                  </a:effectLst>
                </a14:hiddenEffects>
              </a:ext>
            </a:extLst>
          </p:spPr>
          <p:txBody>
            <a:bodyPr vert="horz" wrap="square" lIns="36576" tIns="36576" rIns="36576" bIns="36576" numCol="1" anchor="t" anchorCtr="0" compatLnSpc="1">
              <a:prstTxWarp prst="textNoShape">
                <a:avLst/>
              </a:prstTxWarp>
            </a:bodyPr>
            <a:lstStyle/>
            <a:p>
              <a:endParaRPr lang="en-GB" sz="1400">
                <a:latin typeface="Eras Medium ITC" panose="020B0602030504020804" pitchFamily="34" charset="0"/>
              </a:endParaRPr>
            </a:p>
          </p:txBody>
        </p:sp>
        <p:sp>
          <p:nvSpPr>
            <p:cNvPr id="111" name="Text Box 14">
              <a:extLst>
                <a:ext uri="{FF2B5EF4-FFF2-40B4-BE49-F238E27FC236}">
                  <a16:creationId xmlns:a16="http://schemas.microsoft.com/office/drawing/2014/main" id="{E9068F4B-7B9E-40DF-85FF-C7163B677E8A}"/>
                </a:ext>
              </a:extLst>
            </p:cNvPr>
            <p:cNvSpPr txBox="1">
              <a:spLocks noChangeArrowheads="1"/>
            </p:cNvSpPr>
            <p:nvPr/>
          </p:nvSpPr>
          <p:spPr bwMode="auto">
            <a:xfrm>
              <a:off x="107581035" y="112417008"/>
              <a:ext cx="2132775" cy="1481817"/>
            </a:xfrm>
            <a:prstGeom prst="rect">
              <a:avLst/>
            </a:prstGeom>
            <a:noFill/>
            <a:ln w="25400" cap="rnd" algn="in">
              <a:solidFill>
                <a:srgbClr val="000000"/>
              </a:solidFill>
              <a:prstDash val="sysDot"/>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CCCCCC"/>
                    </a:outerShdw>
                  </a:effectLst>
                </a14:hiddenEffects>
              </a:ext>
            </a:extLst>
          </p:spPr>
          <p:txBody>
            <a:bodyPr vert="horz" wrap="square" lIns="36576" tIns="36576" rIns="36576" bIns="36576" numCol="1" anchor="t" anchorCtr="0" compatLnSpc="1">
              <a:prstTxWarp prst="textNoShape">
                <a:avLst/>
              </a:prstTxWarp>
            </a:bodyPr>
            <a:lstStyle/>
            <a:p>
              <a:pPr eaLnBrk="0" hangingPunct="0"/>
              <a:r>
                <a:rPr kumimoji="0" lang="en-GB" altLang="en-US" sz="1400" b="0" i="0" u="none" strike="noStrike" cap="none" normalizeH="0" baseline="0">
                  <a:ln>
                    <a:noFill/>
                  </a:ln>
                  <a:solidFill>
                    <a:srgbClr val="000000"/>
                  </a:solidFill>
                  <a:effectLst/>
                  <a:latin typeface="Eras Medium ITC"/>
                  <a:cs typeface="Arial"/>
                </a:rPr>
                <a:t>Glue the pieces together</a:t>
              </a:r>
              <a:r>
                <a:rPr lang="en-GB" altLang="en-US" sz="1400">
                  <a:solidFill>
                    <a:srgbClr val="000000"/>
                  </a:solidFill>
                  <a:latin typeface="Eras Medium ITC"/>
                  <a:cs typeface="Arial"/>
                </a:rPr>
                <a:t> </a:t>
              </a:r>
              <a:endParaRPr kumimoji="0" lang="en-GB" altLang="en-US" sz="1400" b="0" i="0" u="none" strike="noStrike" cap="none" normalizeH="0" baseline="0">
                <a:ln>
                  <a:noFill/>
                </a:ln>
                <a:solidFill>
                  <a:srgbClr val="000000"/>
                </a:solidFill>
                <a:effectLst/>
                <a:latin typeface="Eras Medium ITC" panose="020B0602030504020804" pitchFamily="34" charset="0"/>
              </a:endParaRPr>
            </a:p>
            <a:p>
              <a:pPr marL="0" marR="0" lvl="0" indent="0" defTabSz="914400" rtl="0" eaLnBrk="0" fontAlgn="base" latinLnBrk="0" hangingPunct="0">
                <a:lnSpc>
                  <a:spcPct val="100000"/>
                </a:lnSpc>
                <a:spcBef>
                  <a:spcPct val="0"/>
                </a:spcBef>
                <a:spcAft>
                  <a:spcPct val="0"/>
                </a:spcAft>
                <a:buClrTx/>
                <a:buSzTx/>
                <a:buFontTx/>
                <a:buNone/>
                <a:tabLst/>
              </a:pPr>
              <a:r>
                <a:rPr kumimoji="0" lang="en-GB" altLang="en-US" sz="1400" b="0" i="0" u="none" strike="noStrike" cap="none" normalizeH="0" baseline="0">
                  <a:ln>
                    <a:noFill/>
                  </a:ln>
                  <a:solidFill>
                    <a:srgbClr val="000000"/>
                  </a:solidFill>
                  <a:effectLst/>
                  <a:latin typeface="Eras Medium ITC"/>
                  <a:cs typeface="Arial"/>
                </a:rPr>
                <a:t>using ……………...</a:t>
              </a:r>
            </a:p>
            <a:p>
              <a:pPr marL="0" marR="0" lvl="0" indent="0" defTabSz="914400" rtl="0" eaLnBrk="0" fontAlgn="base" latinLnBrk="0" hangingPunct="0">
                <a:lnSpc>
                  <a:spcPct val="100000"/>
                </a:lnSpc>
                <a:spcBef>
                  <a:spcPct val="0"/>
                </a:spcBef>
                <a:spcAft>
                  <a:spcPct val="0"/>
                </a:spcAft>
                <a:buClrTx/>
                <a:buSzTx/>
                <a:buFontTx/>
                <a:buNone/>
                <a:tabLst/>
              </a:pPr>
              <a:endParaRPr lang="en-GB" sz="1400">
                <a:solidFill>
                  <a:srgbClr val="000000"/>
                </a:solidFill>
                <a:latin typeface="Eras Medium ITC"/>
                <a:cs typeface="Arial"/>
              </a:endParaRPr>
            </a:p>
            <a:p>
              <a:pPr marL="0" marR="0" lvl="0" indent="0" defTabSz="914400" rtl="0" eaLnBrk="0" fontAlgn="base" latinLnBrk="0" hangingPunct="0">
                <a:lnSpc>
                  <a:spcPct val="100000"/>
                </a:lnSpc>
                <a:spcBef>
                  <a:spcPct val="0"/>
                </a:spcBef>
                <a:spcAft>
                  <a:spcPct val="0"/>
                </a:spcAft>
                <a:buClrTx/>
                <a:buSzTx/>
                <a:buFontTx/>
                <a:buNone/>
                <a:tabLst/>
              </a:pPr>
              <a:endParaRPr lang="en-GB" sz="1400" b="0" i="0" u="none" strike="noStrike" cap="none" normalizeH="0" baseline="0">
                <a:ln>
                  <a:noFill/>
                </a:ln>
                <a:solidFill>
                  <a:schemeClr val="tx1"/>
                </a:solidFill>
                <a:effectLst/>
                <a:latin typeface="Arial"/>
              </a:endParaRPr>
            </a:p>
            <a:p>
              <a:r>
                <a:rPr lang="en-GB" sz="1400">
                  <a:latin typeface="Arial"/>
                  <a:cs typeface="Arial"/>
                </a:rPr>
                <a:t>This is number …...........</a:t>
              </a:r>
              <a:endParaRPr lang="en-GB">
                <a:cs typeface="Arial"/>
              </a:endParaRPr>
            </a:p>
            <a:p>
              <a:pPr eaLnBrk="0" hangingPunct="0"/>
              <a:endParaRPr lang="en-GB" altLang="en-US" sz="1400">
                <a:latin typeface="Eras Medium ITC" panose="020B0602030504020804" pitchFamily="34" charset="0"/>
              </a:endParaRPr>
            </a:p>
            <a:p>
              <a:pPr eaLnBrk="0" hangingPunct="0"/>
              <a:endParaRPr lang="en-US" altLang="en-US" sz="1400">
                <a:latin typeface="Eras Medium ITC" panose="020B0602030504020804" pitchFamily="34" charset="0"/>
              </a:endParaRPr>
            </a:p>
          </p:txBody>
        </p:sp>
      </p:grpSp>
      <p:grpSp>
        <p:nvGrpSpPr>
          <p:cNvPr id="112" name="Group 15">
            <a:extLst>
              <a:ext uri="{FF2B5EF4-FFF2-40B4-BE49-F238E27FC236}">
                <a16:creationId xmlns:a16="http://schemas.microsoft.com/office/drawing/2014/main" id="{CBDF2DC2-74B6-4898-BA76-705718555C6B}"/>
              </a:ext>
            </a:extLst>
          </p:cNvPr>
          <p:cNvGrpSpPr>
            <a:grpSpLocks/>
          </p:cNvGrpSpPr>
          <p:nvPr/>
        </p:nvGrpSpPr>
        <p:grpSpPr bwMode="auto">
          <a:xfrm>
            <a:off x="3584964" y="3511263"/>
            <a:ext cx="2730500" cy="1273175"/>
            <a:chOff x="110457005" y="112266246"/>
            <a:chExt cx="2729996" cy="1751693"/>
          </a:xfrm>
        </p:grpSpPr>
        <p:sp>
          <p:nvSpPr>
            <p:cNvPr id="113" name="Rectangle 16">
              <a:extLst>
                <a:ext uri="{FF2B5EF4-FFF2-40B4-BE49-F238E27FC236}">
                  <a16:creationId xmlns:a16="http://schemas.microsoft.com/office/drawing/2014/main" id="{930868B9-F959-4417-94B8-24C6A304DDA8}"/>
                </a:ext>
              </a:extLst>
            </p:cNvPr>
            <p:cNvSpPr>
              <a:spLocks noChangeArrowheads="1"/>
            </p:cNvSpPr>
            <p:nvPr/>
          </p:nvSpPr>
          <p:spPr bwMode="auto">
            <a:xfrm>
              <a:off x="110457005" y="112266246"/>
              <a:ext cx="2729996" cy="1751693"/>
            </a:xfrm>
            <a:prstGeom prst="rect">
              <a:avLst/>
            </a:prstGeom>
            <a:noFill/>
            <a:ln w="9525" algn="in">
              <a:solidFill>
                <a:srgbClr val="000000"/>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CCCCCC"/>
                    </a:outerShdw>
                  </a:effectLst>
                </a14:hiddenEffects>
              </a:ext>
            </a:extLst>
          </p:spPr>
          <p:txBody>
            <a:bodyPr vert="horz" wrap="square" lIns="36576" tIns="36576" rIns="36576" bIns="36576" numCol="1" anchor="t" anchorCtr="0" compatLnSpc="1">
              <a:prstTxWarp prst="textNoShape">
                <a:avLst/>
              </a:prstTxWarp>
            </a:bodyPr>
            <a:lstStyle/>
            <a:p>
              <a:endParaRPr lang="en-GB" sz="1400">
                <a:latin typeface="Eras Medium ITC" panose="020B0602030504020804" pitchFamily="34" charset="0"/>
              </a:endParaRPr>
            </a:p>
          </p:txBody>
        </p:sp>
        <p:sp>
          <p:nvSpPr>
            <p:cNvPr id="114" name="Text Box 17">
              <a:extLst>
                <a:ext uri="{FF2B5EF4-FFF2-40B4-BE49-F238E27FC236}">
                  <a16:creationId xmlns:a16="http://schemas.microsoft.com/office/drawing/2014/main" id="{3FECB0EE-6766-4851-BE9A-6E2F72E86DF8}"/>
                </a:ext>
              </a:extLst>
            </p:cNvPr>
            <p:cNvSpPr txBox="1">
              <a:spLocks noChangeArrowheads="1"/>
            </p:cNvSpPr>
            <p:nvPr/>
          </p:nvSpPr>
          <p:spPr bwMode="auto">
            <a:xfrm>
              <a:off x="110733960" y="112454651"/>
              <a:ext cx="2151825" cy="1281113"/>
            </a:xfrm>
            <a:prstGeom prst="rect">
              <a:avLst/>
            </a:prstGeom>
            <a:noFill/>
            <a:ln w="25400" cap="rnd" algn="in">
              <a:solidFill>
                <a:srgbClr val="000000"/>
              </a:solidFill>
              <a:prstDash val="sysDot"/>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CCCCCC"/>
                    </a:outerShdw>
                  </a:effectLst>
                </a14:hiddenEffects>
              </a:ext>
            </a:extLst>
          </p:spPr>
          <p:txBody>
            <a:bodyPr vert="horz" wrap="square" lIns="36576" tIns="36576" rIns="36576" bIns="36576" numCol="1" anchor="t" anchorCtr="0" compatLnSpc="1">
              <a:prstTxWarp prst="textNoShape">
                <a:avLst/>
              </a:prstTxWarp>
            </a:bodyPr>
            <a:lstStyle/>
            <a:p>
              <a:pPr marL="0" marR="0" lvl="0" indent="0" defTabSz="914400" rtl="0" eaLnBrk="0" fontAlgn="base" latinLnBrk="0" hangingPunct="0">
                <a:lnSpc>
                  <a:spcPct val="100000"/>
                </a:lnSpc>
                <a:spcBef>
                  <a:spcPct val="0"/>
                </a:spcBef>
                <a:spcAft>
                  <a:spcPct val="0"/>
                </a:spcAft>
                <a:buClrTx/>
                <a:buSzTx/>
                <a:buFontTx/>
                <a:buNone/>
                <a:tabLst/>
              </a:pPr>
              <a:r>
                <a:rPr kumimoji="0" lang="en-GB" altLang="en-US" sz="1400" b="0" i="0" u="none" strike="noStrike" cap="none" normalizeH="0" baseline="0">
                  <a:ln>
                    <a:noFill/>
                  </a:ln>
                  <a:solidFill>
                    <a:srgbClr val="000000"/>
                  </a:solidFill>
                  <a:effectLst/>
                  <a:latin typeface="Eras Medium ITC" panose="020B0602030504020804" pitchFamily="34" charset="0"/>
                </a:rPr>
                <a:t>Paint the photo frame</a:t>
              </a:r>
            </a:p>
            <a:p>
              <a:pPr marL="0" marR="0" lvl="0" indent="0" defTabSz="914400" rtl="0" eaLnBrk="0" fontAlgn="base" latinLnBrk="0" hangingPunct="0">
                <a:lnSpc>
                  <a:spcPct val="100000"/>
                </a:lnSpc>
                <a:spcBef>
                  <a:spcPct val="0"/>
                </a:spcBef>
                <a:spcAft>
                  <a:spcPct val="0"/>
                </a:spcAft>
                <a:buClrTx/>
                <a:buSzTx/>
                <a:buFontTx/>
                <a:buNone/>
                <a:tabLst/>
              </a:pPr>
              <a:endParaRPr kumimoji="0" lang="en-GB" altLang="en-US" sz="1400" b="0" i="0" u="none" strike="noStrike" cap="none" normalizeH="0" baseline="0">
                <a:ln>
                  <a:noFill/>
                </a:ln>
                <a:solidFill>
                  <a:srgbClr val="000000"/>
                </a:solidFill>
                <a:effectLst/>
                <a:latin typeface="Eras Medium ITC" panose="020B0602030504020804" pitchFamily="34" charset="0"/>
              </a:endParaRPr>
            </a:p>
            <a:p>
              <a:pPr rtl="0" fontAlgn="base"/>
              <a:r>
                <a:rPr lang="en-GB" sz="1400" b="0" i="0">
                  <a:solidFill>
                    <a:srgbClr val="000000"/>
                  </a:solidFill>
                  <a:effectLst/>
                  <a:latin typeface="Eras Medium ITC" panose="020B0602030504020804" pitchFamily="34" charset="0"/>
                </a:rPr>
                <a:t>​</a:t>
              </a:r>
              <a:endParaRPr lang="en-GB" sz="1400" b="0" i="0">
                <a:solidFill>
                  <a:srgbClr val="000000"/>
                </a:solidFill>
                <a:effectLst/>
                <a:latin typeface="Segoe UI" panose="020B0502040204020203" pitchFamily="34" charset="0"/>
              </a:endParaRPr>
            </a:p>
            <a:p>
              <a:pPr rtl="0" fontAlgn="base"/>
              <a:r>
                <a:rPr lang="en-GB" sz="1400" b="0" i="0" u="none" strike="noStrike">
                  <a:solidFill>
                    <a:srgbClr val="000000"/>
                  </a:solidFill>
                  <a:effectLst/>
                  <a:latin typeface="Eras Medium ITC" panose="020B0602030504020804" pitchFamily="34" charset="0"/>
                </a:rPr>
                <a:t>This is number ….................</a:t>
              </a:r>
              <a:endParaRPr lang="en-GB" sz="1400" b="0" i="0">
                <a:solidFill>
                  <a:srgbClr val="000000"/>
                </a:solidFill>
                <a:effectLst/>
                <a:latin typeface="Segoe UI" panose="020B0502040204020203" pitchFamily="34" charset="0"/>
              </a:endParaRPr>
            </a:p>
            <a:p>
              <a:pPr marL="0" marR="0" lvl="0" indent="0" algn="ctr" defTabSz="914400" rtl="0" eaLnBrk="0" fontAlgn="base" latinLnBrk="0" hangingPunct="0">
                <a:lnSpc>
                  <a:spcPct val="100000"/>
                </a:lnSpc>
                <a:spcBef>
                  <a:spcPct val="0"/>
                </a:spcBef>
                <a:spcAft>
                  <a:spcPct val="0"/>
                </a:spcAft>
                <a:buClrTx/>
                <a:buSzTx/>
                <a:buFontTx/>
                <a:buNone/>
                <a:tabLst/>
              </a:pPr>
              <a:endParaRPr kumimoji="0" lang="en-GB" altLang="en-US" sz="1400" b="0" i="0" u="none" strike="noStrike" cap="none" normalizeH="0" baseline="0">
                <a:ln>
                  <a:noFill/>
                </a:ln>
                <a:solidFill>
                  <a:srgbClr val="000000"/>
                </a:solidFill>
                <a:effectLst/>
                <a:latin typeface="Eras Medium ITC" panose="020B06020305040208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400" b="0" i="0" u="none" strike="noStrike" cap="none" normalizeH="0" baseline="0">
                <a:ln>
                  <a:noFill/>
                </a:ln>
                <a:solidFill>
                  <a:schemeClr val="tx1"/>
                </a:solidFill>
                <a:effectLst/>
                <a:latin typeface="Eras Medium ITC" panose="020B0602030504020804" pitchFamily="34" charset="0"/>
              </a:endParaRPr>
            </a:p>
          </p:txBody>
        </p:sp>
      </p:grpSp>
      <p:grpSp>
        <p:nvGrpSpPr>
          <p:cNvPr id="115" name="Group 18">
            <a:extLst>
              <a:ext uri="{FF2B5EF4-FFF2-40B4-BE49-F238E27FC236}">
                <a16:creationId xmlns:a16="http://schemas.microsoft.com/office/drawing/2014/main" id="{EDC1D0D0-30AE-4EED-BFC5-E26D9E1C39D9}"/>
              </a:ext>
            </a:extLst>
          </p:cNvPr>
          <p:cNvGrpSpPr>
            <a:grpSpLocks/>
          </p:cNvGrpSpPr>
          <p:nvPr/>
        </p:nvGrpSpPr>
        <p:grpSpPr bwMode="auto">
          <a:xfrm>
            <a:off x="6608474" y="3532893"/>
            <a:ext cx="2655311" cy="1273175"/>
            <a:chOff x="107318291" y="110265089"/>
            <a:chExt cx="2729996" cy="1751693"/>
          </a:xfrm>
        </p:grpSpPr>
        <p:sp>
          <p:nvSpPr>
            <p:cNvPr id="116" name="Rectangle 19">
              <a:extLst>
                <a:ext uri="{FF2B5EF4-FFF2-40B4-BE49-F238E27FC236}">
                  <a16:creationId xmlns:a16="http://schemas.microsoft.com/office/drawing/2014/main" id="{3788767E-E184-4494-9CE5-495D946BE24E}"/>
                </a:ext>
              </a:extLst>
            </p:cNvPr>
            <p:cNvSpPr>
              <a:spLocks noChangeArrowheads="1"/>
            </p:cNvSpPr>
            <p:nvPr/>
          </p:nvSpPr>
          <p:spPr bwMode="auto">
            <a:xfrm>
              <a:off x="107318291" y="110265089"/>
              <a:ext cx="2729996" cy="1751693"/>
            </a:xfrm>
            <a:prstGeom prst="rect">
              <a:avLst/>
            </a:prstGeom>
            <a:noFill/>
            <a:ln w="9525" algn="in">
              <a:solidFill>
                <a:srgbClr val="000000"/>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CCCCCC"/>
                    </a:outerShdw>
                  </a:effectLst>
                </a14:hiddenEffects>
              </a:ext>
            </a:extLst>
          </p:spPr>
          <p:txBody>
            <a:bodyPr vert="horz" wrap="square" lIns="36576" tIns="36576" rIns="36576" bIns="36576" numCol="1" anchor="t" anchorCtr="0" compatLnSpc="1">
              <a:prstTxWarp prst="textNoShape">
                <a:avLst/>
              </a:prstTxWarp>
            </a:bodyPr>
            <a:lstStyle/>
            <a:p>
              <a:endParaRPr lang="en-GB" sz="1400">
                <a:latin typeface="Eras Medium ITC" panose="020B0602030504020804" pitchFamily="34" charset="0"/>
              </a:endParaRPr>
            </a:p>
          </p:txBody>
        </p:sp>
        <p:sp>
          <p:nvSpPr>
            <p:cNvPr id="117" name="Text Box 20">
              <a:extLst>
                <a:ext uri="{FF2B5EF4-FFF2-40B4-BE49-F238E27FC236}">
                  <a16:creationId xmlns:a16="http://schemas.microsoft.com/office/drawing/2014/main" id="{570D5E92-C218-4514-819D-B33561C09D91}"/>
                </a:ext>
              </a:extLst>
            </p:cNvPr>
            <p:cNvSpPr txBox="1">
              <a:spLocks noChangeArrowheads="1"/>
            </p:cNvSpPr>
            <p:nvPr/>
          </p:nvSpPr>
          <p:spPr bwMode="auto">
            <a:xfrm>
              <a:off x="107496285" y="110342776"/>
              <a:ext cx="2296144" cy="1596110"/>
            </a:xfrm>
            <a:prstGeom prst="rect">
              <a:avLst/>
            </a:prstGeom>
            <a:noFill/>
            <a:ln w="25400" cap="rnd" algn="in">
              <a:solidFill>
                <a:srgbClr val="000000"/>
              </a:solidFill>
              <a:prstDash val="sysDot"/>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CCCCCC"/>
                    </a:outerShdw>
                  </a:effectLst>
                </a14:hiddenEffects>
              </a:ext>
            </a:extLst>
          </p:spPr>
          <p:txBody>
            <a:bodyPr vert="horz" wrap="square" lIns="36576" tIns="36576" rIns="36576" bIns="36576" numCol="1" anchor="t" anchorCtr="0" compatLnSpc="1">
              <a:prstTxWarp prst="textNoShape">
                <a:avLst/>
              </a:prstTxWarp>
            </a:bodyPr>
            <a:lstStyle/>
            <a:p>
              <a:pPr marL="0" marR="0" lvl="0" indent="0" defTabSz="914400" rtl="0" eaLnBrk="0" fontAlgn="base" latinLnBrk="0" hangingPunct="0">
                <a:lnSpc>
                  <a:spcPct val="100000"/>
                </a:lnSpc>
                <a:spcBef>
                  <a:spcPct val="0"/>
                </a:spcBef>
                <a:spcAft>
                  <a:spcPct val="0"/>
                </a:spcAft>
                <a:buClrTx/>
                <a:buSzTx/>
                <a:buFontTx/>
                <a:buNone/>
                <a:tabLst/>
              </a:pPr>
              <a:r>
                <a:rPr kumimoji="0" lang="en-GB" altLang="en-US" sz="1400" b="0" i="0" u="none" strike="noStrike" cap="none" normalizeH="0" baseline="0">
                  <a:ln>
                    <a:noFill/>
                  </a:ln>
                  <a:solidFill>
                    <a:srgbClr val="000000"/>
                  </a:solidFill>
                  <a:effectLst/>
                  <a:latin typeface="Eras Medium ITC" panose="020B0602030504020804" pitchFamily="34" charset="0"/>
                </a:rPr>
                <a:t>Smooth the edges </a:t>
              </a:r>
            </a:p>
            <a:p>
              <a:pPr marL="0" marR="0" lvl="0" indent="0" defTabSz="914400" rtl="0" eaLnBrk="0" fontAlgn="base" latinLnBrk="0" hangingPunct="0">
                <a:lnSpc>
                  <a:spcPct val="100000"/>
                </a:lnSpc>
                <a:spcBef>
                  <a:spcPct val="0"/>
                </a:spcBef>
                <a:spcAft>
                  <a:spcPct val="0"/>
                </a:spcAft>
                <a:buClrTx/>
                <a:buSzTx/>
                <a:buFontTx/>
                <a:buNone/>
                <a:tabLst/>
              </a:pPr>
              <a:r>
                <a:rPr kumimoji="0" lang="en-GB" altLang="en-US" sz="1400" b="0" i="0" u="none" strike="noStrike" cap="none" normalizeH="0" baseline="0">
                  <a:ln>
                    <a:noFill/>
                  </a:ln>
                  <a:solidFill>
                    <a:srgbClr val="000000"/>
                  </a:solidFill>
                  <a:effectLst/>
                  <a:latin typeface="Eras Medium ITC" panose="020B0602030504020804" pitchFamily="34" charset="0"/>
                </a:rPr>
                <a:t>with ………   ……...</a:t>
              </a:r>
            </a:p>
            <a:p>
              <a:pPr marL="0" marR="0" lvl="0" indent="0" defTabSz="914400" rtl="0" eaLnBrk="0" fontAlgn="base" latinLnBrk="0" hangingPunct="0">
                <a:lnSpc>
                  <a:spcPct val="100000"/>
                </a:lnSpc>
                <a:spcBef>
                  <a:spcPct val="0"/>
                </a:spcBef>
                <a:spcAft>
                  <a:spcPct val="0"/>
                </a:spcAft>
                <a:buClrTx/>
                <a:buSzTx/>
                <a:buFontTx/>
                <a:buNone/>
                <a:tabLst/>
              </a:pPr>
              <a:endParaRPr lang="en-GB" altLang="en-US" sz="1400">
                <a:solidFill>
                  <a:srgbClr val="000000"/>
                </a:solidFill>
                <a:latin typeface="Eras Medium ITC" panose="020B0602030504020804" pitchFamily="34" charset="0"/>
              </a:endParaRPr>
            </a:p>
            <a:p>
              <a:pPr marL="0" marR="0" lvl="0" indent="0" defTabSz="914400" rtl="0" eaLnBrk="0" fontAlgn="base" latinLnBrk="0" hangingPunct="0">
                <a:lnSpc>
                  <a:spcPct val="100000"/>
                </a:lnSpc>
                <a:spcBef>
                  <a:spcPct val="0"/>
                </a:spcBef>
                <a:spcAft>
                  <a:spcPct val="0"/>
                </a:spcAft>
                <a:buClrTx/>
                <a:buSzTx/>
                <a:buFontTx/>
                <a:buNone/>
                <a:tabLst/>
              </a:pPr>
              <a:endParaRPr lang="en-GB" altLang="en-US" sz="1400">
                <a:solidFill>
                  <a:srgbClr val="000000"/>
                </a:solidFill>
                <a:latin typeface="Eras Medium ITC" panose="020B0602030504020804" pitchFamily="34" charset="0"/>
              </a:endParaRPr>
            </a:p>
            <a:p>
              <a:pPr rtl="0" fontAlgn="base"/>
              <a:r>
                <a:rPr lang="en-GB" sz="1400" b="0" i="0">
                  <a:solidFill>
                    <a:srgbClr val="000000"/>
                  </a:solidFill>
                  <a:effectLst/>
                  <a:latin typeface="Eras Medium ITC" panose="020B0602030504020804" pitchFamily="34" charset="0"/>
                </a:rPr>
                <a:t>​</a:t>
              </a:r>
              <a:r>
                <a:rPr lang="en-GB" sz="1400" b="0" i="0" u="none" strike="noStrike">
                  <a:solidFill>
                    <a:srgbClr val="000000"/>
                  </a:solidFill>
                  <a:effectLst/>
                  <a:latin typeface="Eras Medium ITC" panose="020B0602030504020804" pitchFamily="34" charset="0"/>
                </a:rPr>
                <a:t>This is number ….................</a:t>
              </a:r>
              <a:endParaRPr kumimoji="0" lang="en-GB" altLang="en-US" sz="1400" b="0" i="0" u="none" strike="noStrike" cap="none" normalizeH="0" baseline="0">
                <a:ln>
                  <a:noFill/>
                </a:ln>
                <a:solidFill>
                  <a:srgbClr val="000000"/>
                </a:solidFill>
                <a:effectLst/>
                <a:latin typeface="Eras Medium ITC" panose="020B06020305040208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400" b="0" i="0" u="none" strike="noStrike" cap="none" normalizeH="0" baseline="0">
                <a:ln>
                  <a:noFill/>
                </a:ln>
                <a:solidFill>
                  <a:schemeClr val="tx1"/>
                </a:solidFill>
                <a:effectLst/>
                <a:latin typeface="Eras Medium ITC" panose="020B0602030504020804" pitchFamily="34" charset="0"/>
              </a:endParaRPr>
            </a:p>
          </p:txBody>
        </p:sp>
      </p:grpSp>
      <p:grpSp>
        <p:nvGrpSpPr>
          <p:cNvPr id="118" name="Group 21">
            <a:extLst>
              <a:ext uri="{FF2B5EF4-FFF2-40B4-BE49-F238E27FC236}">
                <a16:creationId xmlns:a16="http://schemas.microsoft.com/office/drawing/2014/main" id="{8E48CB32-0ECA-4B6A-8D30-892CAEC9E380}"/>
              </a:ext>
            </a:extLst>
          </p:cNvPr>
          <p:cNvGrpSpPr>
            <a:grpSpLocks/>
          </p:cNvGrpSpPr>
          <p:nvPr/>
        </p:nvGrpSpPr>
        <p:grpSpPr bwMode="auto">
          <a:xfrm>
            <a:off x="573836" y="5030251"/>
            <a:ext cx="2730500" cy="1360488"/>
            <a:chOff x="107302869" y="106338975"/>
            <a:chExt cx="2729996" cy="1751693"/>
          </a:xfrm>
        </p:grpSpPr>
        <p:sp>
          <p:nvSpPr>
            <p:cNvPr id="119" name="Rectangle 22">
              <a:extLst>
                <a:ext uri="{FF2B5EF4-FFF2-40B4-BE49-F238E27FC236}">
                  <a16:creationId xmlns:a16="http://schemas.microsoft.com/office/drawing/2014/main" id="{DE406D3D-E3AE-4709-B6BD-B95ABD89B4AB}"/>
                </a:ext>
              </a:extLst>
            </p:cNvPr>
            <p:cNvSpPr>
              <a:spLocks noChangeArrowheads="1"/>
            </p:cNvSpPr>
            <p:nvPr/>
          </p:nvSpPr>
          <p:spPr bwMode="auto">
            <a:xfrm>
              <a:off x="107302869" y="106338975"/>
              <a:ext cx="2729996" cy="1751693"/>
            </a:xfrm>
            <a:prstGeom prst="rect">
              <a:avLst/>
            </a:prstGeom>
            <a:noFill/>
            <a:ln w="9525" algn="in">
              <a:solidFill>
                <a:srgbClr val="000000"/>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CCCCCC"/>
                    </a:outerShdw>
                  </a:effectLst>
                </a14:hiddenEffects>
              </a:ext>
            </a:extLst>
          </p:spPr>
          <p:txBody>
            <a:bodyPr vert="horz" wrap="square" lIns="36576" tIns="36576" rIns="36576" bIns="36576" numCol="1" anchor="t" anchorCtr="0" compatLnSpc="1">
              <a:prstTxWarp prst="textNoShape">
                <a:avLst/>
              </a:prstTxWarp>
            </a:bodyPr>
            <a:lstStyle/>
            <a:p>
              <a:endParaRPr lang="en-GB" sz="1400">
                <a:latin typeface="Eras Medium ITC" panose="020B0602030504020804" pitchFamily="34" charset="0"/>
              </a:endParaRPr>
            </a:p>
          </p:txBody>
        </p:sp>
        <p:sp>
          <p:nvSpPr>
            <p:cNvPr id="120" name="Text Box 23">
              <a:extLst>
                <a:ext uri="{FF2B5EF4-FFF2-40B4-BE49-F238E27FC236}">
                  <a16:creationId xmlns:a16="http://schemas.microsoft.com/office/drawing/2014/main" id="{62BF6595-BE70-4D81-8A5B-C6BE58AC2001}"/>
                </a:ext>
              </a:extLst>
            </p:cNvPr>
            <p:cNvSpPr txBox="1">
              <a:spLocks noChangeArrowheads="1"/>
            </p:cNvSpPr>
            <p:nvPr/>
          </p:nvSpPr>
          <p:spPr bwMode="auto">
            <a:xfrm>
              <a:off x="107430443" y="106471665"/>
              <a:ext cx="2462436" cy="1511787"/>
            </a:xfrm>
            <a:prstGeom prst="rect">
              <a:avLst/>
            </a:prstGeom>
            <a:noFill/>
            <a:ln w="25400" cap="rnd" algn="in">
              <a:solidFill>
                <a:srgbClr val="000000"/>
              </a:solidFill>
              <a:prstDash val="sysDot"/>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CCCCCC"/>
                    </a:outerShdw>
                  </a:effectLst>
                </a14:hiddenEffects>
              </a:ext>
            </a:extLst>
          </p:spPr>
          <p:txBody>
            <a:bodyPr vert="horz" wrap="square" lIns="36576" tIns="36576" rIns="36576" bIns="36576" numCol="1" anchor="t" anchorCtr="0" compatLnSpc="1">
              <a:prstTxWarp prst="textNoShape">
                <a:avLst/>
              </a:prstTxWarp>
            </a:bodyPr>
            <a:lstStyle/>
            <a:p>
              <a:pPr marL="0" marR="0" lvl="0" indent="0" defTabSz="914400" rtl="0" eaLnBrk="0" fontAlgn="base" latinLnBrk="0" hangingPunct="0">
                <a:lnSpc>
                  <a:spcPct val="100000"/>
                </a:lnSpc>
                <a:spcBef>
                  <a:spcPct val="0"/>
                </a:spcBef>
                <a:spcAft>
                  <a:spcPct val="0"/>
                </a:spcAft>
                <a:buClrTx/>
                <a:buSzTx/>
                <a:buFontTx/>
                <a:buNone/>
                <a:tabLst/>
              </a:pPr>
              <a:r>
                <a:rPr kumimoji="0" lang="en-GB" altLang="en-US" sz="1400" b="0" i="0" u="none" strike="noStrike" cap="none" normalizeH="0" baseline="0">
                  <a:ln>
                    <a:noFill/>
                  </a:ln>
                  <a:solidFill>
                    <a:srgbClr val="000000"/>
                  </a:solidFill>
                  <a:effectLst/>
                  <a:latin typeface="Eras Medium ITC" panose="020B0602030504020804" pitchFamily="34" charset="0"/>
                </a:rPr>
                <a:t>Cut out the template</a:t>
              </a:r>
            </a:p>
            <a:p>
              <a:pPr marL="0" marR="0" lvl="0" indent="0" defTabSz="914400" rtl="0" eaLnBrk="0" fontAlgn="base" latinLnBrk="0" hangingPunct="0">
                <a:lnSpc>
                  <a:spcPct val="100000"/>
                </a:lnSpc>
                <a:spcBef>
                  <a:spcPct val="0"/>
                </a:spcBef>
                <a:spcAft>
                  <a:spcPct val="0"/>
                </a:spcAft>
                <a:buClrTx/>
                <a:buSzTx/>
                <a:buFontTx/>
                <a:buNone/>
                <a:tabLst/>
              </a:pPr>
              <a:r>
                <a:rPr kumimoji="0" lang="en-GB" altLang="en-US" sz="1400" b="0" i="0" u="none" strike="noStrike" cap="none" normalizeH="0" baseline="0">
                  <a:ln>
                    <a:noFill/>
                  </a:ln>
                  <a:solidFill>
                    <a:srgbClr val="000000"/>
                  </a:solidFill>
                  <a:effectLst/>
                  <a:latin typeface="Eras Medium ITC" panose="020B0602030504020804" pitchFamily="34" charset="0"/>
                </a:rPr>
                <a:t> with ………………..</a:t>
              </a:r>
            </a:p>
            <a:p>
              <a:pPr marL="0" marR="0" lvl="0" indent="0" defTabSz="914400" rtl="0" eaLnBrk="0" fontAlgn="base" latinLnBrk="0" hangingPunct="0">
                <a:lnSpc>
                  <a:spcPct val="100000"/>
                </a:lnSpc>
                <a:spcBef>
                  <a:spcPct val="0"/>
                </a:spcBef>
                <a:spcAft>
                  <a:spcPct val="0"/>
                </a:spcAft>
                <a:buClrTx/>
                <a:buSzTx/>
                <a:buFontTx/>
                <a:buNone/>
                <a:tabLst/>
              </a:pPr>
              <a:endParaRPr lang="en-GB" altLang="en-US" sz="1400">
                <a:solidFill>
                  <a:srgbClr val="000000"/>
                </a:solidFill>
                <a:latin typeface="Eras Medium ITC" panose="020B0602030504020804" pitchFamily="34" charset="0"/>
              </a:endParaRPr>
            </a:p>
            <a:p>
              <a:pPr rtl="0" fontAlgn="base"/>
              <a:r>
                <a:rPr lang="en-GB" sz="1400" b="0" i="0">
                  <a:solidFill>
                    <a:srgbClr val="000000"/>
                  </a:solidFill>
                  <a:effectLst/>
                  <a:latin typeface="Eras Medium ITC" panose="020B0602030504020804" pitchFamily="34" charset="0"/>
                </a:rPr>
                <a:t>​</a:t>
              </a:r>
              <a:endParaRPr lang="en-GB" sz="1400" b="0" i="0">
                <a:solidFill>
                  <a:srgbClr val="000000"/>
                </a:solidFill>
                <a:effectLst/>
                <a:latin typeface="Segoe UI" panose="020B0502040204020203" pitchFamily="34" charset="0"/>
              </a:endParaRPr>
            </a:p>
            <a:p>
              <a:pPr rtl="0" fontAlgn="base"/>
              <a:r>
                <a:rPr lang="en-GB" sz="1400" b="0" i="0" u="none" strike="noStrike">
                  <a:solidFill>
                    <a:srgbClr val="000000"/>
                  </a:solidFill>
                  <a:effectLst/>
                  <a:latin typeface="Eras Medium ITC" panose="020B0602030504020804" pitchFamily="34" charset="0"/>
                </a:rPr>
                <a:t>This is number ….................</a:t>
              </a:r>
              <a:endParaRPr lang="en-GB" sz="1400" b="0" i="0">
                <a:solidFill>
                  <a:srgbClr val="000000"/>
                </a:solidFill>
                <a:effectLst/>
                <a:latin typeface="Segoe UI" panose="020B0502040204020203" pitchFamily="34" charset="0"/>
              </a:endParaRPr>
            </a:p>
            <a:p>
              <a:pPr marL="0" marR="0" lvl="0" indent="0" algn="ctr" defTabSz="914400" rtl="0" eaLnBrk="0" fontAlgn="base" latinLnBrk="0" hangingPunct="0">
                <a:lnSpc>
                  <a:spcPct val="100000"/>
                </a:lnSpc>
                <a:spcBef>
                  <a:spcPct val="0"/>
                </a:spcBef>
                <a:spcAft>
                  <a:spcPct val="0"/>
                </a:spcAft>
                <a:buClrTx/>
                <a:buSzTx/>
                <a:buFontTx/>
                <a:buNone/>
                <a:tabLst/>
              </a:pPr>
              <a:endParaRPr kumimoji="0" lang="en-US" altLang="en-US" sz="1400" b="0" i="0" u="none" strike="noStrike" cap="none" normalizeH="0" baseline="0">
                <a:ln>
                  <a:noFill/>
                </a:ln>
                <a:solidFill>
                  <a:schemeClr val="tx1"/>
                </a:solidFill>
                <a:effectLst/>
                <a:latin typeface="Eras Medium ITC" panose="020B0602030504020804" pitchFamily="34" charset="0"/>
              </a:endParaRPr>
            </a:p>
          </p:txBody>
        </p:sp>
      </p:grpSp>
      <p:grpSp>
        <p:nvGrpSpPr>
          <p:cNvPr id="121" name="Group 120">
            <a:extLst>
              <a:ext uri="{FF2B5EF4-FFF2-40B4-BE49-F238E27FC236}">
                <a16:creationId xmlns:a16="http://schemas.microsoft.com/office/drawing/2014/main" id="{2E2663A8-468D-4D96-B2CC-36BA10244DFF}"/>
              </a:ext>
            </a:extLst>
          </p:cNvPr>
          <p:cNvGrpSpPr/>
          <p:nvPr/>
        </p:nvGrpSpPr>
        <p:grpSpPr>
          <a:xfrm>
            <a:off x="3584869" y="5030251"/>
            <a:ext cx="2728913" cy="1360488"/>
            <a:chOff x="3083620" y="4747246"/>
            <a:chExt cx="2728913" cy="1360488"/>
          </a:xfrm>
        </p:grpSpPr>
        <p:sp>
          <p:nvSpPr>
            <p:cNvPr id="122" name="Text Box 25">
              <a:extLst>
                <a:ext uri="{FF2B5EF4-FFF2-40B4-BE49-F238E27FC236}">
                  <a16:creationId xmlns:a16="http://schemas.microsoft.com/office/drawing/2014/main" id="{BDE9BE8B-BB12-4524-99C2-95AEBAF00D77}"/>
                </a:ext>
              </a:extLst>
            </p:cNvPr>
            <p:cNvSpPr txBox="1">
              <a:spLocks noChangeArrowheads="1"/>
            </p:cNvSpPr>
            <p:nvPr/>
          </p:nvSpPr>
          <p:spPr bwMode="auto">
            <a:xfrm>
              <a:off x="3180096" y="4812417"/>
              <a:ext cx="2540000" cy="1210449"/>
            </a:xfrm>
            <a:prstGeom prst="rect">
              <a:avLst/>
            </a:prstGeom>
            <a:noFill/>
            <a:ln w="25400" cap="rnd" algn="in">
              <a:solidFill>
                <a:srgbClr val="000000"/>
              </a:solidFill>
              <a:prstDash val="sysDot"/>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CCCCCC"/>
                    </a:outerShdw>
                  </a:effectLst>
                </a14:hiddenEffects>
              </a:ext>
            </a:extLst>
          </p:spPr>
          <p:txBody>
            <a:bodyPr vert="horz" wrap="square" lIns="36576" tIns="36576" rIns="36576" bIns="36576" numCol="1" anchor="t" anchorCtr="0" compatLnSpc="1">
              <a:prstTxWarp prst="textNoShape">
                <a:avLst/>
              </a:prstTxWarp>
            </a:bodyPr>
            <a:lstStyle/>
            <a:p>
              <a:pPr marL="0" marR="0" lvl="0" indent="0" defTabSz="914400" rtl="0" eaLnBrk="0" fontAlgn="base" latinLnBrk="0" hangingPunct="0">
                <a:lnSpc>
                  <a:spcPct val="100000"/>
                </a:lnSpc>
                <a:spcBef>
                  <a:spcPct val="0"/>
                </a:spcBef>
                <a:spcAft>
                  <a:spcPct val="0"/>
                </a:spcAft>
                <a:buClrTx/>
                <a:buSzTx/>
                <a:buFontTx/>
                <a:buNone/>
                <a:tabLst/>
              </a:pPr>
              <a:r>
                <a:rPr kumimoji="0" lang="en-GB" altLang="en-US" sz="1400" b="0" i="0" u="none" strike="noStrike" cap="none" normalizeH="0" baseline="0">
                  <a:ln>
                    <a:noFill/>
                  </a:ln>
                  <a:solidFill>
                    <a:srgbClr val="000000"/>
                  </a:solidFill>
                  <a:effectLst/>
                  <a:latin typeface="Eras Medium ITC" panose="020B0602030504020804" pitchFamily="34" charset="0"/>
                </a:rPr>
                <a:t>Cut out the curved design outline with coping saw</a:t>
              </a:r>
            </a:p>
            <a:p>
              <a:pPr marL="0" marR="0" lvl="0" indent="0" defTabSz="914400" rtl="0" eaLnBrk="0" fontAlgn="base" latinLnBrk="0" hangingPunct="0">
                <a:lnSpc>
                  <a:spcPct val="100000"/>
                </a:lnSpc>
                <a:spcBef>
                  <a:spcPct val="0"/>
                </a:spcBef>
                <a:spcAft>
                  <a:spcPct val="0"/>
                </a:spcAft>
                <a:buClrTx/>
                <a:buSzTx/>
                <a:buFontTx/>
                <a:buNone/>
                <a:tabLst/>
              </a:pPr>
              <a:r>
                <a:rPr kumimoji="0" lang="en-GB" altLang="en-US" sz="1400" b="0" i="0" u="none" strike="noStrike" cap="none" normalizeH="0" baseline="0">
                  <a:ln>
                    <a:noFill/>
                  </a:ln>
                  <a:solidFill>
                    <a:srgbClr val="000000"/>
                  </a:solidFill>
                  <a:effectLst/>
                  <a:latin typeface="Eras Medium ITC" panose="020B0602030504020804" pitchFamily="34" charset="0"/>
                </a:rPr>
                <a:t>Holding the work in a ………………      …………….….</a:t>
              </a:r>
            </a:p>
            <a:p>
              <a:pPr marL="0" marR="0" lvl="0" indent="0" defTabSz="914400" rtl="0" eaLnBrk="0" fontAlgn="base" latinLnBrk="0" hangingPunct="0">
                <a:lnSpc>
                  <a:spcPct val="100000"/>
                </a:lnSpc>
                <a:spcBef>
                  <a:spcPct val="0"/>
                </a:spcBef>
                <a:spcAft>
                  <a:spcPct val="0"/>
                </a:spcAft>
                <a:buClrTx/>
                <a:buSzTx/>
                <a:buFontTx/>
                <a:buNone/>
                <a:tabLst/>
              </a:pPr>
              <a:r>
                <a:rPr lang="en-GB" sz="1400" b="0" i="0" u="none" strike="noStrike">
                  <a:solidFill>
                    <a:srgbClr val="000000"/>
                  </a:solidFill>
                  <a:effectLst/>
                  <a:latin typeface="Eras Medium ITC" panose="020B0602030504020804" pitchFamily="34" charset="0"/>
                </a:rPr>
                <a:t>This is number ….................</a:t>
              </a:r>
              <a:endParaRPr lang="en-GB" sz="1400" b="0" i="0">
                <a:solidFill>
                  <a:srgbClr val="000000"/>
                </a:solidFill>
                <a:effectLst/>
                <a:latin typeface="Segoe UI" panose="020B0502040204020203" pitchFamily="34" charset="0"/>
              </a:endParaRPr>
            </a:p>
            <a:p>
              <a:pPr marL="0" marR="0" lvl="0" indent="0" defTabSz="914400" rtl="0" eaLnBrk="0" fontAlgn="base" latinLnBrk="0" hangingPunct="0">
                <a:lnSpc>
                  <a:spcPct val="100000"/>
                </a:lnSpc>
                <a:spcBef>
                  <a:spcPct val="0"/>
                </a:spcBef>
                <a:spcAft>
                  <a:spcPct val="0"/>
                </a:spcAft>
                <a:buClrTx/>
                <a:buSzTx/>
                <a:buFontTx/>
                <a:buNone/>
                <a:tabLst/>
              </a:pPr>
              <a:endParaRPr kumimoji="0" lang="en-GB" altLang="en-US" sz="1400" b="0" i="0" u="none" strike="noStrike" cap="none" normalizeH="0" baseline="0">
                <a:ln>
                  <a:noFill/>
                </a:ln>
                <a:solidFill>
                  <a:srgbClr val="000000"/>
                </a:solidFill>
                <a:effectLst/>
                <a:latin typeface="Eras Medium ITC" panose="020B06020305040208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400" b="0" i="0" u="none" strike="noStrike" cap="none" normalizeH="0" baseline="0">
                <a:ln>
                  <a:noFill/>
                </a:ln>
                <a:solidFill>
                  <a:schemeClr val="tx1"/>
                </a:solidFill>
                <a:effectLst/>
                <a:latin typeface="Eras Medium ITC" panose="020B0602030504020804" pitchFamily="34" charset="0"/>
              </a:endParaRPr>
            </a:p>
          </p:txBody>
        </p:sp>
        <p:sp>
          <p:nvSpPr>
            <p:cNvPr id="123" name="Rectangle 27">
              <a:extLst>
                <a:ext uri="{FF2B5EF4-FFF2-40B4-BE49-F238E27FC236}">
                  <a16:creationId xmlns:a16="http://schemas.microsoft.com/office/drawing/2014/main" id="{146259F5-2E74-41FE-B6F1-8B931DAFA4CB}"/>
                </a:ext>
              </a:extLst>
            </p:cNvPr>
            <p:cNvSpPr>
              <a:spLocks noChangeArrowheads="1"/>
            </p:cNvSpPr>
            <p:nvPr/>
          </p:nvSpPr>
          <p:spPr bwMode="auto">
            <a:xfrm>
              <a:off x="3083620" y="4747246"/>
              <a:ext cx="2728913" cy="1360488"/>
            </a:xfrm>
            <a:prstGeom prst="rect">
              <a:avLst/>
            </a:prstGeom>
            <a:noFill/>
            <a:ln w="9525" algn="in">
              <a:solidFill>
                <a:srgbClr val="000000"/>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CCCCCC"/>
                    </a:outerShdw>
                  </a:effectLst>
                </a14:hiddenEffects>
              </a:ext>
            </a:extLst>
          </p:spPr>
          <p:txBody>
            <a:bodyPr vert="horz" wrap="square" lIns="36576" tIns="36576" rIns="36576" bIns="36576" numCol="1" anchor="t" anchorCtr="0" compatLnSpc="1">
              <a:prstTxWarp prst="textNoShape">
                <a:avLst/>
              </a:prstTxWarp>
            </a:bodyPr>
            <a:lstStyle/>
            <a:p>
              <a:endParaRPr lang="en-GB" sz="1400">
                <a:latin typeface="Eras Medium ITC" panose="020B0602030504020804" pitchFamily="34" charset="0"/>
              </a:endParaRPr>
            </a:p>
          </p:txBody>
        </p:sp>
      </p:grpSp>
      <p:sp>
        <p:nvSpPr>
          <p:cNvPr id="124" name="Text Box 28">
            <a:extLst>
              <a:ext uri="{FF2B5EF4-FFF2-40B4-BE49-F238E27FC236}">
                <a16:creationId xmlns:a16="http://schemas.microsoft.com/office/drawing/2014/main" id="{982BBC7B-4A3E-4015-8CC9-6428C688A2A3}"/>
              </a:ext>
            </a:extLst>
          </p:cNvPr>
          <p:cNvSpPr txBox="1">
            <a:spLocks noChangeArrowheads="1"/>
          </p:cNvSpPr>
          <p:nvPr/>
        </p:nvSpPr>
        <p:spPr bwMode="auto">
          <a:xfrm>
            <a:off x="6704855" y="5287996"/>
            <a:ext cx="2655311" cy="86478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in">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CCCCCC"/>
                  </a:outerShdw>
                </a:effectLst>
              </a14:hiddenEffects>
            </a:ext>
          </a:extLst>
        </p:spPr>
        <p:txBody>
          <a:bodyPr vert="horz" wrap="square" lIns="36576" tIns="36576" rIns="36576" bIns="36576" numCol="1" anchor="t" anchorCtr="0" compatLnSpc="1">
            <a:prstTxWarp prst="textNoShape">
              <a:avLst/>
            </a:prstTxWarp>
          </a:bodyPr>
          <a:lstStyle/>
          <a:p>
            <a:pPr marL="0" marR="0" lvl="0" indent="0" defTabSz="914400" rtl="0" eaLnBrk="0" fontAlgn="base" latinLnBrk="0" hangingPunct="0">
              <a:lnSpc>
                <a:spcPct val="100000"/>
              </a:lnSpc>
              <a:spcBef>
                <a:spcPct val="0"/>
              </a:spcBef>
              <a:spcAft>
                <a:spcPct val="0"/>
              </a:spcAft>
              <a:buClrTx/>
              <a:buSzTx/>
              <a:buFontTx/>
              <a:buNone/>
              <a:tabLst/>
            </a:pPr>
            <a:r>
              <a:rPr kumimoji="0" lang="en-GB" altLang="en-US" sz="1400" b="1" i="0" u="sng" strike="noStrike" cap="none" normalizeH="0" baseline="0" err="1">
                <a:ln>
                  <a:noFill/>
                </a:ln>
                <a:solidFill>
                  <a:srgbClr val="000000"/>
                </a:solidFill>
                <a:effectLst/>
                <a:latin typeface="Eras Medium ITC" panose="020B0602030504020804" pitchFamily="34" charset="0"/>
              </a:rPr>
              <a:t>Wordbank</a:t>
            </a:r>
            <a:endParaRPr kumimoji="0" lang="en-GB" altLang="en-US" sz="1400" b="1" i="0" u="sng" strike="noStrike" cap="none" normalizeH="0" baseline="0">
              <a:ln>
                <a:noFill/>
              </a:ln>
              <a:solidFill>
                <a:srgbClr val="000000"/>
              </a:solidFill>
              <a:effectLst/>
              <a:latin typeface="Eras Medium ITC" panose="020B0602030504020804" pitchFamily="34" charset="0"/>
            </a:endParaRPr>
          </a:p>
          <a:p>
            <a:pPr marL="0" marR="0" lvl="0" indent="0" defTabSz="914400" rtl="0" eaLnBrk="0" fontAlgn="base" latinLnBrk="0" hangingPunct="0">
              <a:lnSpc>
                <a:spcPct val="100000"/>
              </a:lnSpc>
              <a:spcBef>
                <a:spcPct val="0"/>
              </a:spcBef>
              <a:spcAft>
                <a:spcPct val="0"/>
              </a:spcAft>
              <a:buClrTx/>
              <a:buSzTx/>
              <a:buFontTx/>
              <a:buNone/>
              <a:tabLst/>
            </a:pPr>
            <a:r>
              <a:rPr kumimoji="0" lang="en-GB" altLang="en-US" sz="1400" b="0" i="0" u="none" strike="noStrike" cap="none" normalizeH="0" baseline="0">
                <a:ln>
                  <a:noFill/>
                </a:ln>
                <a:solidFill>
                  <a:srgbClr val="000000"/>
                </a:solidFill>
                <a:effectLst/>
                <a:latin typeface="Eras Medium ITC" panose="020B0602030504020804" pitchFamily="34" charset="0"/>
              </a:rPr>
              <a:t>Sand-paper, paint brush, woodwork vice,  scissors, PVA glue, pillar drill</a:t>
            </a:r>
            <a:endParaRPr kumimoji="0" lang="en-US" altLang="en-US" sz="1400" b="0" i="0" u="none" strike="noStrike" cap="none" normalizeH="0" baseline="0">
              <a:ln>
                <a:noFill/>
              </a:ln>
              <a:solidFill>
                <a:schemeClr val="tx1"/>
              </a:solidFill>
              <a:effectLst/>
              <a:latin typeface="Eras Medium ITC" panose="020B0602030504020804" pitchFamily="34" charset="0"/>
            </a:endParaRPr>
          </a:p>
        </p:txBody>
      </p:sp>
      <p:sp>
        <p:nvSpPr>
          <p:cNvPr id="125" name="TextBox 124">
            <a:extLst>
              <a:ext uri="{FF2B5EF4-FFF2-40B4-BE49-F238E27FC236}">
                <a16:creationId xmlns:a16="http://schemas.microsoft.com/office/drawing/2014/main" id="{646021D4-99CB-4577-B251-2C1FC320DAFF}"/>
              </a:ext>
            </a:extLst>
          </p:cNvPr>
          <p:cNvSpPr txBox="1"/>
          <p:nvPr/>
        </p:nvSpPr>
        <p:spPr>
          <a:xfrm>
            <a:off x="475184" y="862660"/>
            <a:ext cx="5658304" cy="307777"/>
          </a:xfrm>
          <a:prstGeom prst="rect">
            <a:avLst/>
          </a:prstGeom>
          <a:noFill/>
        </p:spPr>
        <p:txBody>
          <a:bodyPr wrap="square">
            <a:spAutoFit/>
          </a:bodyPr>
          <a:lstStyle/>
          <a:p>
            <a:pPr algn="l" rtl="0" fontAlgn="base"/>
            <a:r>
              <a:rPr lang="en-GB" sz="1400" b="1" i="0">
                <a:effectLst/>
                <a:latin typeface="Eras Light ITC" panose="020B0402030504020804" pitchFamily="34" charset="0"/>
              </a:rPr>
              <a:t>LI: To learn how to plan the sequence of work before making </a:t>
            </a:r>
          </a:p>
        </p:txBody>
      </p:sp>
      <p:pic>
        <p:nvPicPr>
          <p:cNvPr id="30" name="Picture 2">
            <a:extLst>
              <a:ext uri="{FF2B5EF4-FFF2-40B4-BE49-F238E27FC236}">
                <a16:creationId xmlns:a16="http://schemas.microsoft.com/office/drawing/2014/main" id="{16667802-3303-4BFA-BFE8-793115A11B9F}"/>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rot="11212811" flipV="1">
            <a:off x="8620733" y="146475"/>
            <a:ext cx="1146193" cy="722716"/>
          </a:xfrm>
          <a:prstGeom prst="rect">
            <a:avLst/>
          </a:prstGeom>
          <a:noFill/>
          <a:extLst>
            <a:ext uri="{909E8E84-426E-40DD-AFC4-6F175D3DCCD1}">
              <a14:hiddenFill xmlns:a14="http://schemas.microsoft.com/office/drawing/2010/main">
                <a:solidFill>
                  <a:srgbClr val="FFFFFF"/>
                </a:solidFill>
              </a14:hiddenFill>
            </a:ext>
          </a:extLst>
        </p:spPr>
      </p:pic>
      <p:sp>
        <p:nvSpPr>
          <p:cNvPr id="31" name="Rectangle 30">
            <a:extLst>
              <a:ext uri="{FF2B5EF4-FFF2-40B4-BE49-F238E27FC236}">
                <a16:creationId xmlns:a16="http://schemas.microsoft.com/office/drawing/2014/main" id="{D59A65A1-9C4B-43FE-9F77-CF22E5FC2B6A}"/>
              </a:ext>
            </a:extLst>
          </p:cNvPr>
          <p:cNvSpPr/>
          <p:nvPr/>
        </p:nvSpPr>
        <p:spPr>
          <a:xfrm>
            <a:off x="9023976" y="473576"/>
            <a:ext cx="479618" cy="307777"/>
          </a:xfrm>
          <a:prstGeom prst="rect">
            <a:avLst/>
          </a:prstGeom>
          <a:noFill/>
        </p:spPr>
        <p:txBody>
          <a:bodyPr wrap="none" lIns="91440" tIns="45720" rIns="91440" bIns="45720">
            <a:spAutoFit/>
          </a:bodyPr>
          <a:lstStyle/>
          <a:p>
            <a:pPr algn="ctr"/>
            <a:r>
              <a:rPr lang="en-US" sz="1400" b="0" cap="none" spc="0" dirty="0">
                <a:ln w="0"/>
                <a:solidFill>
                  <a:schemeClr val="tx1"/>
                </a:solidFill>
                <a:effectLst>
                  <a:outerShdw blurRad="38100" dist="19050" dir="2700000" algn="tl" rotWithShape="0">
                    <a:schemeClr val="dk1">
                      <a:alpha val="40000"/>
                    </a:schemeClr>
                  </a:outerShdw>
                </a:effectLst>
                <a:latin typeface="Eras Demi ITC" panose="020B0805030504020804" pitchFamily="34" charset="0"/>
              </a:rPr>
              <a:t>DIP</a:t>
            </a:r>
          </a:p>
        </p:txBody>
      </p:sp>
    </p:spTree>
    <p:extLst>
      <p:ext uri="{BB962C8B-B14F-4D97-AF65-F5344CB8AC3E}">
        <p14:creationId xmlns:p14="http://schemas.microsoft.com/office/powerpoint/2010/main" val="124085127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 name="Title 34">
            <a:extLst>
              <a:ext uri="{FF2B5EF4-FFF2-40B4-BE49-F238E27FC236}">
                <a16:creationId xmlns:a16="http://schemas.microsoft.com/office/drawing/2014/main" id="{7A30DF02-ACA8-49DC-BFB3-EF30A0DCF324}"/>
              </a:ext>
            </a:extLst>
          </p:cNvPr>
          <p:cNvSpPr txBox="1">
            <a:spLocks/>
          </p:cNvSpPr>
          <p:nvPr/>
        </p:nvSpPr>
        <p:spPr>
          <a:xfrm>
            <a:off x="4295602" y="315739"/>
            <a:ext cx="1314795" cy="333539"/>
          </a:xfrm>
          <a:prstGeom prst="rect">
            <a:avLst/>
          </a:prstGeom>
        </p:spPr>
        <p:txBody>
          <a:bodyP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fontAlgn="auto">
              <a:spcAft>
                <a:spcPts val="0"/>
              </a:spcAft>
            </a:pPr>
            <a:r>
              <a:rPr lang="en-GB" sz="1800" b="1">
                <a:ln w="12700">
                  <a:solidFill>
                    <a:schemeClr val="tx1"/>
                  </a:solidFill>
                  <a:prstDash val="solid"/>
                </a:ln>
                <a:noFill/>
                <a:latin typeface="Eras Medium ITC" panose="020B0602030504020804" pitchFamily="34" charset="0"/>
              </a:rPr>
              <a:t>Reflection</a:t>
            </a:r>
            <a:endParaRPr lang="en-US" sz="1800">
              <a:latin typeface="Eras Medium ITC" panose="020B0602030504020804" pitchFamily="34" charset="0"/>
            </a:endParaRPr>
          </a:p>
        </p:txBody>
      </p:sp>
      <p:sp>
        <p:nvSpPr>
          <p:cNvPr id="52" name="Rectangle 51">
            <a:extLst>
              <a:ext uri="{FF2B5EF4-FFF2-40B4-BE49-F238E27FC236}">
                <a16:creationId xmlns:a16="http://schemas.microsoft.com/office/drawing/2014/main" id="{7D8244A6-FF03-4ACF-B305-BAA534AE5923}"/>
              </a:ext>
            </a:extLst>
          </p:cNvPr>
          <p:cNvSpPr/>
          <p:nvPr/>
        </p:nvSpPr>
        <p:spPr>
          <a:xfrm>
            <a:off x="2980108" y="4989139"/>
            <a:ext cx="5638664" cy="461665"/>
          </a:xfrm>
          <a:prstGeom prst="rect">
            <a:avLst/>
          </a:prstGeom>
        </p:spPr>
        <p:txBody>
          <a:bodyPr wrap="square" lIns="91440" tIns="45720" rIns="91440" bIns="45720" anchor="t">
            <a:spAutoFit/>
          </a:bodyPr>
          <a:lstStyle/>
          <a:p>
            <a:endParaRPr lang="en-GB" sz="1200" u="sng">
              <a:latin typeface="Eras Medium ITC" panose="020B0602030504020804" pitchFamily="34" charset="0"/>
            </a:endParaRPr>
          </a:p>
          <a:p>
            <a:endParaRPr lang="en-GB" sz="1200">
              <a:latin typeface="Eras Medium ITC" panose="020B0602030504020804" pitchFamily="34" charset="0"/>
            </a:endParaRPr>
          </a:p>
        </p:txBody>
      </p:sp>
      <p:sp>
        <p:nvSpPr>
          <p:cNvPr id="84" name="Text Box 3">
            <a:extLst>
              <a:ext uri="{FF2B5EF4-FFF2-40B4-BE49-F238E27FC236}">
                <a16:creationId xmlns:a16="http://schemas.microsoft.com/office/drawing/2014/main" id="{432B822C-8AC5-403F-9575-39F844593510}"/>
              </a:ext>
            </a:extLst>
          </p:cNvPr>
          <p:cNvSpPr txBox="1">
            <a:spLocks noChangeArrowheads="1"/>
          </p:cNvSpPr>
          <p:nvPr/>
        </p:nvSpPr>
        <p:spPr bwMode="auto">
          <a:xfrm>
            <a:off x="658571" y="1514608"/>
            <a:ext cx="5517800" cy="534339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in">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CCCCCC"/>
                  </a:outerShdw>
                </a:effectLst>
              </a14:hiddenEffects>
            </a:ext>
          </a:extLst>
        </p:spPr>
        <p:txBody>
          <a:bodyPr vert="horz" wrap="square" lIns="36576" tIns="36576" rIns="36576" bIns="36576" numCol="1" anchor="t" anchorCtr="0" compatLnSpc="1">
            <a:prstTxWarp prst="textNoShape">
              <a:avLst/>
            </a:prstTxWarp>
          </a:bodyPr>
          <a:lstStyle>
            <a:defPPr>
              <a:defRPr lang="en-US"/>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200" b="0" i="0" u="none" strike="noStrike" cap="none" normalizeH="0" baseline="0">
                <a:ln>
                  <a:noFill/>
                </a:ln>
                <a:solidFill>
                  <a:srgbClr val="000000"/>
                </a:solidFill>
                <a:effectLst/>
                <a:latin typeface="Eras Medium ITC" panose="020B0602030504020804" pitchFamily="34" charset="0"/>
              </a:rPr>
              <a:t>Stick in pictures of your finished </a:t>
            </a:r>
            <a:r>
              <a:rPr kumimoji="0" lang="en-GB" altLang="en-US" sz="1200" b="0" i="0" u="none" strike="noStrike" cap="none" normalizeH="0" baseline="0" err="1">
                <a:ln>
                  <a:noFill/>
                </a:ln>
                <a:solidFill>
                  <a:srgbClr val="000000"/>
                </a:solidFill>
                <a:effectLst/>
                <a:latin typeface="Eras Medium ITC" panose="020B0602030504020804" pitchFamily="34" charset="0"/>
              </a:rPr>
              <a:t>photoframe</a:t>
            </a:r>
            <a:r>
              <a:rPr kumimoji="0" lang="en-GB" altLang="en-US" sz="1200" b="0" i="0" u="none" strike="noStrike" cap="none" normalizeH="0" baseline="0">
                <a:ln>
                  <a:noFill/>
                </a:ln>
                <a:solidFill>
                  <a:srgbClr val="000000"/>
                </a:solidFill>
                <a:effectLst/>
                <a:latin typeface="Eras Medium ITC" panose="020B0602030504020804" pitchFamily="34" charset="0"/>
              </a:rPr>
              <a:t> and write down 3 things that went well with the project. </a:t>
            </a: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200" b="0" i="0" u="none" strike="noStrike" cap="none" normalizeH="0" baseline="0">
                <a:ln>
                  <a:noFill/>
                </a:ln>
                <a:solidFill>
                  <a:srgbClr val="000000"/>
                </a:solidFill>
                <a:effectLst/>
                <a:latin typeface="Eras Medium ITC" panose="020B0602030504020804" pitchFamily="34" charset="0"/>
              </a:rPr>
              <a:t>Write in full sentences please.</a:t>
            </a:r>
            <a:endParaRPr kumimoji="0" lang="en-GB" altLang="en-US" sz="1600" b="0" i="0" u="none" strike="noStrike" cap="none" normalizeH="0" baseline="0">
              <a:ln>
                <a:noFill/>
              </a:ln>
              <a:solidFill>
                <a:srgbClr val="000000"/>
              </a:solidFill>
              <a:effectLst/>
              <a:latin typeface="Eras Medium ITC" panose="020B06020305040208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2000" b="0" i="0" u="none" strike="noStrike" cap="none" normalizeH="0" baseline="0">
                <a:ln>
                  <a:noFill/>
                </a:ln>
                <a:solidFill>
                  <a:srgbClr val="000000"/>
                </a:solidFill>
                <a:effectLst/>
                <a:latin typeface="Eras Medium ITC" panose="020B0602030504020804" pitchFamily="34" charset="0"/>
              </a:rPr>
              <a:t>1_________________________________________</a:t>
            </a: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2000" b="0" i="0" u="none" strike="noStrike" cap="none" normalizeH="0" baseline="0">
                <a:ln>
                  <a:noFill/>
                </a:ln>
                <a:solidFill>
                  <a:srgbClr val="000000"/>
                </a:solidFill>
                <a:effectLst/>
                <a:latin typeface="Eras Medium ITC" panose="020B0602030504020804" pitchFamily="34" charset="0"/>
              </a:rPr>
              <a:t>__________________________________________</a:t>
            </a: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2000" b="0" i="0" u="none" strike="noStrike" cap="none" normalizeH="0" baseline="0">
                <a:ln>
                  <a:noFill/>
                </a:ln>
                <a:solidFill>
                  <a:srgbClr val="000000"/>
                </a:solidFill>
                <a:effectLst/>
                <a:latin typeface="Eras Medium ITC" panose="020B0602030504020804" pitchFamily="34" charset="0"/>
              </a:rPr>
              <a:t>2___________________________________________________________________________________</a:t>
            </a: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2000" b="0" i="0" u="none" strike="noStrike" cap="none" normalizeH="0" baseline="0">
                <a:ln>
                  <a:noFill/>
                </a:ln>
                <a:solidFill>
                  <a:srgbClr val="000000"/>
                </a:solidFill>
                <a:effectLst/>
                <a:latin typeface="Eras Medium ITC" panose="020B0602030504020804" pitchFamily="34" charset="0"/>
              </a:rPr>
              <a:t>3___________________________________________________________________________________</a:t>
            </a:r>
            <a:endParaRPr lang="en-GB" altLang="en-US" sz="1600">
              <a:solidFill>
                <a:srgbClr val="000000"/>
              </a:solidFill>
              <a:latin typeface="Eras Medium ITC" panose="020B06020305040208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200" b="0" i="0" u="none" strike="noStrike" cap="none" normalizeH="0" baseline="0">
                <a:ln>
                  <a:noFill/>
                </a:ln>
                <a:solidFill>
                  <a:srgbClr val="000000"/>
                </a:solidFill>
                <a:effectLst/>
                <a:latin typeface="Eras Medium ITC" panose="020B0602030504020804" pitchFamily="34" charset="0"/>
              </a:rPr>
              <a:t>Now write down 3 things you could improve.</a:t>
            </a: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2000" b="0" i="0" u="none" strike="noStrike" cap="none" normalizeH="0" baseline="0">
                <a:ln>
                  <a:noFill/>
                </a:ln>
                <a:solidFill>
                  <a:srgbClr val="000000"/>
                </a:solidFill>
                <a:effectLst/>
                <a:latin typeface="Eras Medium ITC" panose="020B0602030504020804" pitchFamily="34" charset="0"/>
              </a:rPr>
              <a:t>1___________________________________________________________________________________2___________________________________________________________________________________</a:t>
            </a: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2000" b="0" i="0" u="none" strike="noStrike" cap="none" normalizeH="0" baseline="0">
                <a:ln>
                  <a:noFill/>
                </a:ln>
                <a:solidFill>
                  <a:srgbClr val="000000"/>
                </a:solidFill>
                <a:effectLst/>
                <a:latin typeface="Eras Medium ITC" panose="020B0602030504020804" pitchFamily="34" charset="0"/>
              </a:rPr>
              <a:t>3___________________________________________________________________________________</a:t>
            </a:r>
            <a:endParaRPr kumimoji="0" lang="en-US" altLang="en-US" sz="2000" b="0" i="0" u="none" strike="noStrike" cap="none" normalizeH="0" baseline="0">
              <a:ln>
                <a:noFill/>
              </a:ln>
              <a:solidFill>
                <a:schemeClr val="tx1"/>
              </a:solidFill>
              <a:effectLst/>
              <a:latin typeface="Eras Medium ITC" panose="020B0602030504020804" pitchFamily="34" charset="0"/>
            </a:endParaRPr>
          </a:p>
        </p:txBody>
      </p:sp>
      <p:sp>
        <p:nvSpPr>
          <p:cNvPr id="85" name="TextBox 84">
            <a:extLst>
              <a:ext uri="{FF2B5EF4-FFF2-40B4-BE49-F238E27FC236}">
                <a16:creationId xmlns:a16="http://schemas.microsoft.com/office/drawing/2014/main" id="{8CC16262-FBD3-4F81-A823-07051B523514}"/>
              </a:ext>
            </a:extLst>
          </p:cNvPr>
          <p:cNvSpPr txBox="1"/>
          <p:nvPr/>
        </p:nvSpPr>
        <p:spPr>
          <a:xfrm>
            <a:off x="6359250" y="484236"/>
            <a:ext cx="3319566" cy="3323987"/>
          </a:xfrm>
          <a:prstGeom prst="rect">
            <a:avLst/>
          </a:prstGeom>
          <a:noFill/>
          <a:ln w="6350">
            <a:solidFill>
              <a:schemeClr val="tx1"/>
            </a:solidFill>
          </a:ln>
        </p:spPr>
        <p:txBody>
          <a:bodyPr wrap="square" rtlCol="0">
            <a:spAutoFit/>
          </a:bodyPr>
          <a:lstStyle/>
          <a:p>
            <a:r>
              <a:rPr lang="en-US" sz="1200">
                <a:latin typeface="Eras Medium ITC" panose="020B0602030504020804" pitchFamily="34" charset="0"/>
              </a:rPr>
              <a:t>Stick in your photo here</a:t>
            </a:r>
          </a:p>
          <a:p>
            <a:endParaRPr lang="en-US"/>
          </a:p>
          <a:p>
            <a:endParaRPr lang="en-US"/>
          </a:p>
          <a:p>
            <a:endParaRPr lang="en-US"/>
          </a:p>
          <a:p>
            <a:endParaRPr lang="en-US"/>
          </a:p>
          <a:p>
            <a:endParaRPr lang="en-US"/>
          </a:p>
          <a:p>
            <a:endParaRPr lang="en-US"/>
          </a:p>
          <a:p>
            <a:endParaRPr lang="en-US"/>
          </a:p>
          <a:p>
            <a:endParaRPr lang="en-US"/>
          </a:p>
          <a:p>
            <a:endParaRPr lang="en-US"/>
          </a:p>
          <a:p>
            <a:endParaRPr lang="en-US"/>
          </a:p>
          <a:p>
            <a:endParaRPr lang="en-GB"/>
          </a:p>
        </p:txBody>
      </p:sp>
      <p:sp>
        <p:nvSpPr>
          <p:cNvPr id="7" name="TextBox 6">
            <a:extLst>
              <a:ext uri="{FF2B5EF4-FFF2-40B4-BE49-F238E27FC236}">
                <a16:creationId xmlns:a16="http://schemas.microsoft.com/office/drawing/2014/main" id="{5B745149-9839-40B7-876B-0FC2E324771C}"/>
              </a:ext>
            </a:extLst>
          </p:cNvPr>
          <p:cNvSpPr txBox="1"/>
          <p:nvPr/>
        </p:nvSpPr>
        <p:spPr>
          <a:xfrm>
            <a:off x="658571" y="906283"/>
            <a:ext cx="4951826" cy="276999"/>
          </a:xfrm>
          <a:prstGeom prst="rect">
            <a:avLst/>
          </a:prstGeom>
          <a:noFill/>
        </p:spPr>
        <p:txBody>
          <a:bodyPr wrap="square">
            <a:spAutoFit/>
          </a:bodyPr>
          <a:lstStyle/>
          <a:p>
            <a:pPr algn="l" rtl="0" fontAlgn="base"/>
            <a:r>
              <a:rPr lang="en-GB" sz="1200" b="1" i="0">
                <a:effectLst/>
                <a:latin typeface="Eras Medium ITC" panose="020B0602030504020804" pitchFamily="34" charset="0"/>
              </a:rPr>
              <a:t>LI: to evaluate work and write about what I have made </a:t>
            </a:r>
          </a:p>
        </p:txBody>
      </p:sp>
      <p:grpSp>
        <p:nvGrpSpPr>
          <p:cNvPr id="8" name="Group 7">
            <a:extLst>
              <a:ext uri="{FF2B5EF4-FFF2-40B4-BE49-F238E27FC236}">
                <a16:creationId xmlns:a16="http://schemas.microsoft.com/office/drawing/2014/main" id="{150FFC89-3EF8-46E4-8E15-B7EC90F28DAD}"/>
              </a:ext>
            </a:extLst>
          </p:cNvPr>
          <p:cNvGrpSpPr/>
          <p:nvPr/>
        </p:nvGrpSpPr>
        <p:grpSpPr>
          <a:xfrm>
            <a:off x="6949945" y="4394992"/>
            <a:ext cx="2770816" cy="2111623"/>
            <a:chOff x="52557" y="2950585"/>
            <a:chExt cx="2770816" cy="2111623"/>
          </a:xfrm>
        </p:grpSpPr>
        <p:grpSp>
          <p:nvGrpSpPr>
            <p:cNvPr id="9" name="Group 8">
              <a:extLst>
                <a:ext uri="{FF2B5EF4-FFF2-40B4-BE49-F238E27FC236}">
                  <a16:creationId xmlns:a16="http://schemas.microsoft.com/office/drawing/2014/main" id="{8E25B371-9AAB-405C-9D81-ADF92E9C2E00}"/>
                </a:ext>
              </a:extLst>
            </p:cNvPr>
            <p:cNvGrpSpPr/>
            <p:nvPr/>
          </p:nvGrpSpPr>
          <p:grpSpPr>
            <a:xfrm>
              <a:off x="52557" y="2950585"/>
              <a:ext cx="2770816" cy="2111623"/>
              <a:chOff x="21945" y="3104964"/>
              <a:chExt cx="2611394" cy="2088232"/>
            </a:xfrm>
          </p:grpSpPr>
          <p:sp>
            <p:nvSpPr>
              <p:cNvPr id="11" name="Rectangle 10">
                <a:extLst>
                  <a:ext uri="{FF2B5EF4-FFF2-40B4-BE49-F238E27FC236}">
                    <a16:creationId xmlns:a16="http://schemas.microsoft.com/office/drawing/2014/main" id="{ED5BC1D8-84FF-4CC1-9525-C955FE3A018E}"/>
                  </a:ext>
                </a:extLst>
              </p:cNvPr>
              <p:cNvSpPr/>
              <p:nvPr/>
            </p:nvSpPr>
            <p:spPr>
              <a:xfrm>
                <a:off x="21945" y="3104964"/>
                <a:ext cx="2611394" cy="2088232"/>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GB">
                  <a:solidFill>
                    <a:schemeClr val="tx1"/>
                  </a:solidFill>
                </a:endParaRPr>
              </a:p>
            </p:txBody>
          </p:sp>
          <p:sp>
            <p:nvSpPr>
              <p:cNvPr id="12" name="TextBox 11">
                <a:extLst>
                  <a:ext uri="{FF2B5EF4-FFF2-40B4-BE49-F238E27FC236}">
                    <a16:creationId xmlns:a16="http://schemas.microsoft.com/office/drawing/2014/main" id="{D40A7783-E9B2-4E24-AF3C-97303B88A5CE}"/>
                  </a:ext>
                </a:extLst>
              </p:cNvPr>
              <p:cNvSpPr txBox="1"/>
              <p:nvPr/>
            </p:nvSpPr>
            <p:spPr>
              <a:xfrm>
                <a:off x="50303" y="3110970"/>
                <a:ext cx="2276474" cy="372850"/>
              </a:xfrm>
              <a:prstGeom prst="rect">
                <a:avLst/>
              </a:prstGeom>
              <a:noFill/>
            </p:spPr>
            <p:txBody>
              <a:bodyPr wrap="square" rtlCol="0">
                <a:spAutoFit/>
              </a:bodyPr>
              <a:lstStyle/>
              <a:p>
                <a:pPr>
                  <a:spcBef>
                    <a:spcPts val="400"/>
                  </a:spcBef>
                </a:pPr>
                <a:r>
                  <a:rPr lang="en-GB" sz="1050" b="1" u="sng">
                    <a:latin typeface="+mn-lt"/>
                  </a:rPr>
                  <a:t>Evaluation – </a:t>
                </a:r>
                <a:r>
                  <a:rPr lang="en-GB" sz="1050" b="1" i="1" u="sng">
                    <a:latin typeface="+mn-lt"/>
                  </a:rPr>
                  <a:t>Success Criteria</a:t>
                </a:r>
                <a:endParaRPr lang="en-GB" altLang="en-US" sz="1050" b="1" i="1">
                  <a:latin typeface="+mn-lt"/>
                </a:endParaRPr>
              </a:p>
              <a:p>
                <a:endParaRPr lang="en-GB" altLang="en-US" sz="800">
                  <a:latin typeface="Calibri" pitchFamily="34" charset="0"/>
                </a:endParaRPr>
              </a:p>
            </p:txBody>
          </p:sp>
          <p:sp>
            <p:nvSpPr>
              <p:cNvPr id="13" name="Rectangle 12">
                <a:extLst>
                  <a:ext uri="{FF2B5EF4-FFF2-40B4-BE49-F238E27FC236}">
                    <a16:creationId xmlns:a16="http://schemas.microsoft.com/office/drawing/2014/main" id="{CA19EC4F-9096-405D-8F1E-D8F5F69FAF27}"/>
                  </a:ext>
                </a:extLst>
              </p:cNvPr>
              <p:cNvSpPr/>
              <p:nvPr/>
            </p:nvSpPr>
            <p:spPr>
              <a:xfrm>
                <a:off x="2314821" y="3405485"/>
                <a:ext cx="180000" cy="180000"/>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Rectangle 13">
                <a:extLst>
                  <a:ext uri="{FF2B5EF4-FFF2-40B4-BE49-F238E27FC236}">
                    <a16:creationId xmlns:a16="http://schemas.microsoft.com/office/drawing/2014/main" id="{1BE513A7-A475-4B03-A797-0F1794AFC6C7}"/>
                  </a:ext>
                </a:extLst>
              </p:cNvPr>
              <p:cNvSpPr/>
              <p:nvPr/>
            </p:nvSpPr>
            <p:spPr>
              <a:xfrm>
                <a:off x="2314820" y="4091044"/>
                <a:ext cx="180000" cy="180000"/>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 name="Rectangle 14">
                <a:extLst>
                  <a:ext uri="{FF2B5EF4-FFF2-40B4-BE49-F238E27FC236}">
                    <a16:creationId xmlns:a16="http://schemas.microsoft.com/office/drawing/2014/main" id="{E8A1927B-A249-4E8A-85A7-FC4F8F034F2D}"/>
                  </a:ext>
                </a:extLst>
              </p:cNvPr>
              <p:cNvSpPr/>
              <p:nvPr/>
            </p:nvSpPr>
            <p:spPr>
              <a:xfrm>
                <a:off x="2314820" y="3762407"/>
                <a:ext cx="180000" cy="180000"/>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pic>
          <p:nvPicPr>
            <p:cNvPr id="10" name="Picture 5" descr="C:\Users\David\AppData\Local\Microsoft\Windows\INetCache\IE\XJVJXHFD\green-steps[1].png">
              <a:extLst>
                <a:ext uri="{FF2B5EF4-FFF2-40B4-BE49-F238E27FC236}">
                  <a16:creationId xmlns:a16="http://schemas.microsoft.com/office/drawing/2014/main" id="{D70017E9-B829-410B-AD4D-C490765D4537}"/>
                </a:ext>
              </a:extLst>
            </p:cNvPr>
            <p:cNvPicPr>
              <a:picLocks noChangeAspect="1" noChangeArrowheads="1"/>
            </p:cNvPicPr>
            <p:nvPr/>
          </p:nvPicPr>
          <p:blipFill>
            <a:blip r:embed="rId2" cstate="print">
              <a:biLevel thresh="75000"/>
              <a:extLst>
                <a:ext uri="{28A0092B-C50C-407E-A947-70E740481C1C}">
                  <a14:useLocalDpi xmlns:a14="http://schemas.microsoft.com/office/drawing/2010/main" val="0"/>
                </a:ext>
              </a:extLst>
            </a:blip>
            <a:srcRect/>
            <a:stretch>
              <a:fillRect/>
            </a:stretch>
          </p:blipFill>
          <p:spPr bwMode="auto">
            <a:xfrm>
              <a:off x="121351" y="4576012"/>
              <a:ext cx="483708" cy="483708"/>
            </a:xfrm>
            <a:prstGeom prst="rect">
              <a:avLst/>
            </a:prstGeom>
            <a:noFill/>
            <a:extLst>
              <a:ext uri="{909E8E84-426E-40DD-AFC4-6F175D3DCCD1}">
                <a14:hiddenFill xmlns:a14="http://schemas.microsoft.com/office/drawing/2010/main">
                  <a:solidFill>
                    <a:srgbClr val="FFFFFF"/>
                  </a:solidFill>
                </a14:hiddenFill>
              </a:ext>
            </a:extLst>
          </p:spPr>
        </p:pic>
      </p:grpSp>
      <p:sp>
        <p:nvSpPr>
          <p:cNvPr id="16" name="TextBox 15">
            <a:extLst>
              <a:ext uri="{FF2B5EF4-FFF2-40B4-BE49-F238E27FC236}">
                <a16:creationId xmlns:a16="http://schemas.microsoft.com/office/drawing/2014/main" id="{659943EE-7768-45EE-867A-43C553A1C377}"/>
              </a:ext>
            </a:extLst>
          </p:cNvPr>
          <p:cNvSpPr txBox="1"/>
          <p:nvPr/>
        </p:nvSpPr>
        <p:spPr>
          <a:xfrm>
            <a:off x="7001135" y="4543803"/>
            <a:ext cx="2485633" cy="1231106"/>
          </a:xfrm>
          <a:prstGeom prst="rect">
            <a:avLst/>
          </a:prstGeom>
          <a:noFill/>
        </p:spPr>
        <p:txBody>
          <a:bodyPr wrap="square" rtlCol="0">
            <a:spAutoFit/>
          </a:bodyPr>
          <a:lstStyle/>
          <a:p>
            <a:pPr marL="171450" indent="-171450">
              <a:buFont typeface="Arial" panose="020B0604020202020204" pitchFamily="34" charset="0"/>
              <a:buChar char="•"/>
            </a:pPr>
            <a:endParaRPr lang="en-GB" altLang="en-US" sz="600">
              <a:latin typeface="Calibri" pitchFamily="34" charset="0"/>
            </a:endParaRPr>
          </a:p>
          <a:p>
            <a:pPr marL="92075" indent="-92075">
              <a:buFont typeface="Arial" panose="020B0604020202020204" pitchFamily="34" charset="0"/>
              <a:buChar char="•"/>
            </a:pPr>
            <a:r>
              <a:rPr lang="en-GB" altLang="en-US" sz="800">
                <a:latin typeface="Calibri" pitchFamily="34" charset="0"/>
              </a:rPr>
              <a:t>You have </a:t>
            </a:r>
            <a:r>
              <a:rPr lang="en-GB" altLang="en-US" sz="800" b="1">
                <a:latin typeface="Calibri" pitchFamily="34" charset="0"/>
              </a:rPr>
              <a:t>tested, evaluated </a:t>
            </a:r>
            <a:r>
              <a:rPr lang="en-GB" altLang="en-US" sz="800">
                <a:latin typeface="Calibri" pitchFamily="34" charset="0"/>
              </a:rPr>
              <a:t>and </a:t>
            </a:r>
            <a:r>
              <a:rPr lang="en-GB" altLang="en-US" sz="800" b="1">
                <a:latin typeface="Calibri" pitchFamily="34" charset="0"/>
              </a:rPr>
              <a:t>refined</a:t>
            </a:r>
            <a:r>
              <a:rPr lang="en-GB" altLang="en-US" sz="800">
                <a:latin typeface="Calibri" pitchFamily="34" charset="0"/>
              </a:rPr>
              <a:t> or </a:t>
            </a:r>
            <a:r>
              <a:rPr lang="en-GB" altLang="en-US" sz="800" b="1">
                <a:latin typeface="Calibri" pitchFamily="34" charset="0"/>
              </a:rPr>
              <a:t>developed</a:t>
            </a:r>
            <a:r>
              <a:rPr lang="en-GB" altLang="en-US" sz="800">
                <a:latin typeface="Calibri" pitchFamily="34" charset="0"/>
              </a:rPr>
              <a:t> your ideas against your </a:t>
            </a:r>
            <a:r>
              <a:rPr lang="en-GB" altLang="en-US" sz="800" b="1">
                <a:latin typeface="Calibri" pitchFamily="34" charset="0"/>
              </a:rPr>
              <a:t>specification.</a:t>
            </a:r>
          </a:p>
          <a:p>
            <a:pPr marL="92075" indent="-92075">
              <a:buFont typeface="Arial" panose="020B0604020202020204" pitchFamily="34" charset="0"/>
              <a:buChar char="•"/>
            </a:pPr>
            <a:endParaRPr lang="en-GB" altLang="en-US" sz="600">
              <a:latin typeface="Calibri" pitchFamily="34" charset="0"/>
            </a:endParaRPr>
          </a:p>
          <a:p>
            <a:pPr marL="92075" indent="-92075">
              <a:buFont typeface="Arial" panose="020B0604020202020204" pitchFamily="34" charset="0"/>
              <a:buChar char="•"/>
            </a:pPr>
            <a:r>
              <a:rPr lang="en-GB" altLang="en-US" sz="800">
                <a:latin typeface="Calibri" pitchFamily="34" charset="0"/>
              </a:rPr>
              <a:t>You have </a:t>
            </a:r>
            <a:r>
              <a:rPr lang="en-GB" altLang="en-US" sz="800" b="1">
                <a:latin typeface="Calibri" pitchFamily="34" charset="0"/>
              </a:rPr>
              <a:t>evaluated</a:t>
            </a:r>
            <a:r>
              <a:rPr lang="en-GB" altLang="en-US" sz="800">
                <a:latin typeface="Calibri" pitchFamily="34" charset="0"/>
              </a:rPr>
              <a:t> and </a:t>
            </a:r>
            <a:r>
              <a:rPr lang="en-GB" altLang="en-US" sz="800" b="1">
                <a:latin typeface="Calibri" pitchFamily="34" charset="0"/>
              </a:rPr>
              <a:t>refined</a:t>
            </a:r>
            <a:r>
              <a:rPr lang="en-GB" altLang="en-US" sz="800">
                <a:latin typeface="Calibri" pitchFamily="34" charset="0"/>
              </a:rPr>
              <a:t> your ideas against your </a:t>
            </a:r>
            <a:r>
              <a:rPr lang="en-GB" altLang="en-US" sz="800" b="1">
                <a:latin typeface="Calibri" pitchFamily="34" charset="0"/>
              </a:rPr>
              <a:t>specification</a:t>
            </a:r>
            <a:r>
              <a:rPr lang="en-GB" altLang="en-US" sz="800">
                <a:latin typeface="Calibri" pitchFamily="34" charset="0"/>
              </a:rPr>
              <a:t>.</a:t>
            </a:r>
          </a:p>
          <a:p>
            <a:pPr marL="92075" indent="-92075">
              <a:buFont typeface="Arial" panose="020B0604020202020204" pitchFamily="34" charset="0"/>
              <a:buChar char="•"/>
            </a:pPr>
            <a:endParaRPr lang="en-GB" altLang="en-US" sz="600">
              <a:latin typeface="Calibri" pitchFamily="34" charset="0"/>
            </a:endParaRPr>
          </a:p>
          <a:p>
            <a:pPr marL="92075" indent="-92075">
              <a:buFont typeface="Arial" panose="020B0604020202020204" pitchFamily="34" charset="0"/>
              <a:buChar char="•"/>
            </a:pPr>
            <a:r>
              <a:rPr lang="en-GB" altLang="en-US" sz="800">
                <a:latin typeface="Calibri" pitchFamily="34" charset="0"/>
              </a:rPr>
              <a:t>You have </a:t>
            </a:r>
            <a:r>
              <a:rPr lang="en-GB" altLang="en-US" sz="800" b="1">
                <a:latin typeface="Calibri" pitchFamily="34" charset="0"/>
              </a:rPr>
              <a:t>evaluated</a:t>
            </a:r>
            <a:r>
              <a:rPr lang="en-GB" altLang="en-US" sz="800">
                <a:latin typeface="Calibri" pitchFamily="34" charset="0"/>
              </a:rPr>
              <a:t> your ideas against your </a:t>
            </a:r>
            <a:r>
              <a:rPr lang="en-GB" altLang="en-US" sz="800" b="1">
                <a:latin typeface="Calibri" pitchFamily="34" charset="0"/>
              </a:rPr>
              <a:t>specification.</a:t>
            </a:r>
          </a:p>
          <a:p>
            <a:pPr algn="just"/>
            <a:endParaRPr lang="en-GB" altLang="en-US" sz="800">
              <a:latin typeface="Calibri" pitchFamily="34" charset="0"/>
            </a:endParaRPr>
          </a:p>
        </p:txBody>
      </p:sp>
      <p:sp>
        <p:nvSpPr>
          <p:cNvPr id="17" name="TextBox 16">
            <a:extLst>
              <a:ext uri="{FF2B5EF4-FFF2-40B4-BE49-F238E27FC236}">
                <a16:creationId xmlns:a16="http://schemas.microsoft.com/office/drawing/2014/main" id="{91C98957-B624-4490-B8DE-0B1225F1DD92}"/>
              </a:ext>
            </a:extLst>
          </p:cNvPr>
          <p:cNvSpPr txBox="1"/>
          <p:nvPr/>
        </p:nvSpPr>
        <p:spPr>
          <a:xfrm>
            <a:off x="7520051" y="5647111"/>
            <a:ext cx="2276003" cy="1389676"/>
          </a:xfrm>
          <a:prstGeom prst="rect">
            <a:avLst/>
          </a:prstGeom>
          <a:noFill/>
        </p:spPr>
        <p:txBody>
          <a:bodyPr wrap="square">
            <a:spAutoFit/>
          </a:bodyPr>
          <a:lstStyle/>
          <a:p>
            <a:pPr marL="0" marR="0" indent="0" algn="l">
              <a:lnSpc>
                <a:spcPct val="119000"/>
              </a:lnSpc>
              <a:spcBef>
                <a:spcPts val="0"/>
              </a:spcBef>
              <a:spcAft>
                <a:spcPts val="600"/>
              </a:spcAft>
            </a:pPr>
            <a:r>
              <a:rPr lang="en-GB" sz="800" b="1" i="1" kern="1400">
                <a:ln>
                  <a:noFill/>
                </a:ln>
                <a:effectLst/>
                <a:latin typeface="Calibri" panose="020F0502020204030204" pitchFamily="34" charset="0"/>
              </a:rPr>
              <a:t>*Use  more technical detail in identifying what you have learnt (WWW/EBI) e.g. tools, processes  and equipment</a:t>
            </a:r>
            <a:endParaRPr lang="en-GB" sz="2400" b="1" i="1" kern="1400">
              <a:ln>
                <a:noFill/>
              </a:ln>
              <a:effectLst/>
              <a:latin typeface="Calibri" panose="020F0502020204030204" pitchFamily="34" charset="0"/>
            </a:endParaRPr>
          </a:p>
          <a:p>
            <a:pPr marL="0" marR="0" indent="0" algn="l">
              <a:lnSpc>
                <a:spcPct val="119000"/>
              </a:lnSpc>
              <a:spcBef>
                <a:spcPts val="0"/>
              </a:spcBef>
              <a:spcAft>
                <a:spcPts val="600"/>
              </a:spcAft>
            </a:pPr>
            <a:r>
              <a:rPr lang="en-GB" sz="800" b="1" i="1" kern="1400">
                <a:ln>
                  <a:noFill/>
                </a:ln>
                <a:effectLst/>
                <a:latin typeface="Calibri" panose="020F0502020204030204" pitchFamily="34" charset="0"/>
              </a:rPr>
              <a:t>*Take a photograph of your work to show what you have made</a:t>
            </a:r>
            <a:endParaRPr lang="en-GB" sz="2400" b="1" i="1" kern="1400">
              <a:ln>
                <a:noFill/>
              </a:ln>
              <a:effectLst/>
              <a:latin typeface="Calibri" panose="020F0502020204030204" pitchFamily="34" charset="0"/>
            </a:endParaRPr>
          </a:p>
          <a:p>
            <a:pPr marL="0" marR="0" indent="0" algn="l">
              <a:lnSpc>
                <a:spcPct val="119000"/>
              </a:lnSpc>
              <a:spcBef>
                <a:spcPts val="0"/>
              </a:spcBef>
              <a:spcAft>
                <a:spcPts val="600"/>
              </a:spcAft>
            </a:pPr>
            <a:r>
              <a:rPr lang="en-GB" sz="2400" kern="1400">
                <a:ln>
                  <a:noFill/>
                </a:ln>
                <a:solidFill>
                  <a:srgbClr val="000000"/>
                </a:solidFill>
                <a:effectLst/>
                <a:latin typeface="Calibri" panose="020F0502020204030204" pitchFamily="34" charset="0"/>
              </a:rPr>
              <a:t> </a:t>
            </a:r>
          </a:p>
        </p:txBody>
      </p:sp>
      <p:pic>
        <p:nvPicPr>
          <p:cNvPr id="18" name="Picture 2">
            <a:extLst>
              <a:ext uri="{FF2B5EF4-FFF2-40B4-BE49-F238E27FC236}">
                <a16:creationId xmlns:a16="http://schemas.microsoft.com/office/drawing/2014/main" id="{C3E7D7B6-8309-43CB-92BE-D2B3270A5451}"/>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rot="10387189" flipH="1" flipV="1">
            <a:off x="85476" y="163068"/>
            <a:ext cx="1146193" cy="722716"/>
          </a:xfrm>
          <a:prstGeom prst="rect">
            <a:avLst/>
          </a:prstGeom>
          <a:noFill/>
          <a:extLst>
            <a:ext uri="{909E8E84-426E-40DD-AFC4-6F175D3DCCD1}">
              <a14:hiddenFill xmlns:a14="http://schemas.microsoft.com/office/drawing/2010/main">
                <a:solidFill>
                  <a:srgbClr val="FFFFFF"/>
                </a:solidFill>
              </a14:hiddenFill>
            </a:ext>
          </a:extLst>
        </p:spPr>
      </p:pic>
      <p:sp>
        <p:nvSpPr>
          <p:cNvPr id="19" name="Rectangle 18">
            <a:extLst>
              <a:ext uri="{FF2B5EF4-FFF2-40B4-BE49-F238E27FC236}">
                <a16:creationId xmlns:a16="http://schemas.microsoft.com/office/drawing/2014/main" id="{F9CAA713-BA81-42EA-989B-701B1DA138F0}"/>
              </a:ext>
            </a:extLst>
          </p:cNvPr>
          <p:cNvSpPr/>
          <p:nvPr/>
        </p:nvSpPr>
        <p:spPr>
          <a:xfrm>
            <a:off x="278400" y="524426"/>
            <a:ext cx="479618" cy="307777"/>
          </a:xfrm>
          <a:prstGeom prst="rect">
            <a:avLst/>
          </a:prstGeom>
          <a:noFill/>
        </p:spPr>
        <p:txBody>
          <a:bodyPr wrap="none" lIns="91440" tIns="45720" rIns="91440" bIns="45720">
            <a:spAutoFit/>
          </a:bodyPr>
          <a:lstStyle/>
          <a:p>
            <a:pPr algn="ctr"/>
            <a:r>
              <a:rPr lang="en-US" sz="1400" b="0" cap="none" spc="0" dirty="0">
                <a:ln w="0"/>
                <a:solidFill>
                  <a:schemeClr val="tx1"/>
                </a:solidFill>
                <a:effectLst>
                  <a:outerShdw blurRad="38100" dist="19050" dir="2700000" algn="tl" rotWithShape="0">
                    <a:schemeClr val="dk1">
                      <a:alpha val="40000"/>
                    </a:schemeClr>
                  </a:outerShdw>
                </a:effectLst>
                <a:latin typeface="Eras Demi ITC" panose="020B0805030504020804" pitchFamily="34" charset="0"/>
              </a:rPr>
              <a:t>DIP</a:t>
            </a:r>
          </a:p>
        </p:txBody>
      </p:sp>
    </p:spTree>
    <p:extLst>
      <p:ext uri="{BB962C8B-B14F-4D97-AF65-F5344CB8AC3E}">
        <p14:creationId xmlns:p14="http://schemas.microsoft.com/office/powerpoint/2010/main" val="379360930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Freeform 5"/>
          <p:cNvSpPr>
            <a:spLocks noEditPoints="1"/>
          </p:cNvSpPr>
          <p:nvPr/>
        </p:nvSpPr>
        <p:spPr bwMode="auto">
          <a:xfrm>
            <a:off x="-802191" y="970826"/>
            <a:ext cx="4934490" cy="4916350"/>
          </a:xfrm>
          <a:custGeom>
            <a:avLst/>
            <a:gdLst>
              <a:gd name="T0" fmla="*/ 1000 w 1000"/>
              <a:gd name="T1" fmla="*/ 500 h 1000"/>
              <a:gd name="T2" fmla="*/ 993 w 1000"/>
              <a:gd name="T3" fmla="*/ 417 h 1000"/>
              <a:gd name="T4" fmla="*/ 967 w 1000"/>
              <a:gd name="T5" fmla="*/ 321 h 1000"/>
              <a:gd name="T6" fmla="*/ 924 w 1000"/>
              <a:gd name="T7" fmla="*/ 235 h 1000"/>
              <a:gd name="T8" fmla="*/ 865 w 1000"/>
              <a:gd name="T9" fmla="*/ 159 h 1000"/>
              <a:gd name="T10" fmla="*/ 794 w 1000"/>
              <a:gd name="T11" fmla="*/ 96 h 1000"/>
              <a:gd name="T12" fmla="*/ 710 w 1000"/>
              <a:gd name="T13" fmla="*/ 47 h 1000"/>
              <a:gd name="T14" fmla="*/ 618 w 1000"/>
              <a:gd name="T15" fmla="*/ 14 h 1000"/>
              <a:gd name="T16" fmla="*/ 518 w 1000"/>
              <a:gd name="T17" fmla="*/ 1 h 1000"/>
              <a:gd name="T18" fmla="*/ 483 w 1000"/>
              <a:gd name="T19" fmla="*/ 1 h 1000"/>
              <a:gd name="T20" fmla="*/ 382 w 1000"/>
              <a:gd name="T21" fmla="*/ 14 h 1000"/>
              <a:gd name="T22" fmla="*/ 290 w 1000"/>
              <a:gd name="T23" fmla="*/ 47 h 1000"/>
              <a:gd name="T24" fmla="*/ 207 w 1000"/>
              <a:gd name="T25" fmla="*/ 96 h 1000"/>
              <a:gd name="T26" fmla="*/ 135 w 1000"/>
              <a:gd name="T27" fmla="*/ 159 h 1000"/>
              <a:gd name="T28" fmla="*/ 76 w 1000"/>
              <a:gd name="T29" fmla="*/ 235 h 1000"/>
              <a:gd name="T30" fmla="*/ 33 w 1000"/>
              <a:gd name="T31" fmla="*/ 321 h 1000"/>
              <a:gd name="T32" fmla="*/ 7 w 1000"/>
              <a:gd name="T33" fmla="*/ 417 h 1000"/>
              <a:gd name="T34" fmla="*/ 0 w 1000"/>
              <a:gd name="T35" fmla="*/ 500 h 1000"/>
              <a:gd name="T36" fmla="*/ 7 w 1000"/>
              <a:gd name="T37" fmla="*/ 584 h 1000"/>
              <a:gd name="T38" fmla="*/ 33 w 1000"/>
              <a:gd name="T39" fmla="*/ 680 h 1000"/>
              <a:gd name="T40" fmla="*/ 76 w 1000"/>
              <a:gd name="T41" fmla="*/ 766 h 1000"/>
              <a:gd name="T42" fmla="*/ 135 w 1000"/>
              <a:gd name="T43" fmla="*/ 842 h 1000"/>
              <a:gd name="T44" fmla="*/ 207 w 1000"/>
              <a:gd name="T45" fmla="*/ 905 h 1000"/>
              <a:gd name="T46" fmla="*/ 290 w 1000"/>
              <a:gd name="T47" fmla="*/ 954 h 1000"/>
              <a:gd name="T48" fmla="*/ 382 w 1000"/>
              <a:gd name="T49" fmla="*/ 987 h 1000"/>
              <a:gd name="T50" fmla="*/ 483 w 1000"/>
              <a:gd name="T51" fmla="*/ 1000 h 1000"/>
              <a:gd name="T52" fmla="*/ 518 w 1000"/>
              <a:gd name="T53" fmla="*/ 1000 h 1000"/>
              <a:gd name="T54" fmla="*/ 618 w 1000"/>
              <a:gd name="T55" fmla="*/ 987 h 1000"/>
              <a:gd name="T56" fmla="*/ 710 w 1000"/>
              <a:gd name="T57" fmla="*/ 954 h 1000"/>
              <a:gd name="T58" fmla="*/ 794 w 1000"/>
              <a:gd name="T59" fmla="*/ 905 h 1000"/>
              <a:gd name="T60" fmla="*/ 865 w 1000"/>
              <a:gd name="T61" fmla="*/ 842 h 1000"/>
              <a:gd name="T62" fmla="*/ 924 w 1000"/>
              <a:gd name="T63" fmla="*/ 766 h 1000"/>
              <a:gd name="T64" fmla="*/ 967 w 1000"/>
              <a:gd name="T65" fmla="*/ 680 h 1000"/>
              <a:gd name="T66" fmla="*/ 993 w 1000"/>
              <a:gd name="T67" fmla="*/ 584 h 1000"/>
              <a:gd name="T68" fmla="*/ 112 w 1000"/>
              <a:gd name="T69" fmla="*/ 540 h 1000"/>
              <a:gd name="T70" fmla="*/ 112 w 1000"/>
              <a:gd name="T71" fmla="*/ 460 h 1000"/>
              <a:gd name="T72" fmla="*/ 112 w 1000"/>
              <a:gd name="T73" fmla="*/ 540 h 1000"/>
              <a:gd name="T74" fmla="*/ 540 w 1000"/>
              <a:gd name="T75" fmla="*/ 123 h 1000"/>
              <a:gd name="T76" fmla="*/ 460 w 1000"/>
              <a:gd name="T77" fmla="*/ 123 h 1000"/>
              <a:gd name="T78" fmla="*/ 201 w 1000"/>
              <a:gd name="T79" fmla="*/ 200 h 1000"/>
              <a:gd name="T80" fmla="*/ 258 w 1000"/>
              <a:gd name="T81" fmla="*/ 256 h 1000"/>
              <a:gd name="T82" fmla="*/ 201 w 1000"/>
              <a:gd name="T83" fmla="*/ 200 h 1000"/>
              <a:gd name="T84" fmla="*/ 206 w 1000"/>
              <a:gd name="T85" fmla="*/ 801 h 1000"/>
              <a:gd name="T86" fmla="*/ 262 w 1000"/>
              <a:gd name="T87" fmla="*/ 744 h 1000"/>
              <a:gd name="T88" fmla="*/ 500 w 1000"/>
              <a:gd name="T89" fmla="*/ 922 h 1000"/>
              <a:gd name="T90" fmla="*/ 500 w 1000"/>
              <a:gd name="T91" fmla="*/ 842 h 1000"/>
              <a:gd name="T92" fmla="*/ 500 w 1000"/>
              <a:gd name="T93" fmla="*/ 922 h 1000"/>
              <a:gd name="T94" fmla="*/ 200 w 1000"/>
              <a:gd name="T95" fmla="*/ 500 h 1000"/>
              <a:gd name="T96" fmla="*/ 800 w 1000"/>
              <a:gd name="T97" fmla="*/ 500 h 1000"/>
              <a:gd name="T98" fmla="*/ 796 w 1000"/>
              <a:gd name="T99" fmla="*/ 795 h 1000"/>
              <a:gd name="T100" fmla="*/ 740 w 1000"/>
              <a:gd name="T101" fmla="*/ 738 h 1000"/>
              <a:gd name="T102" fmla="*/ 796 w 1000"/>
              <a:gd name="T103" fmla="*/ 795 h 1000"/>
              <a:gd name="T104" fmla="*/ 743 w 1000"/>
              <a:gd name="T105" fmla="*/ 264 h 1000"/>
              <a:gd name="T106" fmla="*/ 799 w 1000"/>
              <a:gd name="T107" fmla="*/ 208 h 1000"/>
              <a:gd name="T108" fmla="*/ 873 w 1000"/>
              <a:gd name="T109" fmla="*/ 540 h 1000"/>
              <a:gd name="T110" fmla="*/ 873 w 1000"/>
              <a:gd name="T111" fmla="*/ 460 h 1000"/>
              <a:gd name="T112" fmla="*/ 873 w 1000"/>
              <a:gd name="T113" fmla="*/ 540 h 10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1000" h="1000">
                <a:moveTo>
                  <a:pt x="1000" y="518"/>
                </a:moveTo>
                <a:cubicBezTo>
                  <a:pt x="1000" y="512"/>
                  <a:pt x="1000" y="506"/>
                  <a:pt x="1000" y="500"/>
                </a:cubicBezTo>
                <a:cubicBezTo>
                  <a:pt x="1000" y="495"/>
                  <a:pt x="1000" y="489"/>
                  <a:pt x="1000" y="483"/>
                </a:cubicBezTo>
                <a:cubicBezTo>
                  <a:pt x="937" y="466"/>
                  <a:pt x="933" y="447"/>
                  <a:pt x="993" y="417"/>
                </a:cubicBezTo>
                <a:cubicBezTo>
                  <a:pt x="991" y="405"/>
                  <a:pt x="989" y="394"/>
                  <a:pt x="986" y="383"/>
                </a:cubicBezTo>
                <a:cubicBezTo>
                  <a:pt x="919" y="379"/>
                  <a:pt x="915" y="360"/>
                  <a:pt x="967" y="321"/>
                </a:cubicBezTo>
                <a:cubicBezTo>
                  <a:pt x="963" y="311"/>
                  <a:pt x="959" y="301"/>
                  <a:pt x="954" y="291"/>
                </a:cubicBezTo>
                <a:cubicBezTo>
                  <a:pt x="890" y="301"/>
                  <a:pt x="879" y="285"/>
                  <a:pt x="924" y="235"/>
                </a:cubicBezTo>
                <a:cubicBezTo>
                  <a:pt x="918" y="226"/>
                  <a:pt x="912" y="216"/>
                  <a:pt x="905" y="207"/>
                </a:cubicBezTo>
                <a:cubicBezTo>
                  <a:pt x="842" y="230"/>
                  <a:pt x="832" y="214"/>
                  <a:pt x="865" y="159"/>
                </a:cubicBezTo>
                <a:cubicBezTo>
                  <a:pt x="858" y="151"/>
                  <a:pt x="850" y="143"/>
                  <a:pt x="842" y="135"/>
                </a:cubicBezTo>
                <a:cubicBezTo>
                  <a:pt x="786" y="169"/>
                  <a:pt x="771" y="159"/>
                  <a:pt x="794" y="96"/>
                </a:cubicBezTo>
                <a:cubicBezTo>
                  <a:pt x="785" y="89"/>
                  <a:pt x="775" y="83"/>
                  <a:pt x="766" y="77"/>
                </a:cubicBezTo>
                <a:cubicBezTo>
                  <a:pt x="715" y="122"/>
                  <a:pt x="700" y="111"/>
                  <a:pt x="710" y="47"/>
                </a:cubicBezTo>
                <a:cubicBezTo>
                  <a:pt x="700" y="42"/>
                  <a:pt x="690" y="37"/>
                  <a:pt x="679" y="34"/>
                </a:cubicBezTo>
                <a:cubicBezTo>
                  <a:pt x="640" y="86"/>
                  <a:pt x="622" y="82"/>
                  <a:pt x="618" y="14"/>
                </a:cubicBezTo>
                <a:cubicBezTo>
                  <a:pt x="607" y="12"/>
                  <a:pt x="595" y="9"/>
                  <a:pt x="584" y="7"/>
                </a:cubicBezTo>
                <a:cubicBezTo>
                  <a:pt x="554" y="68"/>
                  <a:pt x="534" y="64"/>
                  <a:pt x="518" y="1"/>
                </a:cubicBezTo>
                <a:cubicBezTo>
                  <a:pt x="512" y="1"/>
                  <a:pt x="506" y="0"/>
                  <a:pt x="500" y="0"/>
                </a:cubicBezTo>
                <a:cubicBezTo>
                  <a:pt x="494" y="0"/>
                  <a:pt x="488" y="1"/>
                  <a:pt x="483" y="1"/>
                </a:cubicBezTo>
                <a:cubicBezTo>
                  <a:pt x="466" y="64"/>
                  <a:pt x="447" y="68"/>
                  <a:pt x="417" y="7"/>
                </a:cubicBezTo>
                <a:cubicBezTo>
                  <a:pt x="405" y="9"/>
                  <a:pt x="394" y="12"/>
                  <a:pt x="382" y="14"/>
                </a:cubicBezTo>
                <a:cubicBezTo>
                  <a:pt x="379" y="82"/>
                  <a:pt x="360" y="86"/>
                  <a:pt x="321" y="34"/>
                </a:cubicBezTo>
                <a:cubicBezTo>
                  <a:pt x="311" y="38"/>
                  <a:pt x="300" y="42"/>
                  <a:pt x="290" y="47"/>
                </a:cubicBezTo>
                <a:cubicBezTo>
                  <a:pt x="301" y="111"/>
                  <a:pt x="285" y="122"/>
                  <a:pt x="235" y="77"/>
                </a:cubicBezTo>
                <a:cubicBezTo>
                  <a:pt x="225" y="83"/>
                  <a:pt x="216" y="89"/>
                  <a:pt x="207" y="96"/>
                </a:cubicBezTo>
                <a:cubicBezTo>
                  <a:pt x="230" y="159"/>
                  <a:pt x="214" y="169"/>
                  <a:pt x="159" y="135"/>
                </a:cubicBezTo>
                <a:cubicBezTo>
                  <a:pt x="151" y="143"/>
                  <a:pt x="143" y="151"/>
                  <a:pt x="135" y="159"/>
                </a:cubicBezTo>
                <a:cubicBezTo>
                  <a:pt x="169" y="214"/>
                  <a:pt x="159" y="230"/>
                  <a:pt x="95" y="207"/>
                </a:cubicBezTo>
                <a:cubicBezTo>
                  <a:pt x="89" y="216"/>
                  <a:pt x="82" y="226"/>
                  <a:pt x="76" y="235"/>
                </a:cubicBezTo>
                <a:cubicBezTo>
                  <a:pt x="121" y="285"/>
                  <a:pt x="111" y="301"/>
                  <a:pt x="46" y="291"/>
                </a:cubicBezTo>
                <a:cubicBezTo>
                  <a:pt x="42" y="301"/>
                  <a:pt x="37" y="311"/>
                  <a:pt x="33" y="321"/>
                </a:cubicBezTo>
                <a:cubicBezTo>
                  <a:pt x="85" y="360"/>
                  <a:pt x="82" y="379"/>
                  <a:pt x="14" y="383"/>
                </a:cubicBezTo>
                <a:cubicBezTo>
                  <a:pt x="12" y="394"/>
                  <a:pt x="9" y="405"/>
                  <a:pt x="7" y="417"/>
                </a:cubicBezTo>
                <a:cubicBezTo>
                  <a:pt x="68" y="447"/>
                  <a:pt x="64" y="466"/>
                  <a:pt x="1" y="483"/>
                </a:cubicBezTo>
                <a:cubicBezTo>
                  <a:pt x="0" y="489"/>
                  <a:pt x="0" y="495"/>
                  <a:pt x="0" y="500"/>
                </a:cubicBezTo>
                <a:cubicBezTo>
                  <a:pt x="0" y="506"/>
                  <a:pt x="0" y="512"/>
                  <a:pt x="1" y="518"/>
                </a:cubicBezTo>
                <a:cubicBezTo>
                  <a:pt x="64" y="535"/>
                  <a:pt x="68" y="554"/>
                  <a:pt x="7" y="584"/>
                </a:cubicBezTo>
                <a:cubicBezTo>
                  <a:pt x="9" y="596"/>
                  <a:pt x="12" y="607"/>
                  <a:pt x="14" y="618"/>
                </a:cubicBezTo>
                <a:cubicBezTo>
                  <a:pt x="82" y="622"/>
                  <a:pt x="85" y="641"/>
                  <a:pt x="33" y="680"/>
                </a:cubicBezTo>
                <a:cubicBezTo>
                  <a:pt x="37" y="690"/>
                  <a:pt x="42" y="700"/>
                  <a:pt x="46" y="710"/>
                </a:cubicBezTo>
                <a:cubicBezTo>
                  <a:pt x="111" y="700"/>
                  <a:pt x="121" y="716"/>
                  <a:pt x="76" y="766"/>
                </a:cubicBezTo>
                <a:cubicBezTo>
                  <a:pt x="82" y="775"/>
                  <a:pt x="89" y="785"/>
                  <a:pt x="95" y="794"/>
                </a:cubicBezTo>
                <a:cubicBezTo>
                  <a:pt x="159" y="771"/>
                  <a:pt x="169" y="787"/>
                  <a:pt x="135" y="842"/>
                </a:cubicBezTo>
                <a:cubicBezTo>
                  <a:pt x="143" y="850"/>
                  <a:pt x="151" y="858"/>
                  <a:pt x="159" y="866"/>
                </a:cubicBezTo>
                <a:cubicBezTo>
                  <a:pt x="214" y="832"/>
                  <a:pt x="230" y="842"/>
                  <a:pt x="207" y="905"/>
                </a:cubicBezTo>
                <a:cubicBezTo>
                  <a:pt x="216" y="912"/>
                  <a:pt x="225" y="918"/>
                  <a:pt x="235" y="924"/>
                </a:cubicBezTo>
                <a:cubicBezTo>
                  <a:pt x="285" y="879"/>
                  <a:pt x="301" y="890"/>
                  <a:pt x="290" y="954"/>
                </a:cubicBezTo>
                <a:cubicBezTo>
                  <a:pt x="300" y="959"/>
                  <a:pt x="311" y="963"/>
                  <a:pt x="321" y="967"/>
                </a:cubicBezTo>
                <a:cubicBezTo>
                  <a:pt x="360" y="915"/>
                  <a:pt x="379" y="919"/>
                  <a:pt x="382" y="987"/>
                </a:cubicBezTo>
                <a:cubicBezTo>
                  <a:pt x="394" y="989"/>
                  <a:pt x="405" y="992"/>
                  <a:pt x="417" y="994"/>
                </a:cubicBezTo>
                <a:cubicBezTo>
                  <a:pt x="447" y="933"/>
                  <a:pt x="466" y="937"/>
                  <a:pt x="483" y="1000"/>
                </a:cubicBezTo>
                <a:cubicBezTo>
                  <a:pt x="488" y="1000"/>
                  <a:pt x="494" y="1000"/>
                  <a:pt x="500" y="1000"/>
                </a:cubicBezTo>
                <a:cubicBezTo>
                  <a:pt x="506" y="1000"/>
                  <a:pt x="512" y="1000"/>
                  <a:pt x="518" y="1000"/>
                </a:cubicBezTo>
                <a:cubicBezTo>
                  <a:pt x="534" y="937"/>
                  <a:pt x="554" y="933"/>
                  <a:pt x="584" y="994"/>
                </a:cubicBezTo>
                <a:cubicBezTo>
                  <a:pt x="595" y="992"/>
                  <a:pt x="607" y="989"/>
                  <a:pt x="618" y="987"/>
                </a:cubicBezTo>
                <a:cubicBezTo>
                  <a:pt x="622" y="919"/>
                  <a:pt x="640" y="915"/>
                  <a:pt x="679" y="967"/>
                </a:cubicBezTo>
                <a:cubicBezTo>
                  <a:pt x="690" y="963"/>
                  <a:pt x="700" y="959"/>
                  <a:pt x="710" y="954"/>
                </a:cubicBezTo>
                <a:cubicBezTo>
                  <a:pt x="700" y="890"/>
                  <a:pt x="715" y="879"/>
                  <a:pt x="766" y="924"/>
                </a:cubicBezTo>
                <a:cubicBezTo>
                  <a:pt x="775" y="918"/>
                  <a:pt x="785" y="912"/>
                  <a:pt x="794" y="905"/>
                </a:cubicBezTo>
                <a:cubicBezTo>
                  <a:pt x="771" y="842"/>
                  <a:pt x="786" y="832"/>
                  <a:pt x="842" y="866"/>
                </a:cubicBezTo>
                <a:cubicBezTo>
                  <a:pt x="850" y="858"/>
                  <a:pt x="858" y="850"/>
                  <a:pt x="865" y="842"/>
                </a:cubicBezTo>
                <a:cubicBezTo>
                  <a:pt x="832" y="787"/>
                  <a:pt x="842" y="771"/>
                  <a:pt x="905" y="794"/>
                </a:cubicBezTo>
                <a:cubicBezTo>
                  <a:pt x="912" y="785"/>
                  <a:pt x="918" y="775"/>
                  <a:pt x="924" y="766"/>
                </a:cubicBezTo>
                <a:cubicBezTo>
                  <a:pt x="879" y="716"/>
                  <a:pt x="890" y="700"/>
                  <a:pt x="954" y="710"/>
                </a:cubicBezTo>
                <a:cubicBezTo>
                  <a:pt x="959" y="700"/>
                  <a:pt x="963" y="690"/>
                  <a:pt x="967" y="680"/>
                </a:cubicBezTo>
                <a:cubicBezTo>
                  <a:pt x="915" y="641"/>
                  <a:pt x="919" y="622"/>
                  <a:pt x="986" y="618"/>
                </a:cubicBezTo>
                <a:cubicBezTo>
                  <a:pt x="989" y="607"/>
                  <a:pt x="991" y="596"/>
                  <a:pt x="993" y="584"/>
                </a:cubicBezTo>
                <a:cubicBezTo>
                  <a:pt x="933" y="554"/>
                  <a:pt x="937" y="535"/>
                  <a:pt x="1000" y="518"/>
                </a:cubicBezTo>
                <a:close/>
                <a:moveTo>
                  <a:pt x="112" y="540"/>
                </a:moveTo>
                <a:cubicBezTo>
                  <a:pt x="90" y="540"/>
                  <a:pt x="72" y="523"/>
                  <a:pt x="72" y="500"/>
                </a:cubicBezTo>
                <a:cubicBezTo>
                  <a:pt x="72" y="478"/>
                  <a:pt x="90" y="460"/>
                  <a:pt x="112" y="460"/>
                </a:cubicBezTo>
                <a:cubicBezTo>
                  <a:pt x="134" y="460"/>
                  <a:pt x="152" y="478"/>
                  <a:pt x="152" y="500"/>
                </a:cubicBezTo>
                <a:cubicBezTo>
                  <a:pt x="152" y="523"/>
                  <a:pt x="134" y="540"/>
                  <a:pt x="112" y="540"/>
                </a:cubicBezTo>
                <a:close/>
                <a:moveTo>
                  <a:pt x="500" y="83"/>
                </a:moveTo>
                <a:cubicBezTo>
                  <a:pt x="522" y="83"/>
                  <a:pt x="540" y="101"/>
                  <a:pt x="540" y="123"/>
                </a:cubicBezTo>
                <a:cubicBezTo>
                  <a:pt x="540" y="145"/>
                  <a:pt x="522" y="163"/>
                  <a:pt x="500" y="163"/>
                </a:cubicBezTo>
                <a:cubicBezTo>
                  <a:pt x="478" y="163"/>
                  <a:pt x="460" y="145"/>
                  <a:pt x="460" y="123"/>
                </a:cubicBezTo>
                <a:cubicBezTo>
                  <a:pt x="460" y="101"/>
                  <a:pt x="478" y="83"/>
                  <a:pt x="500" y="83"/>
                </a:cubicBezTo>
                <a:close/>
                <a:moveTo>
                  <a:pt x="201" y="200"/>
                </a:moveTo>
                <a:cubicBezTo>
                  <a:pt x="217" y="184"/>
                  <a:pt x="242" y="184"/>
                  <a:pt x="258" y="200"/>
                </a:cubicBezTo>
                <a:cubicBezTo>
                  <a:pt x="274" y="216"/>
                  <a:pt x="274" y="241"/>
                  <a:pt x="258" y="256"/>
                </a:cubicBezTo>
                <a:cubicBezTo>
                  <a:pt x="242" y="272"/>
                  <a:pt x="217" y="272"/>
                  <a:pt x="201" y="256"/>
                </a:cubicBezTo>
                <a:cubicBezTo>
                  <a:pt x="186" y="241"/>
                  <a:pt x="186" y="216"/>
                  <a:pt x="201" y="200"/>
                </a:cubicBezTo>
                <a:close/>
                <a:moveTo>
                  <a:pt x="262" y="801"/>
                </a:moveTo>
                <a:cubicBezTo>
                  <a:pt x="247" y="817"/>
                  <a:pt x="222" y="817"/>
                  <a:pt x="206" y="801"/>
                </a:cubicBezTo>
                <a:cubicBezTo>
                  <a:pt x="190" y="785"/>
                  <a:pt x="190" y="760"/>
                  <a:pt x="206" y="744"/>
                </a:cubicBezTo>
                <a:cubicBezTo>
                  <a:pt x="222" y="729"/>
                  <a:pt x="247" y="729"/>
                  <a:pt x="262" y="744"/>
                </a:cubicBezTo>
                <a:cubicBezTo>
                  <a:pt x="278" y="760"/>
                  <a:pt x="278" y="785"/>
                  <a:pt x="262" y="801"/>
                </a:cubicBezTo>
                <a:close/>
                <a:moveTo>
                  <a:pt x="500" y="922"/>
                </a:moveTo>
                <a:cubicBezTo>
                  <a:pt x="478" y="922"/>
                  <a:pt x="460" y="904"/>
                  <a:pt x="460" y="882"/>
                </a:cubicBezTo>
                <a:cubicBezTo>
                  <a:pt x="460" y="860"/>
                  <a:pt x="478" y="842"/>
                  <a:pt x="500" y="842"/>
                </a:cubicBezTo>
                <a:cubicBezTo>
                  <a:pt x="522" y="842"/>
                  <a:pt x="540" y="860"/>
                  <a:pt x="540" y="882"/>
                </a:cubicBezTo>
                <a:cubicBezTo>
                  <a:pt x="540" y="904"/>
                  <a:pt x="522" y="922"/>
                  <a:pt x="500" y="922"/>
                </a:cubicBezTo>
                <a:close/>
                <a:moveTo>
                  <a:pt x="500" y="800"/>
                </a:moveTo>
                <a:cubicBezTo>
                  <a:pt x="335" y="800"/>
                  <a:pt x="200" y="666"/>
                  <a:pt x="200" y="500"/>
                </a:cubicBezTo>
                <a:cubicBezTo>
                  <a:pt x="200" y="335"/>
                  <a:pt x="335" y="200"/>
                  <a:pt x="500" y="200"/>
                </a:cubicBezTo>
                <a:cubicBezTo>
                  <a:pt x="666" y="200"/>
                  <a:pt x="800" y="335"/>
                  <a:pt x="800" y="500"/>
                </a:cubicBezTo>
                <a:cubicBezTo>
                  <a:pt x="800" y="666"/>
                  <a:pt x="666" y="800"/>
                  <a:pt x="500" y="800"/>
                </a:cubicBezTo>
                <a:close/>
                <a:moveTo>
                  <a:pt x="796" y="795"/>
                </a:moveTo>
                <a:cubicBezTo>
                  <a:pt x="780" y="810"/>
                  <a:pt x="755" y="810"/>
                  <a:pt x="740" y="795"/>
                </a:cubicBezTo>
                <a:cubicBezTo>
                  <a:pt x="724" y="779"/>
                  <a:pt x="724" y="754"/>
                  <a:pt x="740" y="738"/>
                </a:cubicBezTo>
                <a:cubicBezTo>
                  <a:pt x="755" y="722"/>
                  <a:pt x="780" y="722"/>
                  <a:pt x="796" y="738"/>
                </a:cubicBezTo>
                <a:cubicBezTo>
                  <a:pt x="812" y="754"/>
                  <a:pt x="812" y="779"/>
                  <a:pt x="796" y="795"/>
                </a:cubicBezTo>
                <a:close/>
                <a:moveTo>
                  <a:pt x="799" y="264"/>
                </a:moveTo>
                <a:cubicBezTo>
                  <a:pt x="784" y="280"/>
                  <a:pt x="758" y="280"/>
                  <a:pt x="743" y="264"/>
                </a:cubicBezTo>
                <a:cubicBezTo>
                  <a:pt x="727" y="249"/>
                  <a:pt x="727" y="223"/>
                  <a:pt x="743" y="208"/>
                </a:cubicBezTo>
                <a:cubicBezTo>
                  <a:pt x="758" y="192"/>
                  <a:pt x="784" y="192"/>
                  <a:pt x="799" y="208"/>
                </a:cubicBezTo>
                <a:cubicBezTo>
                  <a:pt x="815" y="223"/>
                  <a:pt x="815" y="249"/>
                  <a:pt x="799" y="264"/>
                </a:cubicBezTo>
                <a:close/>
                <a:moveTo>
                  <a:pt x="873" y="540"/>
                </a:moveTo>
                <a:cubicBezTo>
                  <a:pt x="851" y="540"/>
                  <a:pt x="833" y="523"/>
                  <a:pt x="833" y="500"/>
                </a:cubicBezTo>
                <a:cubicBezTo>
                  <a:pt x="833" y="478"/>
                  <a:pt x="851" y="460"/>
                  <a:pt x="873" y="460"/>
                </a:cubicBezTo>
                <a:cubicBezTo>
                  <a:pt x="895" y="460"/>
                  <a:pt x="913" y="478"/>
                  <a:pt x="913" y="500"/>
                </a:cubicBezTo>
                <a:cubicBezTo>
                  <a:pt x="913" y="523"/>
                  <a:pt x="895" y="540"/>
                  <a:pt x="873" y="540"/>
                </a:cubicBezTo>
                <a:close/>
              </a:path>
            </a:pathLst>
          </a:custGeom>
          <a:solidFill>
            <a:schemeClr val="tx1">
              <a:lumMod val="75000"/>
              <a:lumOff val="25000"/>
            </a:schemeClr>
          </a:solidFill>
          <a:ln>
            <a:solidFill>
              <a:schemeClr val="accent5"/>
            </a:solidFill>
          </a:ln>
          <a:effectLst>
            <a:outerShdw blurRad="215900" dist="38100" dir="6540000" algn="tl" rotWithShape="0">
              <a:prstClr val="black">
                <a:alpha val="40000"/>
              </a:prstClr>
            </a:outerShdw>
          </a:effectLst>
        </p:spPr>
        <p:txBody>
          <a:bodyPr vert="horz" wrap="square" lIns="74294" tIns="37146" rIns="74294" bIns="37146" numCol="1" anchor="t" anchorCtr="0" compatLnSpc="1">
            <a:prstTxWarp prst="textNoShape">
              <a:avLst/>
            </a:prstTxWarp>
            <a:normAutofit/>
          </a:bodyPr>
          <a:lstStyle/>
          <a:p>
            <a:pPr marL="0" marR="0" lvl="0" indent="0" algn="l" defTabSz="742909" rtl="0" eaLnBrk="1" fontAlgn="auto" latinLnBrk="0" hangingPunct="1">
              <a:lnSpc>
                <a:spcPct val="100000"/>
              </a:lnSpc>
              <a:spcBef>
                <a:spcPts val="0"/>
              </a:spcBef>
              <a:spcAft>
                <a:spcPts val="0"/>
              </a:spcAft>
              <a:buClrTx/>
              <a:buSzTx/>
              <a:buFontTx/>
              <a:buNone/>
              <a:tabLst/>
              <a:defRPr/>
            </a:pPr>
            <a:endParaRPr kumimoji="0" lang="en-US" sz="1517" b="0" i="0" u="none" strike="noStrike" kern="1200" cap="none" spc="0" normalizeH="0" baseline="0" noProof="0">
              <a:ln>
                <a:noFill/>
              </a:ln>
              <a:solidFill>
                <a:srgbClr val="ED7D31"/>
              </a:solidFill>
              <a:effectLst/>
              <a:uLnTx/>
              <a:uFillTx/>
              <a:latin typeface="Calibri" panose="020F0502020204030204"/>
              <a:ea typeface="+mn-ea"/>
              <a:cs typeface="Arial" charset="0"/>
            </a:endParaRPr>
          </a:p>
        </p:txBody>
      </p:sp>
      <p:sp>
        <p:nvSpPr>
          <p:cNvPr id="27" name="Rectangle 26"/>
          <p:cNvSpPr/>
          <p:nvPr/>
        </p:nvSpPr>
        <p:spPr>
          <a:xfrm>
            <a:off x="2921354" y="4793369"/>
            <a:ext cx="7007577" cy="531989"/>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lIns="74294" tIns="37146" rIns="74294" bIns="37146" rtlCol="0" anchor="ctr">
            <a:normAutofit/>
          </a:bodyPr>
          <a:lstStyle/>
          <a:p>
            <a:pPr marL="0" marR="0" lvl="0" indent="0" algn="ctr" defTabSz="742909" rtl="0" eaLnBrk="1" fontAlgn="auto" latinLnBrk="0" hangingPunct="1">
              <a:lnSpc>
                <a:spcPct val="100000"/>
              </a:lnSpc>
              <a:spcBef>
                <a:spcPts val="0"/>
              </a:spcBef>
              <a:spcAft>
                <a:spcPts val="0"/>
              </a:spcAft>
              <a:buClrTx/>
              <a:buSzTx/>
              <a:buFontTx/>
              <a:buNone/>
              <a:tabLst/>
              <a:defRPr/>
            </a:pPr>
            <a:r>
              <a:rPr kumimoji="0" lang="en-US" sz="1517" b="0" i="0" u="none" strike="noStrike" kern="1200" cap="none" spc="0" normalizeH="0" baseline="0" noProof="0">
                <a:ln>
                  <a:noFill/>
                </a:ln>
                <a:solidFill>
                  <a:prstClr val="white"/>
                </a:solidFill>
                <a:effectLst/>
                <a:uLnTx/>
                <a:uFillTx/>
                <a:latin typeface="Calibri" panose="020F0502020204030204"/>
                <a:ea typeface="+mn-ea"/>
                <a:cs typeface="+mn-cs"/>
              </a:rPr>
              <a:t>z</a:t>
            </a:r>
          </a:p>
        </p:txBody>
      </p:sp>
      <p:sp>
        <p:nvSpPr>
          <p:cNvPr id="28" name="Rectangle 27"/>
          <p:cNvSpPr/>
          <p:nvPr/>
        </p:nvSpPr>
        <p:spPr>
          <a:xfrm>
            <a:off x="2792942" y="4697059"/>
            <a:ext cx="7131402" cy="53198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74294" tIns="37146" rIns="74294" bIns="37146" rtlCol="0" anchor="ctr">
            <a:normAutofit/>
          </a:bodyPr>
          <a:lstStyle/>
          <a:p>
            <a:pPr marL="0" marR="0" lvl="0" indent="0" algn="ctr" defTabSz="742909" rtl="0" eaLnBrk="1" fontAlgn="auto" latinLnBrk="0" hangingPunct="1">
              <a:lnSpc>
                <a:spcPct val="100000"/>
              </a:lnSpc>
              <a:spcBef>
                <a:spcPts val="0"/>
              </a:spcBef>
              <a:spcAft>
                <a:spcPts val="0"/>
              </a:spcAft>
              <a:buClrTx/>
              <a:buSzTx/>
              <a:buFontTx/>
              <a:buNone/>
              <a:tabLst/>
              <a:defRPr/>
            </a:pPr>
            <a:endParaRPr kumimoji="0" lang="en-US" sz="1517"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9" name="Rectangle 28"/>
          <p:cNvSpPr/>
          <p:nvPr/>
        </p:nvSpPr>
        <p:spPr>
          <a:xfrm>
            <a:off x="2756250" y="4564062"/>
            <a:ext cx="7181850" cy="531989"/>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lIns="74294" tIns="37146" rIns="74294" bIns="37146" rtlCol="0" anchor="ctr">
            <a:normAutofit/>
          </a:bodyPr>
          <a:lstStyle/>
          <a:p>
            <a:pPr marL="0" marR="0" lvl="0" indent="0" algn="ctr" defTabSz="742909" rtl="0" eaLnBrk="1" fontAlgn="auto" latinLnBrk="0" hangingPunct="1">
              <a:lnSpc>
                <a:spcPct val="100000"/>
              </a:lnSpc>
              <a:spcBef>
                <a:spcPts val="0"/>
              </a:spcBef>
              <a:spcAft>
                <a:spcPts val="0"/>
              </a:spcAft>
              <a:buClrTx/>
              <a:buSzTx/>
              <a:buFontTx/>
              <a:buNone/>
              <a:tabLst/>
              <a:defRPr/>
            </a:pPr>
            <a:endParaRPr kumimoji="0" lang="en-US" sz="1517"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6" name="Rectangle 25"/>
          <p:cNvSpPr/>
          <p:nvPr/>
        </p:nvSpPr>
        <p:spPr>
          <a:xfrm>
            <a:off x="2898424" y="1550987"/>
            <a:ext cx="7007577" cy="531989"/>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lIns="74294" tIns="37146" rIns="74294" bIns="37146" rtlCol="0" anchor="ctr">
            <a:normAutofit/>
          </a:bodyPr>
          <a:lstStyle/>
          <a:p>
            <a:pPr marL="0" marR="0" lvl="0" indent="0" algn="ctr" defTabSz="742909" rtl="0" eaLnBrk="1" fontAlgn="auto" latinLnBrk="0" hangingPunct="1">
              <a:lnSpc>
                <a:spcPct val="100000"/>
              </a:lnSpc>
              <a:spcBef>
                <a:spcPts val="0"/>
              </a:spcBef>
              <a:spcAft>
                <a:spcPts val="0"/>
              </a:spcAft>
              <a:buClrTx/>
              <a:buSzTx/>
              <a:buFontTx/>
              <a:buNone/>
              <a:tabLst/>
              <a:defRPr/>
            </a:pPr>
            <a:r>
              <a:rPr kumimoji="0" lang="en-US" sz="1517" b="0" i="0" u="none" strike="noStrike" kern="1200" cap="none" spc="0" normalizeH="0" baseline="0" noProof="0">
                <a:ln>
                  <a:noFill/>
                </a:ln>
                <a:solidFill>
                  <a:prstClr val="white"/>
                </a:solidFill>
                <a:effectLst/>
                <a:uLnTx/>
                <a:uFillTx/>
                <a:latin typeface="Calibri" panose="020F0502020204030204"/>
                <a:ea typeface="+mn-ea"/>
                <a:cs typeface="+mn-cs"/>
              </a:rPr>
              <a:t>z</a:t>
            </a:r>
          </a:p>
        </p:txBody>
      </p:sp>
      <p:sp>
        <p:nvSpPr>
          <p:cNvPr id="25" name="Rectangle 24"/>
          <p:cNvSpPr/>
          <p:nvPr/>
        </p:nvSpPr>
        <p:spPr>
          <a:xfrm>
            <a:off x="2774599" y="1647298"/>
            <a:ext cx="7131402" cy="53198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74294" tIns="37146" rIns="74294" bIns="37146" rtlCol="0" anchor="ctr">
            <a:normAutofit/>
          </a:bodyPr>
          <a:lstStyle/>
          <a:p>
            <a:pPr marL="0" marR="0" lvl="0" indent="0" algn="ctr" defTabSz="742909" rtl="0" eaLnBrk="1" fontAlgn="auto" latinLnBrk="0" hangingPunct="1">
              <a:lnSpc>
                <a:spcPct val="100000"/>
              </a:lnSpc>
              <a:spcBef>
                <a:spcPts val="0"/>
              </a:spcBef>
              <a:spcAft>
                <a:spcPts val="0"/>
              </a:spcAft>
              <a:buClrTx/>
              <a:buSzTx/>
              <a:buFontTx/>
              <a:buNone/>
              <a:tabLst/>
              <a:defRPr/>
            </a:pPr>
            <a:endParaRPr kumimoji="0" lang="en-US" sz="1517"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8" name="Rectangle 17"/>
          <p:cNvSpPr/>
          <p:nvPr/>
        </p:nvSpPr>
        <p:spPr>
          <a:xfrm>
            <a:off x="2724151" y="1780293"/>
            <a:ext cx="7181850" cy="531989"/>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lIns="74294" tIns="37146" rIns="74294" bIns="37146" rtlCol="0" anchor="ctr">
            <a:normAutofit/>
          </a:bodyPr>
          <a:lstStyle/>
          <a:p>
            <a:pPr marL="0" marR="0" lvl="0" indent="0" algn="ctr" defTabSz="742909" rtl="0" eaLnBrk="1" fontAlgn="auto" latinLnBrk="0" hangingPunct="1">
              <a:lnSpc>
                <a:spcPct val="100000"/>
              </a:lnSpc>
              <a:spcBef>
                <a:spcPts val="0"/>
              </a:spcBef>
              <a:spcAft>
                <a:spcPts val="0"/>
              </a:spcAft>
              <a:buClrTx/>
              <a:buSzTx/>
              <a:buFontTx/>
              <a:buNone/>
              <a:tabLst/>
              <a:defRPr/>
            </a:pPr>
            <a:endParaRPr kumimoji="0" lang="en-US" sz="1517"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nvGrpSpPr>
          <p:cNvPr id="14" name="Group 13"/>
          <p:cNvGrpSpPr/>
          <p:nvPr/>
        </p:nvGrpSpPr>
        <p:grpSpPr>
          <a:xfrm>
            <a:off x="188997" y="1952879"/>
            <a:ext cx="11081416" cy="2952247"/>
            <a:chOff x="232610" y="1612232"/>
            <a:chExt cx="13638665" cy="3633535"/>
          </a:xfrm>
        </p:grpSpPr>
        <p:sp>
          <p:nvSpPr>
            <p:cNvPr id="6" name="Rounded Rectangle 5"/>
            <p:cNvSpPr/>
            <p:nvPr/>
          </p:nvSpPr>
          <p:spPr>
            <a:xfrm>
              <a:off x="232610" y="1612232"/>
              <a:ext cx="13638665" cy="3633535"/>
            </a:xfrm>
            <a:prstGeom prst="roundRect">
              <a:avLst>
                <a:gd name="adj" fmla="val 50000"/>
              </a:avLst>
            </a:prstGeom>
            <a:solidFill>
              <a:schemeClr val="bg2">
                <a:lumMod val="75000"/>
              </a:schemeClr>
            </a:solidFill>
            <a:effectLst>
              <a:innerShdw blurRad="63500" dist="50800" dir="108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normAutofit/>
            </a:bodyPr>
            <a:lstStyle/>
            <a:p>
              <a:pPr marL="0" marR="0" lvl="0" indent="0" algn="ctr" defTabSz="742909" rtl="0" eaLnBrk="1" fontAlgn="auto" latinLnBrk="0" hangingPunct="1">
                <a:lnSpc>
                  <a:spcPct val="100000"/>
                </a:lnSpc>
                <a:spcBef>
                  <a:spcPts val="0"/>
                </a:spcBef>
                <a:spcAft>
                  <a:spcPts val="0"/>
                </a:spcAft>
                <a:buClrTx/>
                <a:buSzTx/>
                <a:buFontTx/>
                <a:buNone/>
                <a:tabLst/>
                <a:defRPr/>
              </a:pPr>
              <a:endParaRPr kumimoji="0" lang="en-US" sz="1517"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2" name="Rounded Rectangle 21"/>
            <p:cNvSpPr/>
            <p:nvPr/>
          </p:nvSpPr>
          <p:spPr>
            <a:xfrm>
              <a:off x="352426" y="1724025"/>
              <a:ext cx="13392150" cy="3409950"/>
            </a:xfrm>
            <a:prstGeom prst="roundRect">
              <a:avLst>
                <a:gd name="adj" fmla="val 50000"/>
              </a:avLst>
            </a:prstGeom>
            <a:noFill/>
            <a:ln>
              <a:solidFill>
                <a:schemeClr val="bg1"/>
              </a:solidFill>
              <a:prstDash val="dash"/>
            </a:ln>
            <a:effectLst/>
          </p:spPr>
          <p:style>
            <a:lnRef idx="2">
              <a:schemeClr val="accent1">
                <a:shade val="50000"/>
              </a:schemeClr>
            </a:lnRef>
            <a:fillRef idx="1">
              <a:schemeClr val="accent1"/>
            </a:fillRef>
            <a:effectRef idx="0">
              <a:schemeClr val="accent1"/>
            </a:effectRef>
            <a:fontRef idx="minor">
              <a:schemeClr val="lt1"/>
            </a:fontRef>
          </p:style>
          <p:txBody>
            <a:bodyPr rtlCol="0" anchor="ctr">
              <a:normAutofit/>
            </a:bodyPr>
            <a:lstStyle/>
            <a:p>
              <a:pPr marL="0" marR="0" lvl="0" indent="0" algn="ctr" defTabSz="742909" rtl="0" eaLnBrk="1" fontAlgn="auto" latinLnBrk="0" hangingPunct="1">
                <a:lnSpc>
                  <a:spcPct val="100000"/>
                </a:lnSpc>
                <a:spcBef>
                  <a:spcPts val="0"/>
                </a:spcBef>
                <a:spcAft>
                  <a:spcPts val="0"/>
                </a:spcAft>
                <a:buClrTx/>
                <a:buSzTx/>
                <a:buFontTx/>
                <a:buNone/>
                <a:tabLst/>
                <a:defRPr/>
              </a:pPr>
              <a:endParaRPr kumimoji="0" lang="en-US" sz="1517"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sp>
        <p:nvSpPr>
          <p:cNvPr id="10" name="TextBox 9"/>
          <p:cNvSpPr txBox="1"/>
          <p:nvPr/>
        </p:nvSpPr>
        <p:spPr>
          <a:xfrm>
            <a:off x="486642" y="2904503"/>
            <a:ext cx="10881122" cy="1294310"/>
          </a:xfrm>
          <a:prstGeom prst="rect">
            <a:avLst/>
          </a:prstGeom>
          <a:noFill/>
          <a:effectLst>
            <a:innerShdw blurRad="63500" dist="50800" dir="10800000">
              <a:schemeClr val="accent5">
                <a:lumMod val="50000"/>
                <a:alpha val="50000"/>
              </a:schemeClr>
            </a:innerShdw>
          </a:effectLst>
        </p:spPr>
        <p:txBody>
          <a:bodyPr wrap="square" lIns="74294" tIns="37146" rIns="74294" bIns="37146" rtlCol="0">
            <a:normAutofit/>
          </a:bodyPr>
          <a:lstStyle/>
          <a:p>
            <a:pPr marL="0" marR="0" lvl="0" indent="0" algn="l" defTabSz="742909" rtl="0" eaLnBrk="1" fontAlgn="auto" latinLnBrk="0" hangingPunct="1">
              <a:lnSpc>
                <a:spcPct val="100000"/>
              </a:lnSpc>
              <a:spcBef>
                <a:spcPts val="0"/>
              </a:spcBef>
              <a:spcAft>
                <a:spcPts val="0"/>
              </a:spcAft>
              <a:buClrTx/>
              <a:buSzTx/>
              <a:buFontTx/>
              <a:buNone/>
              <a:tabLst/>
              <a:defRPr/>
            </a:pPr>
            <a:r>
              <a:rPr kumimoji="0" lang="en-US" sz="6000" b="1" i="0" u="none" strike="noStrike" kern="1200" cap="none" spc="0" normalizeH="0" baseline="0" noProof="0">
                <a:ln w="28575">
                  <a:solidFill>
                    <a:prstClr val="white"/>
                  </a:solidFill>
                </a:ln>
                <a:solidFill>
                  <a:prstClr val="black">
                    <a:lumMod val="75000"/>
                    <a:lumOff val="25000"/>
                  </a:prstClr>
                </a:solidFill>
                <a:effectLst>
                  <a:innerShdw blurRad="63500" dist="50800" dir="13500000">
                    <a:srgbClr val="4472C4">
                      <a:lumMod val="50000"/>
                    </a:srgbClr>
                  </a:innerShdw>
                </a:effectLst>
                <a:uLnTx/>
                <a:uFillTx/>
                <a:latin typeface="Eras Demi ITC" panose="020B0805030504020804" pitchFamily="34" charset="0"/>
              </a:rPr>
              <a:t>DESIGN &amp; TECHNOLOGY</a:t>
            </a:r>
          </a:p>
        </p:txBody>
      </p:sp>
      <p:sp>
        <p:nvSpPr>
          <p:cNvPr id="21" name="TextBox 20"/>
          <p:cNvSpPr txBox="1"/>
          <p:nvPr/>
        </p:nvSpPr>
        <p:spPr>
          <a:xfrm>
            <a:off x="2522574" y="3637951"/>
            <a:ext cx="6989015" cy="675185"/>
          </a:xfrm>
          <a:prstGeom prst="rect">
            <a:avLst/>
          </a:prstGeom>
          <a:noFill/>
        </p:spPr>
        <p:txBody>
          <a:bodyPr wrap="square" lIns="74294" tIns="37146" rIns="74294" bIns="37146" rtlCol="0">
            <a:noAutofit/>
          </a:bodyPr>
          <a:lstStyle/>
          <a:p>
            <a:pPr marL="0" marR="0" lvl="0" indent="0" algn="r" defTabSz="742909" rtl="0" eaLnBrk="1" fontAlgn="auto" latinLnBrk="0" hangingPunct="1">
              <a:lnSpc>
                <a:spcPct val="100000"/>
              </a:lnSpc>
              <a:spcBef>
                <a:spcPts val="0"/>
              </a:spcBef>
              <a:spcAft>
                <a:spcPts val="0"/>
              </a:spcAft>
              <a:buClrTx/>
              <a:buSzTx/>
              <a:buFontTx/>
              <a:buNone/>
              <a:tabLst/>
              <a:defRPr/>
            </a:pPr>
            <a:r>
              <a:rPr kumimoji="0" lang="en-US" sz="6000" b="1" i="0" u="none" strike="noStrike" kern="1200" cap="none" spc="0" normalizeH="0" baseline="0" noProof="0">
                <a:ln w="3175">
                  <a:solidFill>
                    <a:prstClr val="black">
                      <a:lumMod val="85000"/>
                      <a:lumOff val="15000"/>
                    </a:prstClr>
                  </a:solidFill>
                </a:ln>
                <a:solidFill>
                  <a:prstClr val="white"/>
                </a:solidFill>
                <a:effectLst/>
                <a:uLnTx/>
                <a:uFillTx/>
                <a:latin typeface="Eras Demi ITC" panose="020B0805030504020804" pitchFamily="34" charset="0"/>
              </a:rPr>
              <a:t>Cushion Project</a:t>
            </a:r>
          </a:p>
        </p:txBody>
      </p:sp>
      <p:pic>
        <p:nvPicPr>
          <p:cNvPr id="2" name="Picture 1">
            <a:extLst>
              <a:ext uri="{FF2B5EF4-FFF2-40B4-BE49-F238E27FC236}">
                <a16:creationId xmlns:a16="http://schemas.microsoft.com/office/drawing/2014/main" id="{5EC0ECEE-E358-43E1-B2D5-7C666E87F436}"/>
              </a:ext>
            </a:extLst>
          </p:cNvPr>
          <p:cNvPicPr>
            <a:picLocks noChangeAspect="1"/>
          </p:cNvPicPr>
          <p:nvPr/>
        </p:nvPicPr>
        <p:blipFill rotWithShape="1">
          <a:blip r:embed="rId2"/>
          <a:srcRect l="20628" t="11769" r="20792" b="13799"/>
          <a:stretch/>
        </p:blipFill>
        <p:spPr>
          <a:xfrm>
            <a:off x="8769245" y="67415"/>
            <a:ext cx="1056121" cy="1350575"/>
          </a:xfrm>
          <a:prstGeom prst="rect">
            <a:avLst/>
          </a:prstGeom>
          <a:ln w="19050">
            <a:solidFill>
              <a:srgbClr val="002060"/>
            </a:solidFill>
          </a:ln>
        </p:spPr>
      </p:pic>
      <p:sp>
        <p:nvSpPr>
          <p:cNvPr id="15" name="TextBox 14">
            <a:extLst>
              <a:ext uri="{FF2B5EF4-FFF2-40B4-BE49-F238E27FC236}">
                <a16:creationId xmlns:a16="http://schemas.microsoft.com/office/drawing/2014/main" id="{9538288E-2CBC-46C1-A5AB-48A892D6AF4D}"/>
              </a:ext>
            </a:extLst>
          </p:cNvPr>
          <p:cNvSpPr txBox="1"/>
          <p:nvPr/>
        </p:nvSpPr>
        <p:spPr>
          <a:xfrm>
            <a:off x="1105780" y="2015795"/>
            <a:ext cx="8765658" cy="1061367"/>
          </a:xfrm>
          <a:prstGeom prst="rect">
            <a:avLst/>
          </a:prstGeom>
          <a:noFill/>
        </p:spPr>
        <p:txBody>
          <a:bodyPr wrap="square" lIns="74294" tIns="37146" rIns="74294" bIns="37146" rtlCol="0">
            <a:noAutofit/>
          </a:bodyPr>
          <a:lstStyle/>
          <a:p>
            <a:pPr marL="0" marR="0" lvl="0" indent="0" algn="l" defTabSz="742909" rtl="0" eaLnBrk="1" fontAlgn="auto" latinLnBrk="0" hangingPunct="1">
              <a:lnSpc>
                <a:spcPct val="100000"/>
              </a:lnSpc>
              <a:spcBef>
                <a:spcPts val="0"/>
              </a:spcBef>
              <a:spcAft>
                <a:spcPts val="0"/>
              </a:spcAft>
              <a:buClrTx/>
              <a:buSzTx/>
              <a:buFontTx/>
              <a:buNone/>
              <a:tabLst/>
              <a:defRPr/>
            </a:pPr>
            <a:r>
              <a:rPr kumimoji="0" lang="en-US" sz="6500" b="1" i="0" u="none" strike="noStrike" kern="1200" cap="none" spc="0" normalizeH="0" baseline="0" noProof="0">
                <a:ln w="3175">
                  <a:solidFill>
                    <a:prstClr val="black">
                      <a:lumMod val="85000"/>
                      <a:lumOff val="15000"/>
                    </a:prstClr>
                  </a:solidFill>
                </a:ln>
                <a:solidFill>
                  <a:prstClr val="white"/>
                </a:solidFill>
                <a:effectLst/>
                <a:uLnTx/>
                <a:uFillTx/>
                <a:latin typeface="Eras Demi ITC" panose="020B0805030504020804" pitchFamily="34" charset="0"/>
              </a:rPr>
              <a:t>Stewards Academy</a:t>
            </a:r>
          </a:p>
        </p:txBody>
      </p:sp>
      <p:sp>
        <p:nvSpPr>
          <p:cNvPr id="17" name="TextBox 16">
            <a:extLst>
              <a:ext uri="{FF2B5EF4-FFF2-40B4-BE49-F238E27FC236}">
                <a16:creationId xmlns:a16="http://schemas.microsoft.com/office/drawing/2014/main" id="{C4ADC1A2-9110-4E4F-8D7E-EFE03135FFC8}"/>
              </a:ext>
            </a:extLst>
          </p:cNvPr>
          <p:cNvSpPr txBox="1"/>
          <p:nvPr/>
        </p:nvSpPr>
        <p:spPr>
          <a:xfrm>
            <a:off x="2936726" y="982581"/>
            <a:ext cx="6160709" cy="523220"/>
          </a:xfrm>
          <a:prstGeom prst="rect">
            <a:avLst/>
          </a:prstGeom>
          <a:noFill/>
        </p:spPr>
        <p:txBody>
          <a:bodyPr wrap="square" rtlCol="0">
            <a:spAutoFit/>
          </a:bodyPr>
          <a:lstStyle/>
          <a:p>
            <a:pPr marL="0" marR="0" lvl="0" indent="0" algn="ctr" defTabSz="990570" rtl="0" eaLnBrk="1" fontAlgn="base" latinLnBrk="0" hangingPunct="1">
              <a:lnSpc>
                <a:spcPct val="100000"/>
              </a:lnSpc>
              <a:spcBef>
                <a:spcPct val="0"/>
              </a:spcBef>
              <a:spcAft>
                <a:spcPct val="0"/>
              </a:spcAft>
              <a:buClrTx/>
              <a:buSzTx/>
              <a:buFontTx/>
              <a:buNone/>
              <a:tabLst/>
              <a:defRPr/>
            </a:pPr>
            <a:r>
              <a:rPr kumimoji="0" lang="en-US" sz="2800" b="1" i="0" u="none" strike="noStrike" kern="1200" cap="none" spc="0" normalizeH="0" baseline="0" noProof="0">
                <a:ln>
                  <a:noFill/>
                </a:ln>
                <a:solidFill>
                  <a:srgbClr val="A3CEED"/>
                </a:solidFill>
                <a:effectLst/>
                <a:uLnTx/>
                <a:uFillTx/>
                <a:latin typeface="Boulder" pitchFamily="2" charset="0"/>
                <a:ea typeface="+mn-ea"/>
                <a:cs typeface="Arial" charset="0"/>
              </a:rPr>
              <a:t>Make</a:t>
            </a:r>
            <a:r>
              <a:rPr kumimoji="0" lang="en-US" sz="2800" b="1" i="0" u="none" strike="noStrike" kern="1200" cap="none" spc="0" normalizeH="0" baseline="0" noProof="0">
                <a:ln>
                  <a:noFill/>
                </a:ln>
                <a:solidFill>
                  <a:srgbClr val="373545">
                    <a:lumMod val="20000"/>
                    <a:lumOff val="80000"/>
                  </a:srgbClr>
                </a:solidFill>
                <a:effectLst/>
                <a:uLnTx/>
                <a:uFillTx/>
                <a:latin typeface="Boulder" pitchFamily="2" charset="0"/>
                <a:ea typeface="+mn-ea"/>
                <a:cs typeface="Arial" charset="0"/>
              </a:rPr>
              <a:t> </a:t>
            </a:r>
            <a:r>
              <a:rPr kumimoji="0" lang="en-US" sz="2800" b="1" i="0" u="none" strike="noStrike" kern="1200" cap="none" spc="0" normalizeH="0" baseline="0" noProof="0">
                <a:ln>
                  <a:noFill/>
                </a:ln>
                <a:solidFill>
                  <a:srgbClr val="00B050"/>
                </a:solidFill>
                <a:effectLst/>
                <a:uLnTx/>
                <a:uFillTx/>
                <a:latin typeface="Boulder" pitchFamily="2" charset="0"/>
                <a:ea typeface="+mn-ea"/>
                <a:cs typeface="Arial" charset="0"/>
              </a:rPr>
              <a:t>your</a:t>
            </a:r>
            <a:r>
              <a:rPr kumimoji="0" lang="en-US" sz="2800" b="1" i="0" u="none" strike="noStrike" kern="1200" cap="none" spc="0" normalizeH="0" baseline="0" noProof="0">
                <a:ln>
                  <a:noFill/>
                </a:ln>
                <a:solidFill>
                  <a:srgbClr val="2683C6">
                    <a:lumMod val="40000"/>
                    <a:lumOff val="60000"/>
                  </a:srgbClr>
                </a:solidFill>
                <a:effectLst/>
                <a:uLnTx/>
                <a:uFillTx/>
                <a:latin typeface="Boulder" pitchFamily="2" charset="0"/>
                <a:ea typeface="+mn-ea"/>
                <a:cs typeface="Arial" charset="0"/>
              </a:rPr>
              <a:t> </a:t>
            </a:r>
            <a:r>
              <a:rPr kumimoji="0" lang="en-US" sz="2800" b="1" i="0" u="none" strike="noStrike" kern="1200" cap="none" spc="0" normalizeH="0" baseline="0" noProof="0">
                <a:ln>
                  <a:noFill/>
                </a:ln>
                <a:solidFill>
                  <a:srgbClr val="F15623"/>
                </a:solidFill>
                <a:effectLst/>
                <a:uLnTx/>
                <a:uFillTx/>
                <a:latin typeface="Boulder" pitchFamily="2" charset="0"/>
                <a:ea typeface="+mn-ea"/>
                <a:cs typeface="Arial" charset="0"/>
              </a:rPr>
              <a:t>own </a:t>
            </a:r>
            <a:r>
              <a:rPr kumimoji="0" lang="en-US" sz="2800" b="1" i="0" u="none" strike="noStrike" kern="1200" cap="none" spc="0" normalizeH="0" baseline="0" noProof="0">
                <a:ln>
                  <a:noFill/>
                </a:ln>
                <a:solidFill>
                  <a:srgbClr val="002060"/>
                </a:solidFill>
                <a:effectLst/>
                <a:uLnTx/>
                <a:uFillTx/>
                <a:latin typeface="Boulder" pitchFamily="2" charset="0"/>
                <a:ea typeface="+mn-ea"/>
                <a:cs typeface="Arial" charset="0"/>
              </a:rPr>
              <a:t>ideas</a:t>
            </a:r>
            <a:r>
              <a:rPr kumimoji="0" lang="en-US" sz="2800" b="1" i="0" u="none" strike="noStrike" kern="1200" cap="none" spc="0" normalizeH="0" baseline="0" noProof="0">
                <a:ln>
                  <a:noFill/>
                </a:ln>
                <a:solidFill>
                  <a:srgbClr val="FFFF00"/>
                </a:solidFill>
                <a:effectLst/>
                <a:uLnTx/>
                <a:uFillTx/>
                <a:latin typeface="Boulder" pitchFamily="2" charset="0"/>
                <a:ea typeface="+mn-ea"/>
                <a:cs typeface="Arial" charset="0"/>
              </a:rPr>
              <a:t> </a:t>
            </a:r>
            <a:r>
              <a:rPr kumimoji="0" lang="en-US" sz="2800" b="1" i="0" u="none" strike="noStrike" kern="1200" cap="none" spc="0" normalizeH="0" baseline="0" noProof="0">
                <a:ln>
                  <a:noFill/>
                </a:ln>
                <a:solidFill>
                  <a:srgbClr val="7030A0"/>
                </a:solidFill>
                <a:effectLst/>
                <a:uLnTx/>
                <a:uFillTx/>
                <a:latin typeface="Boulder" pitchFamily="2" charset="0"/>
                <a:ea typeface="+mn-ea"/>
                <a:cs typeface="Arial" charset="0"/>
              </a:rPr>
              <a:t>come</a:t>
            </a:r>
            <a:r>
              <a:rPr kumimoji="0" lang="en-US" sz="2800" b="1" i="0" u="none" strike="noStrike" kern="1200" cap="none" spc="0" normalizeH="0" baseline="0" noProof="0">
                <a:ln>
                  <a:noFill/>
                </a:ln>
                <a:solidFill>
                  <a:srgbClr val="FFFF00"/>
                </a:solidFill>
                <a:effectLst/>
                <a:uLnTx/>
                <a:uFillTx/>
                <a:latin typeface="Boulder" pitchFamily="2" charset="0"/>
                <a:ea typeface="+mn-ea"/>
                <a:cs typeface="Arial" charset="0"/>
              </a:rPr>
              <a:t> </a:t>
            </a:r>
            <a:r>
              <a:rPr kumimoji="0" lang="en-US" sz="2800" b="1" i="0" u="none" strike="noStrike" kern="1200" cap="none" spc="0" normalizeH="0" baseline="0" noProof="0">
                <a:ln>
                  <a:noFill/>
                </a:ln>
                <a:solidFill>
                  <a:srgbClr val="A04DA3">
                    <a:lumMod val="60000"/>
                    <a:lumOff val="40000"/>
                  </a:srgbClr>
                </a:solidFill>
                <a:effectLst/>
                <a:uLnTx/>
                <a:uFillTx/>
                <a:latin typeface="Boulder" pitchFamily="2" charset="0"/>
                <a:ea typeface="+mn-ea"/>
                <a:cs typeface="Arial" charset="0"/>
              </a:rPr>
              <a:t>to</a:t>
            </a:r>
            <a:r>
              <a:rPr kumimoji="0" lang="en-US" sz="2800" b="1" i="0" u="none" strike="noStrike" kern="1200" cap="none" spc="0" normalizeH="0" baseline="0" noProof="0">
                <a:ln>
                  <a:noFill/>
                </a:ln>
                <a:solidFill>
                  <a:srgbClr val="FFFF00"/>
                </a:solidFill>
                <a:effectLst/>
                <a:uLnTx/>
                <a:uFillTx/>
                <a:latin typeface="Boulder" pitchFamily="2" charset="0"/>
                <a:ea typeface="+mn-ea"/>
                <a:cs typeface="Arial" charset="0"/>
              </a:rPr>
              <a:t> </a:t>
            </a:r>
            <a:r>
              <a:rPr kumimoji="0" lang="en-US" sz="2800" b="1" i="0" u="none" strike="noStrike" kern="1200" cap="none" spc="0" normalizeH="0" baseline="0" noProof="0">
                <a:ln>
                  <a:noFill/>
                </a:ln>
                <a:solidFill>
                  <a:srgbClr val="FFC000"/>
                </a:solidFill>
                <a:effectLst/>
                <a:uLnTx/>
                <a:uFillTx/>
                <a:latin typeface="Boulder" pitchFamily="2" charset="0"/>
                <a:ea typeface="+mn-ea"/>
                <a:cs typeface="Arial" charset="0"/>
              </a:rPr>
              <a:t>life</a:t>
            </a:r>
            <a:r>
              <a:rPr kumimoji="0" lang="en-US" sz="2800" b="1" i="0" u="none" strike="noStrike" kern="1200" cap="none" spc="0" normalizeH="0" baseline="0" noProof="0">
                <a:ln>
                  <a:noFill/>
                </a:ln>
                <a:solidFill>
                  <a:srgbClr val="002060"/>
                </a:solidFill>
                <a:effectLst/>
                <a:uLnTx/>
                <a:uFillTx/>
                <a:latin typeface="Boulder" pitchFamily="2" charset="0"/>
                <a:ea typeface="+mn-ea"/>
                <a:cs typeface="Arial" charset="0"/>
              </a:rPr>
              <a:t>!</a:t>
            </a:r>
          </a:p>
        </p:txBody>
      </p:sp>
      <p:sp>
        <p:nvSpPr>
          <p:cNvPr id="24" name="Text Box 6">
            <a:extLst>
              <a:ext uri="{FF2B5EF4-FFF2-40B4-BE49-F238E27FC236}">
                <a16:creationId xmlns:a16="http://schemas.microsoft.com/office/drawing/2014/main" id="{F94759DA-6CE7-4476-B78E-F8E88C217847}"/>
              </a:ext>
            </a:extLst>
          </p:cNvPr>
          <p:cNvSpPr txBox="1">
            <a:spLocks noChangeArrowheads="1"/>
          </p:cNvSpPr>
          <p:nvPr/>
        </p:nvSpPr>
        <p:spPr bwMode="auto">
          <a:xfrm>
            <a:off x="1360299" y="6015694"/>
            <a:ext cx="2772000" cy="530125"/>
          </a:xfrm>
          <a:prstGeom prst="rect">
            <a:avLst/>
          </a:prstGeom>
          <a:solidFill>
            <a:srgbClr val="FFFFFF"/>
          </a:solidFill>
          <a:ln w="0">
            <a:solidFill>
              <a:srgbClr val="000000"/>
            </a:solidFill>
            <a:miter lim="800000"/>
            <a:headEnd/>
            <a:tailEnd/>
          </a:ln>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ts val="1200"/>
              </a:spcBef>
              <a:spcAft>
                <a:spcPct val="0"/>
              </a:spcAft>
              <a:buClrTx/>
              <a:buSzTx/>
              <a:buFontTx/>
              <a:buNone/>
              <a:tabLst/>
              <a:defRPr/>
            </a:pPr>
            <a:endParaRPr kumimoji="0" lang="en-GB" sz="800" b="1" i="0" u="none" strike="noStrike" kern="1200" cap="none" spc="0" normalizeH="0" baseline="0" noProof="0">
              <a:ln>
                <a:noFill/>
              </a:ln>
              <a:solidFill>
                <a:prstClr val="black"/>
              </a:solidFill>
              <a:effectLst/>
              <a:uLnTx/>
              <a:uFillTx/>
              <a:latin typeface="Arial" pitchFamily="34" charset="0"/>
              <a:ea typeface="Calibri" pitchFamily="34" charset="0"/>
              <a:cs typeface="Arial" pitchFamily="34" charset="0"/>
            </a:endParaRPr>
          </a:p>
          <a:p>
            <a:pPr marL="0" marR="0" lvl="0" indent="0" algn="l" defTabSz="914400" rtl="0" eaLnBrk="1" fontAlgn="base" latinLnBrk="0" hangingPunct="1">
              <a:lnSpc>
                <a:spcPct val="100000"/>
              </a:lnSpc>
              <a:spcBef>
                <a:spcPct val="0"/>
              </a:spcBef>
              <a:spcAft>
                <a:spcPct val="0"/>
              </a:spcAft>
              <a:buClrTx/>
              <a:buSzTx/>
              <a:buFontTx/>
              <a:buNone/>
              <a:tabLst/>
              <a:defRPr/>
            </a:pPr>
            <a:r>
              <a:rPr kumimoji="0" lang="en-GB" sz="1400" b="1" i="0" u="none" strike="noStrike" kern="1200" cap="none" spc="0" normalizeH="0" baseline="0" noProof="0">
                <a:ln>
                  <a:noFill/>
                </a:ln>
                <a:solidFill>
                  <a:prstClr val="black"/>
                </a:solidFill>
                <a:effectLst/>
                <a:uLnTx/>
                <a:uFillTx/>
                <a:latin typeface="Arial" pitchFamily="34" charset="0"/>
                <a:ea typeface="Calibri" pitchFamily="34" charset="0"/>
                <a:cs typeface="Arial" pitchFamily="34" charset="0"/>
              </a:rPr>
              <a:t>My target level..........................</a:t>
            </a:r>
            <a:endParaRPr kumimoji="0" lang="en-GB" sz="1800" b="0" i="0" u="none" strike="noStrike" kern="1200" cap="none" spc="0" normalizeH="0" baseline="0" noProof="0">
              <a:ln>
                <a:noFill/>
              </a:ln>
              <a:solidFill>
                <a:prstClr val="black"/>
              </a:solidFill>
              <a:effectLst/>
              <a:uLnTx/>
              <a:uFillTx/>
              <a:latin typeface="Arial" pitchFamily="34" charset="0"/>
              <a:ea typeface="+mn-ea"/>
              <a:cs typeface="Arial" pitchFamily="34" charset="0"/>
            </a:endParaRPr>
          </a:p>
        </p:txBody>
      </p:sp>
      <p:sp>
        <p:nvSpPr>
          <p:cNvPr id="30" name="Oval 29">
            <a:extLst>
              <a:ext uri="{FF2B5EF4-FFF2-40B4-BE49-F238E27FC236}">
                <a16:creationId xmlns:a16="http://schemas.microsoft.com/office/drawing/2014/main" id="{900804E4-6A96-46C0-B536-80F202C78431}"/>
              </a:ext>
            </a:extLst>
          </p:cNvPr>
          <p:cNvSpPr/>
          <p:nvPr/>
        </p:nvSpPr>
        <p:spPr>
          <a:xfrm>
            <a:off x="3093269" y="5796932"/>
            <a:ext cx="900000" cy="900000"/>
          </a:xfrm>
          <a:prstGeom prst="ellipse">
            <a:avLst/>
          </a:prstGeom>
          <a:solidFill>
            <a:sysClr val="window" lastClr="FFFFFF"/>
          </a:solidFill>
          <a:ln w="25400" cap="flat" cmpd="sng" algn="ctr">
            <a:solidFill>
              <a:srgbClr val="53548A">
                <a:shade val="50000"/>
              </a:srgbClr>
            </a:solidFill>
            <a:prstDash val="solid"/>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prstClr val="white"/>
              </a:solidFill>
              <a:effectLst/>
              <a:uLnTx/>
              <a:uFillTx/>
              <a:latin typeface="Calibri"/>
              <a:ea typeface="+mn-ea"/>
              <a:cs typeface="Arial" charset="0"/>
            </a:endParaRPr>
          </a:p>
        </p:txBody>
      </p:sp>
      <p:sp>
        <p:nvSpPr>
          <p:cNvPr id="20" name="TextBox 19">
            <a:extLst>
              <a:ext uri="{FF2B5EF4-FFF2-40B4-BE49-F238E27FC236}">
                <a16:creationId xmlns:a16="http://schemas.microsoft.com/office/drawing/2014/main" id="{C32F1849-DF28-402B-8C97-F55FB6F36B38}"/>
              </a:ext>
            </a:extLst>
          </p:cNvPr>
          <p:cNvSpPr txBox="1"/>
          <p:nvPr/>
        </p:nvSpPr>
        <p:spPr>
          <a:xfrm>
            <a:off x="6888535" y="5418023"/>
            <a:ext cx="3049565" cy="1384995"/>
          </a:xfrm>
          <a:prstGeom prst="rect">
            <a:avLst/>
          </a:prstGeom>
          <a:noFill/>
        </p:spPr>
        <p:txBody>
          <a:bodyPr wrap="square" lIns="91440" tIns="45720" rIns="91440" bIns="45720" rtlCol="0" anchor="t">
            <a:spAutoFit/>
          </a:bodyPr>
          <a:lstStyle/>
          <a:p>
            <a:pPr algn="ctr"/>
            <a:r>
              <a:rPr lang="en-GB" sz="1200">
                <a:solidFill>
                  <a:prstClr val="black"/>
                </a:solidFill>
                <a:latin typeface="Eras Demi ITC"/>
                <a:cs typeface="Arial"/>
              </a:rPr>
              <a:t>Use </a:t>
            </a:r>
            <a:r>
              <a:rPr lang="en-GB" sz="1200">
                <a:solidFill>
                  <a:prstClr val="black"/>
                </a:solidFill>
                <a:highlight>
                  <a:srgbClr val="FF0000"/>
                </a:highlight>
                <a:latin typeface="Eras Demi ITC"/>
                <a:cs typeface="Arial"/>
              </a:rPr>
              <a:t>red,</a:t>
            </a:r>
            <a:r>
              <a:rPr lang="en-GB" sz="1200">
                <a:solidFill>
                  <a:prstClr val="black"/>
                </a:solidFill>
                <a:latin typeface="Eras Demi ITC"/>
                <a:cs typeface="Arial"/>
              </a:rPr>
              <a:t> </a:t>
            </a:r>
            <a:r>
              <a:rPr lang="en-GB" sz="1200">
                <a:solidFill>
                  <a:prstClr val="black"/>
                </a:solidFill>
                <a:highlight>
                  <a:srgbClr val="FFFF00"/>
                </a:highlight>
                <a:latin typeface="Eras Demi ITC"/>
                <a:cs typeface="Arial"/>
              </a:rPr>
              <a:t>yellow</a:t>
            </a:r>
            <a:r>
              <a:rPr lang="en-GB" sz="1200">
                <a:solidFill>
                  <a:prstClr val="black"/>
                </a:solidFill>
                <a:latin typeface="Eras Demi ITC"/>
                <a:cs typeface="Arial"/>
              </a:rPr>
              <a:t> or </a:t>
            </a:r>
            <a:r>
              <a:rPr lang="en-GB" sz="1200">
                <a:solidFill>
                  <a:prstClr val="black"/>
                </a:solidFill>
                <a:highlight>
                  <a:srgbClr val="00FF00"/>
                </a:highlight>
                <a:latin typeface="Eras Demi ITC"/>
                <a:cs typeface="Arial"/>
              </a:rPr>
              <a:t>green</a:t>
            </a:r>
            <a:r>
              <a:rPr lang="en-GB" sz="1200">
                <a:solidFill>
                  <a:prstClr val="black"/>
                </a:solidFill>
                <a:latin typeface="Eras Demi ITC"/>
                <a:cs typeface="Arial"/>
              </a:rPr>
              <a:t> stickers to let me know how you’re getting on with each worksheet.</a:t>
            </a:r>
          </a:p>
          <a:p>
            <a:pPr algn="ctr"/>
            <a:endParaRPr lang="en-GB" sz="1200">
              <a:solidFill>
                <a:prstClr val="black"/>
              </a:solidFill>
              <a:latin typeface="Eras Demi ITC"/>
            </a:endParaRPr>
          </a:p>
          <a:p>
            <a:pPr algn="ctr"/>
            <a:r>
              <a:rPr lang="en-GB" sz="1200">
                <a:solidFill>
                  <a:prstClr val="black"/>
                </a:solidFill>
                <a:highlight>
                  <a:srgbClr val="00FFFF"/>
                </a:highlight>
                <a:latin typeface="Eras Demi ITC"/>
                <a:cs typeface="Arial"/>
              </a:rPr>
              <a:t>Extend</a:t>
            </a:r>
            <a:r>
              <a:rPr lang="en-GB" sz="1200">
                <a:solidFill>
                  <a:prstClr val="black"/>
                </a:solidFill>
                <a:latin typeface="Eras Demi ITC"/>
                <a:cs typeface="Arial"/>
              </a:rPr>
              <a:t> yourself and </a:t>
            </a:r>
            <a:r>
              <a:rPr lang="en-GB" sz="1200">
                <a:solidFill>
                  <a:prstClr val="black"/>
                </a:solidFill>
                <a:highlight>
                  <a:srgbClr val="489BE6"/>
                </a:highlight>
                <a:latin typeface="Eras Demi ITC"/>
                <a:cs typeface="Arial"/>
              </a:rPr>
              <a:t>reflect </a:t>
            </a:r>
            <a:r>
              <a:rPr lang="en-GB" sz="1200">
                <a:solidFill>
                  <a:prstClr val="black"/>
                </a:solidFill>
                <a:latin typeface="Eras Demi ITC"/>
                <a:cs typeface="Arial"/>
              </a:rPr>
              <a:t>in the boxes throughout the booklet and then </a:t>
            </a:r>
            <a:r>
              <a:rPr lang="en-GB" sz="1200">
                <a:solidFill>
                  <a:prstClr val="black"/>
                </a:solidFill>
                <a:highlight>
                  <a:srgbClr val="43E1D9"/>
                </a:highlight>
                <a:latin typeface="Eras Demi ITC"/>
                <a:cs typeface="Arial"/>
              </a:rPr>
              <a:t>improve</a:t>
            </a:r>
            <a:r>
              <a:rPr lang="en-GB" sz="1200">
                <a:solidFill>
                  <a:prstClr val="black"/>
                </a:solidFill>
                <a:latin typeface="Eras Demi ITC"/>
                <a:cs typeface="Arial"/>
              </a:rPr>
              <a:t> your work in </a:t>
            </a:r>
            <a:r>
              <a:rPr lang="en-GB" sz="1200">
                <a:solidFill>
                  <a:prstClr val="black"/>
                </a:solidFill>
                <a:highlight>
                  <a:srgbClr val="0000FF"/>
                </a:highlight>
                <a:latin typeface="Eras Demi ITC"/>
                <a:cs typeface="Arial"/>
              </a:rPr>
              <a:t>blue</a:t>
            </a:r>
            <a:r>
              <a:rPr lang="en-GB" sz="1200">
                <a:solidFill>
                  <a:prstClr val="black"/>
                </a:solidFill>
                <a:latin typeface="Eras Demi ITC"/>
                <a:cs typeface="Arial"/>
              </a:rPr>
              <a:t> pen</a:t>
            </a:r>
          </a:p>
        </p:txBody>
      </p:sp>
    </p:spTree>
    <p:extLst>
      <p:ext uri="{BB962C8B-B14F-4D97-AF65-F5344CB8AC3E}">
        <p14:creationId xmlns:p14="http://schemas.microsoft.com/office/powerpoint/2010/main" val="112780876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8" name="Group 7">
            <a:extLst>
              <a:ext uri="{FF2B5EF4-FFF2-40B4-BE49-F238E27FC236}">
                <a16:creationId xmlns:a16="http://schemas.microsoft.com/office/drawing/2014/main" id="{9418D686-4571-4E9A-8FB1-F609FE7ED9E1}"/>
              </a:ext>
            </a:extLst>
          </p:cNvPr>
          <p:cNvGrpSpPr/>
          <p:nvPr/>
        </p:nvGrpSpPr>
        <p:grpSpPr>
          <a:xfrm>
            <a:off x="381000" y="1208912"/>
            <a:ext cx="9144000" cy="5649088"/>
            <a:chOff x="0" y="468883"/>
            <a:chExt cx="12188825" cy="6389117"/>
          </a:xfrm>
        </p:grpSpPr>
        <p:sp>
          <p:nvSpPr>
            <p:cNvPr id="130" name="Rectangle 129">
              <a:extLst>
                <a:ext uri="{FF2B5EF4-FFF2-40B4-BE49-F238E27FC236}">
                  <a16:creationId xmlns:a16="http://schemas.microsoft.com/office/drawing/2014/main" id="{5E36D350-CAB2-45D1-BB5F-80E359F609E3}"/>
                </a:ext>
              </a:extLst>
            </p:cNvPr>
            <p:cNvSpPr/>
            <p:nvPr/>
          </p:nvSpPr>
          <p:spPr bwMode="auto">
            <a:xfrm>
              <a:off x="0" y="6611699"/>
              <a:ext cx="4641480" cy="246301"/>
            </a:xfrm>
            <a:prstGeom prst="rect">
              <a:avLst/>
            </a:prstGeom>
            <a:solidFill>
              <a:schemeClr val="bg1">
                <a:lumMod val="75000"/>
              </a:schemeClr>
            </a:solidFill>
            <a:ln>
              <a:noFill/>
            </a:ln>
          </p:spPr>
          <p:txBody>
            <a:bodyPr vert="horz" wrap="square" lIns="68580" tIns="34290" rIns="68580" bIns="34290" numCol="1" anchor="t" anchorCtr="0" compatLnSpc="1">
              <a:prstTxWarp prst="textNoShape">
                <a:avLst/>
              </a:prstTxWarp>
              <a:normAutofit fontScale="85000" lnSpcReduction="20000"/>
            </a:bodyPr>
            <a:lstStyle/>
            <a:p>
              <a:pPr fontAlgn="auto">
                <a:spcBef>
                  <a:spcPts val="0"/>
                </a:spcBef>
                <a:spcAft>
                  <a:spcPts val="0"/>
                </a:spcAft>
              </a:pPr>
              <a:endParaRPr lang="en-GB" sz="1350">
                <a:solidFill>
                  <a:prstClr val="black"/>
                </a:solidFill>
                <a:latin typeface="Roboto"/>
                <a:cs typeface="+mn-cs"/>
              </a:endParaRPr>
            </a:p>
          </p:txBody>
        </p:sp>
        <p:sp>
          <p:nvSpPr>
            <p:cNvPr id="12" name="Freeform 10">
              <a:extLst>
                <a:ext uri="{FF2B5EF4-FFF2-40B4-BE49-F238E27FC236}">
                  <a16:creationId xmlns:a16="http://schemas.microsoft.com/office/drawing/2014/main" id="{9CD0E3E7-7897-4D67-8DE9-DE9D39F3B922}"/>
                </a:ext>
              </a:extLst>
            </p:cNvPr>
            <p:cNvSpPr>
              <a:spLocks/>
            </p:cNvSpPr>
            <p:nvPr/>
          </p:nvSpPr>
          <p:spPr bwMode="auto">
            <a:xfrm>
              <a:off x="9131873" y="962389"/>
              <a:ext cx="1433437" cy="2763988"/>
            </a:xfrm>
            <a:custGeom>
              <a:avLst/>
              <a:gdLst>
                <a:gd name="T0" fmla="*/ 341 w 381"/>
                <a:gd name="T1" fmla="*/ 572 h 734"/>
                <a:gd name="T2" fmla="*/ 288 w 381"/>
                <a:gd name="T3" fmla="*/ 289 h 734"/>
                <a:gd name="T4" fmla="*/ 252 w 381"/>
                <a:gd name="T5" fmla="*/ 169 h 734"/>
                <a:gd name="T6" fmla="*/ 252 w 381"/>
                <a:gd name="T7" fmla="*/ 138 h 734"/>
                <a:gd name="T8" fmla="*/ 253 w 381"/>
                <a:gd name="T9" fmla="*/ 123 h 734"/>
                <a:gd name="T10" fmla="*/ 254 w 381"/>
                <a:gd name="T11" fmla="*/ 114 h 734"/>
                <a:gd name="T12" fmla="*/ 267 w 381"/>
                <a:gd name="T13" fmla="*/ 63 h 734"/>
                <a:gd name="T14" fmla="*/ 268 w 381"/>
                <a:gd name="T15" fmla="*/ 62 h 734"/>
                <a:gd name="T16" fmla="*/ 269 w 381"/>
                <a:gd name="T17" fmla="*/ 60 h 734"/>
                <a:gd name="T18" fmla="*/ 274 w 381"/>
                <a:gd name="T19" fmla="*/ 49 h 734"/>
                <a:gd name="T20" fmla="*/ 286 w 381"/>
                <a:gd name="T21" fmla="*/ 29 h 734"/>
                <a:gd name="T22" fmla="*/ 289 w 381"/>
                <a:gd name="T23" fmla="*/ 25 h 734"/>
                <a:gd name="T24" fmla="*/ 294 w 381"/>
                <a:gd name="T25" fmla="*/ 19 h 734"/>
                <a:gd name="T26" fmla="*/ 312 w 381"/>
                <a:gd name="T27" fmla="*/ 2 h 734"/>
                <a:gd name="T28" fmla="*/ 314 w 381"/>
                <a:gd name="T29" fmla="*/ 0 h 734"/>
                <a:gd name="T30" fmla="*/ 306 w 381"/>
                <a:gd name="T31" fmla="*/ 0 h 734"/>
                <a:gd name="T32" fmla="*/ 291 w 381"/>
                <a:gd name="T33" fmla="*/ 3 h 734"/>
                <a:gd name="T34" fmla="*/ 270 w 381"/>
                <a:gd name="T35" fmla="*/ 9 h 734"/>
                <a:gd name="T36" fmla="*/ 264 w 381"/>
                <a:gd name="T37" fmla="*/ 12 h 734"/>
                <a:gd name="T38" fmla="*/ 260 w 381"/>
                <a:gd name="T39" fmla="*/ 14 h 734"/>
                <a:gd name="T40" fmla="*/ 243 w 381"/>
                <a:gd name="T41" fmla="*/ 23 h 734"/>
                <a:gd name="T42" fmla="*/ 237 w 381"/>
                <a:gd name="T43" fmla="*/ 28 h 734"/>
                <a:gd name="T44" fmla="*/ 234 w 381"/>
                <a:gd name="T45" fmla="*/ 30 h 734"/>
                <a:gd name="T46" fmla="*/ 218 w 381"/>
                <a:gd name="T47" fmla="*/ 46 h 734"/>
                <a:gd name="T48" fmla="*/ 213 w 381"/>
                <a:gd name="T49" fmla="*/ 52 h 734"/>
                <a:gd name="T50" fmla="*/ 210 w 381"/>
                <a:gd name="T51" fmla="*/ 56 h 734"/>
                <a:gd name="T52" fmla="*/ 199 w 381"/>
                <a:gd name="T53" fmla="*/ 75 h 734"/>
                <a:gd name="T54" fmla="*/ 194 w 381"/>
                <a:gd name="T55" fmla="*/ 85 h 734"/>
                <a:gd name="T56" fmla="*/ 193 w 381"/>
                <a:gd name="T57" fmla="*/ 87 h 734"/>
                <a:gd name="T58" fmla="*/ 192 w 381"/>
                <a:gd name="T59" fmla="*/ 87 h 734"/>
                <a:gd name="T60" fmla="*/ 180 w 381"/>
                <a:gd name="T61" fmla="*/ 136 h 734"/>
                <a:gd name="T62" fmla="*/ 179 w 381"/>
                <a:gd name="T63" fmla="*/ 144 h 734"/>
                <a:gd name="T64" fmla="*/ 178 w 381"/>
                <a:gd name="T65" fmla="*/ 158 h 734"/>
                <a:gd name="T66" fmla="*/ 178 w 381"/>
                <a:gd name="T67" fmla="*/ 187 h 734"/>
                <a:gd name="T68" fmla="*/ 212 w 381"/>
                <a:gd name="T69" fmla="*/ 301 h 734"/>
                <a:gd name="T70" fmla="*/ 262 w 381"/>
                <a:gd name="T71" fmla="*/ 566 h 734"/>
                <a:gd name="T72" fmla="*/ 0 w 381"/>
                <a:gd name="T73" fmla="*/ 690 h 734"/>
                <a:gd name="T74" fmla="*/ 104 w 381"/>
                <a:gd name="T75" fmla="*/ 715 h 734"/>
                <a:gd name="T76" fmla="*/ 341 w 381"/>
                <a:gd name="T77" fmla="*/ 572 h 7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381" h="734">
                  <a:moveTo>
                    <a:pt x="341" y="572"/>
                  </a:moveTo>
                  <a:cubicBezTo>
                    <a:pt x="381" y="474"/>
                    <a:pt x="330" y="377"/>
                    <a:pt x="288" y="289"/>
                  </a:cubicBezTo>
                  <a:cubicBezTo>
                    <a:pt x="271" y="252"/>
                    <a:pt x="254" y="207"/>
                    <a:pt x="252" y="169"/>
                  </a:cubicBezTo>
                  <a:cubicBezTo>
                    <a:pt x="251" y="158"/>
                    <a:pt x="251" y="148"/>
                    <a:pt x="252" y="138"/>
                  </a:cubicBezTo>
                  <a:cubicBezTo>
                    <a:pt x="252" y="133"/>
                    <a:pt x="252" y="128"/>
                    <a:pt x="253" y="123"/>
                  </a:cubicBezTo>
                  <a:cubicBezTo>
                    <a:pt x="253" y="123"/>
                    <a:pt x="253" y="116"/>
                    <a:pt x="254" y="114"/>
                  </a:cubicBezTo>
                  <a:cubicBezTo>
                    <a:pt x="256" y="97"/>
                    <a:pt x="261" y="79"/>
                    <a:pt x="267" y="63"/>
                  </a:cubicBezTo>
                  <a:cubicBezTo>
                    <a:pt x="267" y="62"/>
                    <a:pt x="268" y="62"/>
                    <a:pt x="268" y="62"/>
                  </a:cubicBezTo>
                  <a:cubicBezTo>
                    <a:pt x="268" y="61"/>
                    <a:pt x="268" y="61"/>
                    <a:pt x="269" y="60"/>
                  </a:cubicBezTo>
                  <a:cubicBezTo>
                    <a:pt x="270" y="56"/>
                    <a:pt x="272" y="53"/>
                    <a:pt x="274" y="49"/>
                  </a:cubicBezTo>
                  <a:cubicBezTo>
                    <a:pt x="278" y="42"/>
                    <a:pt x="282" y="36"/>
                    <a:pt x="286" y="29"/>
                  </a:cubicBezTo>
                  <a:cubicBezTo>
                    <a:pt x="286" y="29"/>
                    <a:pt x="288" y="27"/>
                    <a:pt x="289" y="25"/>
                  </a:cubicBezTo>
                  <a:cubicBezTo>
                    <a:pt x="291" y="23"/>
                    <a:pt x="292" y="21"/>
                    <a:pt x="294" y="19"/>
                  </a:cubicBezTo>
                  <a:cubicBezTo>
                    <a:pt x="300" y="13"/>
                    <a:pt x="306" y="7"/>
                    <a:pt x="312" y="2"/>
                  </a:cubicBezTo>
                  <a:cubicBezTo>
                    <a:pt x="313" y="1"/>
                    <a:pt x="313" y="1"/>
                    <a:pt x="314" y="0"/>
                  </a:cubicBezTo>
                  <a:cubicBezTo>
                    <a:pt x="311" y="0"/>
                    <a:pt x="308" y="0"/>
                    <a:pt x="306" y="0"/>
                  </a:cubicBezTo>
                  <a:cubicBezTo>
                    <a:pt x="303" y="1"/>
                    <a:pt x="294" y="2"/>
                    <a:pt x="291" y="3"/>
                  </a:cubicBezTo>
                  <a:cubicBezTo>
                    <a:pt x="284" y="5"/>
                    <a:pt x="277" y="7"/>
                    <a:pt x="270" y="9"/>
                  </a:cubicBezTo>
                  <a:cubicBezTo>
                    <a:pt x="269" y="10"/>
                    <a:pt x="265" y="11"/>
                    <a:pt x="264" y="12"/>
                  </a:cubicBezTo>
                  <a:cubicBezTo>
                    <a:pt x="263" y="12"/>
                    <a:pt x="262" y="13"/>
                    <a:pt x="260" y="14"/>
                  </a:cubicBezTo>
                  <a:cubicBezTo>
                    <a:pt x="255" y="17"/>
                    <a:pt x="249" y="20"/>
                    <a:pt x="243" y="23"/>
                  </a:cubicBezTo>
                  <a:cubicBezTo>
                    <a:pt x="241" y="25"/>
                    <a:pt x="239" y="26"/>
                    <a:pt x="237" y="28"/>
                  </a:cubicBezTo>
                  <a:cubicBezTo>
                    <a:pt x="236" y="29"/>
                    <a:pt x="235" y="29"/>
                    <a:pt x="234" y="30"/>
                  </a:cubicBezTo>
                  <a:cubicBezTo>
                    <a:pt x="229" y="35"/>
                    <a:pt x="223" y="41"/>
                    <a:pt x="218" y="46"/>
                  </a:cubicBezTo>
                  <a:cubicBezTo>
                    <a:pt x="216" y="48"/>
                    <a:pt x="214" y="50"/>
                    <a:pt x="213" y="52"/>
                  </a:cubicBezTo>
                  <a:cubicBezTo>
                    <a:pt x="212" y="53"/>
                    <a:pt x="210" y="55"/>
                    <a:pt x="210" y="56"/>
                  </a:cubicBezTo>
                  <a:cubicBezTo>
                    <a:pt x="206" y="62"/>
                    <a:pt x="202" y="68"/>
                    <a:pt x="199" y="75"/>
                  </a:cubicBezTo>
                  <a:cubicBezTo>
                    <a:pt x="197" y="78"/>
                    <a:pt x="195" y="81"/>
                    <a:pt x="194" y="85"/>
                  </a:cubicBezTo>
                  <a:cubicBezTo>
                    <a:pt x="193" y="85"/>
                    <a:pt x="193" y="86"/>
                    <a:pt x="193" y="87"/>
                  </a:cubicBezTo>
                  <a:cubicBezTo>
                    <a:pt x="193" y="87"/>
                    <a:pt x="192" y="87"/>
                    <a:pt x="192" y="87"/>
                  </a:cubicBezTo>
                  <a:cubicBezTo>
                    <a:pt x="186" y="103"/>
                    <a:pt x="182" y="119"/>
                    <a:pt x="180" y="136"/>
                  </a:cubicBezTo>
                  <a:cubicBezTo>
                    <a:pt x="179" y="138"/>
                    <a:pt x="179" y="144"/>
                    <a:pt x="179" y="144"/>
                  </a:cubicBezTo>
                  <a:cubicBezTo>
                    <a:pt x="178" y="149"/>
                    <a:pt x="178" y="153"/>
                    <a:pt x="178" y="158"/>
                  </a:cubicBezTo>
                  <a:cubicBezTo>
                    <a:pt x="177" y="168"/>
                    <a:pt x="177" y="177"/>
                    <a:pt x="178" y="187"/>
                  </a:cubicBezTo>
                  <a:cubicBezTo>
                    <a:pt x="180" y="223"/>
                    <a:pt x="196" y="266"/>
                    <a:pt x="212" y="301"/>
                  </a:cubicBezTo>
                  <a:cubicBezTo>
                    <a:pt x="251" y="383"/>
                    <a:pt x="299" y="474"/>
                    <a:pt x="262" y="566"/>
                  </a:cubicBezTo>
                  <a:cubicBezTo>
                    <a:pt x="227" y="650"/>
                    <a:pt x="90" y="695"/>
                    <a:pt x="0" y="690"/>
                  </a:cubicBezTo>
                  <a:cubicBezTo>
                    <a:pt x="40" y="718"/>
                    <a:pt x="89" y="712"/>
                    <a:pt x="104" y="715"/>
                  </a:cubicBezTo>
                  <a:cubicBezTo>
                    <a:pt x="209" y="734"/>
                    <a:pt x="301" y="669"/>
                    <a:pt x="341" y="572"/>
                  </a:cubicBezTo>
                  <a:close/>
                </a:path>
              </a:pathLst>
            </a:custGeom>
            <a:solidFill>
              <a:schemeClr val="bg1">
                <a:lumMod val="95000"/>
              </a:schemeClr>
            </a:solidFill>
            <a:ln>
              <a:noFill/>
            </a:ln>
          </p:spPr>
          <p:txBody>
            <a:bodyPr vert="horz" wrap="square" lIns="68580" tIns="34290" rIns="68580" bIns="34290" numCol="1" anchor="t" anchorCtr="0" compatLnSpc="1">
              <a:prstTxWarp prst="textNoShape">
                <a:avLst/>
              </a:prstTxWarp>
              <a:normAutofit/>
            </a:bodyPr>
            <a:lstStyle/>
            <a:p>
              <a:pPr fontAlgn="auto">
                <a:spcBef>
                  <a:spcPts val="0"/>
                </a:spcBef>
                <a:spcAft>
                  <a:spcPts val="0"/>
                </a:spcAft>
              </a:pPr>
              <a:endParaRPr lang="en-GB" sz="1350">
                <a:solidFill>
                  <a:prstClr val="black"/>
                </a:solidFill>
                <a:latin typeface="Roboto"/>
                <a:cs typeface="+mn-cs"/>
              </a:endParaRPr>
            </a:p>
          </p:txBody>
        </p:sp>
        <p:sp>
          <p:nvSpPr>
            <p:cNvPr id="42" name="Freeform 40">
              <a:extLst>
                <a:ext uri="{FF2B5EF4-FFF2-40B4-BE49-F238E27FC236}">
                  <a16:creationId xmlns:a16="http://schemas.microsoft.com/office/drawing/2014/main" id="{DFAB4D51-E813-4D34-8F1C-2AA9D6DDD65C}"/>
                </a:ext>
              </a:extLst>
            </p:cNvPr>
            <p:cNvSpPr>
              <a:spLocks/>
            </p:cNvSpPr>
            <p:nvPr/>
          </p:nvSpPr>
          <p:spPr bwMode="auto">
            <a:xfrm>
              <a:off x="4641483" y="468883"/>
              <a:ext cx="7528159" cy="6099954"/>
            </a:xfrm>
            <a:custGeom>
              <a:avLst/>
              <a:gdLst>
                <a:gd name="T0" fmla="*/ 1970 w 2000"/>
                <a:gd name="T1" fmla="*/ 736 h 1620"/>
                <a:gd name="T2" fmla="*/ 1950 w 2000"/>
                <a:gd name="T3" fmla="*/ 755 h 1620"/>
                <a:gd name="T4" fmla="*/ 1908 w 2000"/>
                <a:gd name="T5" fmla="*/ 779 h 1620"/>
                <a:gd name="T6" fmla="*/ 1869 w 2000"/>
                <a:gd name="T7" fmla="*/ 790 h 1620"/>
                <a:gd name="T8" fmla="*/ 1827 w 2000"/>
                <a:gd name="T9" fmla="*/ 792 h 1620"/>
                <a:gd name="T10" fmla="*/ 1795 w 2000"/>
                <a:gd name="T11" fmla="*/ 787 h 1620"/>
                <a:gd name="T12" fmla="*/ 1763 w 2000"/>
                <a:gd name="T13" fmla="*/ 777 h 1620"/>
                <a:gd name="T14" fmla="*/ 1727 w 2000"/>
                <a:gd name="T15" fmla="*/ 756 h 1620"/>
                <a:gd name="T16" fmla="*/ 1679 w 2000"/>
                <a:gd name="T17" fmla="*/ 627 h 1620"/>
                <a:gd name="T18" fmla="*/ 1279 w 2000"/>
                <a:gd name="T19" fmla="*/ 262 h 1620"/>
                <a:gd name="T20" fmla="*/ 1362 w 2000"/>
                <a:gd name="T21" fmla="*/ 676 h 1620"/>
                <a:gd name="T22" fmla="*/ 1325 w 2000"/>
                <a:gd name="T23" fmla="*/ 721 h 1620"/>
                <a:gd name="T24" fmla="*/ 1302 w 2000"/>
                <a:gd name="T25" fmla="*/ 735 h 1620"/>
                <a:gd name="T26" fmla="*/ 1282 w 2000"/>
                <a:gd name="T27" fmla="*/ 741 h 1620"/>
                <a:gd name="T28" fmla="*/ 1255 w 2000"/>
                <a:gd name="T29" fmla="*/ 741 h 1620"/>
                <a:gd name="T30" fmla="*/ 1154 w 2000"/>
                <a:gd name="T31" fmla="*/ 683 h 1620"/>
                <a:gd name="T32" fmla="*/ 561 w 2000"/>
                <a:gd name="T33" fmla="*/ 720 h 1620"/>
                <a:gd name="T34" fmla="*/ 809 w 2000"/>
                <a:gd name="T35" fmla="*/ 1021 h 1620"/>
                <a:gd name="T36" fmla="*/ 833 w 2000"/>
                <a:gd name="T37" fmla="*/ 1045 h 1620"/>
                <a:gd name="T38" fmla="*/ 844 w 2000"/>
                <a:gd name="T39" fmla="*/ 1064 h 1620"/>
                <a:gd name="T40" fmla="*/ 849 w 2000"/>
                <a:gd name="T41" fmla="*/ 1081 h 1620"/>
                <a:gd name="T42" fmla="*/ 846 w 2000"/>
                <a:gd name="T43" fmla="*/ 1135 h 1620"/>
                <a:gd name="T44" fmla="*/ 835 w 2000"/>
                <a:gd name="T45" fmla="*/ 1163 h 1620"/>
                <a:gd name="T46" fmla="*/ 823 w 2000"/>
                <a:gd name="T47" fmla="*/ 1182 h 1620"/>
                <a:gd name="T48" fmla="*/ 800 w 2000"/>
                <a:gd name="T49" fmla="*/ 1204 h 1620"/>
                <a:gd name="T50" fmla="*/ 768 w 2000"/>
                <a:gd name="T51" fmla="*/ 1224 h 1620"/>
                <a:gd name="T52" fmla="*/ 740 w 2000"/>
                <a:gd name="T53" fmla="*/ 1232 h 1620"/>
                <a:gd name="T54" fmla="*/ 715 w 2000"/>
                <a:gd name="T55" fmla="*/ 1232 h 1620"/>
                <a:gd name="T56" fmla="*/ 682 w 2000"/>
                <a:gd name="T57" fmla="*/ 1223 h 1620"/>
                <a:gd name="T58" fmla="*/ 605 w 2000"/>
                <a:gd name="T59" fmla="*/ 1148 h 1620"/>
                <a:gd name="T60" fmla="*/ 260 w 2000"/>
                <a:gd name="T61" fmla="*/ 1046 h 1620"/>
                <a:gd name="T62" fmla="*/ 140 w 2000"/>
                <a:gd name="T63" fmla="*/ 1474 h 1620"/>
                <a:gd name="T64" fmla="*/ 125 w 2000"/>
                <a:gd name="T65" fmla="*/ 1488 h 1620"/>
                <a:gd name="T66" fmla="*/ 92 w 2000"/>
                <a:gd name="T67" fmla="*/ 1507 h 1620"/>
                <a:gd name="T68" fmla="*/ 220 w 2000"/>
                <a:gd name="T69" fmla="*/ 1525 h 1620"/>
                <a:gd name="T70" fmla="*/ 425 w 2000"/>
                <a:gd name="T71" fmla="*/ 1093 h 1620"/>
                <a:gd name="T72" fmla="*/ 770 w 2000"/>
                <a:gd name="T73" fmla="*/ 1321 h 1620"/>
                <a:gd name="T74" fmla="*/ 781 w 2000"/>
                <a:gd name="T75" fmla="*/ 891 h 1620"/>
                <a:gd name="T76" fmla="*/ 743 w 2000"/>
                <a:gd name="T77" fmla="*/ 865 h 1620"/>
                <a:gd name="T78" fmla="*/ 673 w 2000"/>
                <a:gd name="T79" fmla="*/ 781 h 1620"/>
                <a:gd name="T80" fmla="*/ 986 w 2000"/>
                <a:gd name="T81" fmla="*/ 607 h 1620"/>
                <a:gd name="T82" fmla="*/ 1000 w 2000"/>
                <a:gd name="T83" fmla="*/ 625 h 1620"/>
                <a:gd name="T84" fmla="*/ 1405 w 2000"/>
                <a:gd name="T85" fmla="*/ 432 h 1620"/>
                <a:gd name="T86" fmla="*/ 1373 w 2000"/>
                <a:gd name="T87" fmla="*/ 267 h 1620"/>
                <a:gd name="T88" fmla="*/ 1386 w 2000"/>
                <a:gd name="T89" fmla="*/ 218 h 1620"/>
                <a:gd name="T90" fmla="*/ 1403 w 2000"/>
                <a:gd name="T91" fmla="*/ 187 h 1620"/>
                <a:gd name="T92" fmla="*/ 1411 w 2000"/>
                <a:gd name="T93" fmla="*/ 177 h 1620"/>
                <a:gd name="T94" fmla="*/ 1430 w 2000"/>
                <a:gd name="T95" fmla="*/ 159 h 1620"/>
                <a:gd name="T96" fmla="*/ 1462 w 2000"/>
                <a:gd name="T97" fmla="*/ 140 h 1620"/>
                <a:gd name="T98" fmla="*/ 1499 w 2000"/>
                <a:gd name="T99" fmla="*/ 131 h 1620"/>
                <a:gd name="T100" fmla="*/ 1532 w 2000"/>
                <a:gd name="T101" fmla="*/ 132 h 1620"/>
                <a:gd name="T102" fmla="*/ 1545 w 2000"/>
                <a:gd name="T103" fmla="*/ 134 h 1620"/>
                <a:gd name="T104" fmla="*/ 1569 w 2000"/>
                <a:gd name="T105" fmla="*/ 141 h 1620"/>
                <a:gd name="T106" fmla="*/ 1604 w 2000"/>
                <a:gd name="T107" fmla="*/ 160 h 1620"/>
                <a:gd name="T108" fmla="*/ 1634 w 2000"/>
                <a:gd name="T109" fmla="*/ 191 h 1620"/>
                <a:gd name="T110" fmla="*/ 1655 w 2000"/>
                <a:gd name="T111" fmla="*/ 227 h 1620"/>
                <a:gd name="T112" fmla="*/ 1666 w 2000"/>
                <a:gd name="T113" fmla="*/ 266 h 1620"/>
                <a:gd name="T114" fmla="*/ 1629 w 2000"/>
                <a:gd name="T115" fmla="*/ 790 h 1620"/>
                <a:gd name="T116" fmla="*/ 1981 w 2000"/>
                <a:gd name="T117" fmla="*/ 724 h 16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2000" h="1620">
                  <a:moveTo>
                    <a:pt x="1981" y="724"/>
                  </a:moveTo>
                  <a:cubicBezTo>
                    <a:pt x="1980" y="724"/>
                    <a:pt x="1980" y="725"/>
                    <a:pt x="1979" y="726"/>
                  </a:cubicBezTo>
                  <a:cubicBezTo>
                    <a:pt x="1979" y="725"/>
                    <a:pt x="1980" y="724"/>
                    <a:pt x="1981" y="724"/>
                  </a:cubicBezTo>
                  <a:cubicBezTo>
                    <a:pt x="1981" y="722"/>
                    <a:pt x="1972" y="734"/>
                    <a:pt x="1970" y="736"/>
                  </a:cubicBezTo>
                  <a:cubicBezTo>
                    <a:pt x="1965" y="741"/>
                    <a:pt x="1960" y="746"/>
                    <a:pt x="1955" y="751"/>
                  </a:cubicBezTo>
                  <a:cubicBezTo>
                    <a:pt x="1954" y="752"/>
                    <a:pt x="1952" y="753"/>
                    <a:pt x="1950" y="755"/>
                  </a:cubicBezTo>
                  <a:cubicBezTo>
                    <a:pt x="1952" y="753"/>
                    <a:pt x="1952" y="753"/>
                    <a:pt x="1947" y="757"/>
                  </a:cubicBezTo>
                  <a:cubicBezTo>
                    <a:pt x="1948" y="756"/>
                    <a:pt x="1949" y="755"/>
                    <a:pt x="1950" y="755"/>
                  </a:cubicBezTo>
                  <a:cubicBezTo>
                    <a:pt x="1949" y="756"/>
                    <a:pt x="1947" y="758"/>
                    <a:pt x="1946" y="758"/>
                  </a:cubicBezTo>
                  <a:cubicBezTo>
                    <a:pt x="1939" y="763"/>
                    <a:pt x="1933" y="767"/>
                    <a:pt x="1926" y="771"/>
                  </a:cubicBezTo>
                  <a:cubicBezTo>
                    <a:pt x="1921" y="773"/>
                    <a:pt x="1917" y="775"/>
                    <a:pt x="1912" y="778"/>
                  </a:cubicBezTo>
                  <a:cubicBezTo>
                    <a:pt x="1911" y="778"/>
                    <a:pt x="1910" y="778"/>
                    <a:pt x="1908" y="779"/>
                  </a:cubicBezTo>
                  <a:cubicBezTo>
                    <a:pt x="1909" y="779"/>
                    <a:pt x="1911" y="778"/>
                    <a:pt x="1912" y="778"/>
                  </a:cubicBezTo>
                  <a:cubicBezTo>
                    <a:pt x="1914" y="776"/>
                    <a:pt x="1901" y="782"/>
                    <a:pt x="1898" y="783"/>
                  </a:cubicBezTo>
                  <a:cubicBezTo>
                    <a:pt x="1892" y="785"/>
                    <a:pt x="1885" y="786"/>
                    <a:pt x="1879" y="788"/>
                  </a:cubicBezTo>
                  <a:cubicBezTo>
                    <a:pt x="1876" y="788"/>
                    <a:pt x="1873" y="789"/>
                    <a:pt x="1869" y="790"/>
                  </a:cubicBezTo>
                  <a:cubicBezTo>
                    <a:pt x="1868" y="790"/>
                    <a:pt x="1867" y="790"/>
                    <a:pt x="1866" y="790"/>
                  </a:cubicBezTo>
                  <a:cubicBezTo>
                    <a:pt x="1873" y="790"/>
                    <a:pt x="1860" y="792"/>
                    <a:pt x="1866" y="790"/>
                  </a:cubicBezTo>
                  <a:cubicBezTo>
                    <a:pt x="1866" y="790"/>
                    <a:pt x="1866" y="790"/>
                    <a:pt x="1866" y="790"/>
                  </a:cubicBezTo>
                  <a:cubicBezTo>
                    <a:pt x="1853" y="792"/>
                    <a:pt x="1840" y="792"/>
                    <a:pt x="1827" y="792"/>
                  </a:cubicBezTo>
                  <a:cubicBezTo>
                    <a:pt x="1822" y="791"/>
                    <a:pt x="1817" y="791"/>
                    <a:pt x="1812" y="790"/>
                  </a:cubicBezTo>
                  <a:cubicBezTo>
                    <a:pt x="1811" y="790"/>
                    <a:pt x="1810" y="790"/>
                    <a:pt x="1808" y="790"/>
                  </a:cubicBezTo>
                  <a:cubicBezTo>
                    <a:pt x="1809" y="790"/>
                    <a:pt x="1810" y="790"/>
                    <a:pt x="1812" y="790"/>
                  </a:cubicBezTo>
                  <a:cubicBezTo>
                    <a:pt x="1816" y="791"/>
                    <a:pt x="1799" y="788"/>
                    <a:pt x="1795" y="787"/>
                  </a:cubicBezTo>
                  <a:cubicBezTo>
                    <a:pt x="1789" y="786"/>
                    <a:pt x="1783" y="784"/>
                    <a:pt x="1777" y="782"/>
                  </a:cubicBezTo>
                  <a:cubicBezTo>
                    <a:pt x="1774" y="781"/>
                    <a:pt x="1764" y="777"/>
                    <a:pt x="1763" y="777"/>
                  </a:cubicBezTo>
                  <a:cubicBezTo>
                    <a:pt x="1764" y="778"/>
                    <a:pt x="1766" y="778"/>
                    <a:pt x="1767" y="779"/>
                  </a:cubicBezTo>
                  <a:cubicBezTo>
                    <a:pt x="1763" y="777"/>
                    <a:pt x="1762" y="777"/>
                    <a:pt x="1763" y="777"/>
                  </a:cubicBezTo>
                  <a:cubicBezTo>
                    <a:pt x="1752" y="772"/>
                    <a:pt x="1742" y="766"/>
                    <a:pt x="1732" y="760"/>
                  </a:cubicBezTo>
                  <a:cubicBezTo>
                    <a:pt x="1730" y="758"/>
                    <a:pt x="1729" y="757"/>
                    <a:pt x="1727" y="756"/>
                  </a:cubicBezTo>
                  <a:cubicBezTo>
                    <a:pt x="1730" y="758"/>
                    <a:pt x="1732" y="760"/>
                    <a:pt x="1724" y="754"/>
                  </a:cubicBezTo>
                  <a:cubicBezTo>
                    <a:pt x="1725" y="755"/>
                    <a:pt x="1726" y="756"/>
                    <a:pt x="1727" y="756"/>
                  </a:cubicBezTo>
                  <a:cubicBezTo>
                    <a:pt x="1726" y="755"/>
                    <a:pt x="1725" y="754"/>
                    <a:pt x="1724" y="754"/>
                  </a:cubicBezTo>
                  <a:cubicBezTo>
                    <a:pt x="1719" y="750"/>
                    <a:pt x="1715" y="746"/>
                    <a:pt x="1711" y="741"/>
                  </a:cubicBezTo>
                  <a:cubicBezTo>
                    <a:pt x="1698" y="729"/>
                    <a:pt x="1694" y="722"/>
                    <a:pt x="1685" y="705"/>
                  </a:cubicBezTo>
                  <a:cubicBezTo>
                    <a:pt x="1675" y="685"/>
                    <a:pt x="1674" y="651"/>
                    <a:pt x="1679" y="627"/>
                  </a:cubicBezTo>
                  <a:cubicBezTo>
                    <a:pt x="1695" y="549"/>
                    <a:pt x="1737" y="479"/>
                    <a:pt x="1755" y="402"/>
                  </a:cubicBezTo>
                  <a:cubicBezTo>
                    <a:pt x="1774" y="318"/>
                    <a:pt x="1767" y="226"/>
                    <a:pt x="1720" y="152"/>
                  </a:cubicBezTo>
                  <a:cubicBezTo>
                    <a:pt x="1650" y="40"/>
                    <a:pt x="1494" y="0"/>
                    <a:pt x="1384" y="77"/>
                  </a:cubicBezTo>
                  <a:cubicBezTo>
                    <a:pt x="1322" y="120"/>
                    <a:pt x="1289" y="188"/>
                    <a:pt x="1279" y="262"/>
                  </a:cubicBezTo>
                  <a:cubicBezTo>
                    <a:pt x="1274" y="306"/>
                    <a:pt x="1277" y="350"/>
                    <a:pt x="1289" y="393"/>
                  </a:cubicBezTo>
                  <a:cubicBezTo>
                    <a:pt x="1302" y="438"/>
                    <a:pt x="1325" y="480"/>
                    <a:pt x="1345" y="523"/>
                  </a:cubicBezTo>
                  <a:cubicBezTo>
                    <a:pt x="1361" y="557"/>
                    <a:pt x="1375" y="595"/>
                    <a:pt x="1375" y="630"/>
                  </a:cubicBezTo>
                  <a:cubicBezTo>
                    <a:pt x="1375" y="643"/>
                    <a:pt x="1369" y="662"/>
                    <a:pt x="1362" y="676"/>
                  </a:cubicBezTo>
                  <a:cubicBezTo>
                    <a:pt x="1356" y="686"/>
                    <a:pt x="1350" y="695"/>
                    <a:pt x="1343" y="703"/>
                  </a:cubicBezTo>
                  <a:cubicBezTo>
                    <a:pt x="1340" y="707"/>
                    <a:pt x="1337" y="710"/>
                    <a:pt x="1334" y="714"/>
                  </a:cubicBezTo>
                  <a:cubicBezTo>
                    <a:pt x="1333" y="715"/>
                    <a:pt x="1323" y="723"/>
                    <a:pt x="1324" y="722"/>
                  </a:cubicBezTo>
                  <a:cubicBezTo>
                    <a:pt x="1324" y="722"/>
                    <a:pt x="1325" y="722"/>
                    <a:pt x="1325" y="721"/>
                  </a:cubicBezTo>
                  <a:cubicBezTo>
                    <a:pt x="1325" y="722"/>
                    <a:pt x="1324" y="722"/>
                    <a:pt x="1324" y="722"/>
                  </a:cubicBezTo>
                  <a:cubicBezTo>
                    <a:pt x="1317" y="727"/>
                    <a:pt x="1310" y="731"/>
                    <a:pt x="1303" y="735"/>
                  </a:cubicBezTo>
                  <a:cubicBezTo>
                    <a:pt x="1303" y="735"/>
                    <a:pt x="1302" y="735"/>
                    <a:pt x="1302" y="735"/>
                  </a:cubicBezTo>
                  <a:cubicBezTo>
                    <a:pt x="1306" y="734"/>
                    <a:pt x="1293" y="740"/>
                    <a:pt x="1302" y="735"/>
                  </a:cubicBezTo>
                  <a:cubicBezTo>
                    <a:pt x="1301" y="735"/>
                    <a:pt x="1300" y="736"/>
                    <a:pt x="1298" y="736"/>
                  </a:cubicBezTo>
                  <a:cubicBezTo>
                    <a:pt x="1294" y="738"/>
                    <a:pt x="1290" y="739"/>
                    <a:pt x="1286" y="740"/>
                  </a:cubicBezTo>
                  <a:cubicBezTo>
                    <a:pt x="1285" y="740"/>
                    <a:pt x="1280" y="741"/>
                    <a:pt x="1279" y="741"/>
                  </a:cubicBezTo>
                  <a:cubicBezTo>
                    <a:pt x="1280" y="741"/>
                    <a:pt x="1281" y="741"/>
                    <a:pt x="1282" y="741"/>
                  </a:cubicBezTo>
                  <a:cubicBezTo>
                    <a:pt x="1278" y="741"/>
                    <a:pt x="1277" y="741"/>
                    <a:pt x="1279" y="741"/>
                  </a:cubicBezTo>
                  <a:cubicBezTo>
                    <a:pt x="1276" y="741"/>
                    <a:pt x="1273" y="741"/>
                    <a:pt x="1270" y="742"/>
                  </a:cubicBezTo>
                  <a:cubicBezTo>
                    <a:pt x="1265" y="742"/>
                    <a:pt x="1261" y="741"/>
                    <a:pt x="1257" y="741"/>
                  </a:cubicBezTo>
                  <a:cubicBezTo>
                    <a:pt x="1256" y="741"/>
                    <a:pt x="1255" y="741"/>
                    <a:pt x="1255" y="741"/>
                  </a:cubicBezTo>
                  <a:cubicBezTo>
                    <a:pt x="1255" y="741"/>
                    <a:pt x="1256" y="741"/>
                    <a:pt x="1257" y="741"/>
                  </a:cubicBezTo>
                  <a:cubicBezTo>
                    <a:pt x="1252" y="741"/>
                    <a:pt x="1251" y="741"/>
                    <a:pt x="1255" y="741"/>
                  </a:cubicBezTo>
                  <a:cubicBezTo>
                    <a:pt x="1253" y="740"/>
                    <a:pt x="1250" y="740"/>
                    <a:pt x="1248" y="740"/>
                  </a:cubicBezTo>
                  <a:cubicBezTo>
                    <a:pt x="1212" y="732"/>
                    <a:pt x="1182" y="711"/>
                    <a:pt x="1154" y="683"/>
                  </a:cubicBezTo>
                  <a:cubicBezTo>
                    <a:pt x="1122" y="651"/>
                    <a:pt x="1103" y="611"/>
                    <a:pt x="1078" y="574"/>
                  </a:cubicBezTo>
                  <a:cubicBezTo>
                    <a:pt x="1053" y="537"/>
                    <a:pt x="1023" y="505"/>
                    <a:pt x="987" y="478"/>
                  </a:cubicBezTo>
                  <a:cubicBezTo>
                    <a:pt x="904" y="415"/>
                    <a:pt x="794" y="420"/>
                    <a:pt x="704" y="465"/>
                  </a:cubicBezTo>
                  <a:cubicBezTo>
                    <a:pt x="613" y="512"/>
                    <a:pt x="554" y="618"/>
                    <a:pt x="561" y="720"/>
                  </a:cubicBezTo>
                  <a:cubicBezTo>
                    <a:pt x="568" y="818"/>
                    <a:pt x="629" y="897"/>
                    <a:pt x="706" y="953"/>
                  </a:cubicBezTo>
                  <a:cubicBezTo>
                    <a:pt x="734" y="973"/>
                    <a:pt x="763" y="989"/>
                    <a:pt x="791" y="1008"/>
                  </a:cubicBezTo>
                  <a:cubicBezTo>
                    <a:pt x="797" y="1011"/>
                    <a:pt x="802" y="1015"/>
                    <a:pt x="807" y="1019"/>
                  </a:cubicBezTo>
                  <a:cubicBezTo>
                    <a:pt x="808" y="1020"/>
                    <a:pt x="808" y="1020"/>
                    <a:pt x="809" y="1021"/>
                  </a:cubicBezTo>
                  <a:cubicBezTo>
                    <a:pt x="809" y="1020"/>
                    <a:pt x="808" y="1020"/>
                    <a:pt x="807" y="1019"/>
                  </a:cubicBezTo>
                  <a:cubicBezTo>
                    <a:pt x="804" y="1017"/>
                    <a:pt x="817" y="1028"/>
                    <a:pt x="819" y="1030"/>
                  </a:cubicBezTo>
                  <a:cubicBezTo>
                    <a:pt x="824" y="1034"/>
                    <a:pt x="829" y="1039"/>
                    <a:pt x="833" y="1044"/>
                  </a:cubicBezTo>
                  <a:cubicBezTo>
                    <a:pt x="830" y="1040"/>
                    <a:pt x="840" y="1053"/>
                    <a:pt x="833" y="1045"/>
                  </a:cubicBezTo>
                  <a:cubicBezTo>
                    <a:pt x="833" y="1045"/>
                    <a:pt x="833" y="1045"/>
                    <a:pt x="833" y="1044"/>
                  </a:cubicBezTo>
                  <a:cubicBezTo>
                    <a:pt x="833" y="1045"/>
                    <a:pt x="834" y="1045"/>
                    <a:pt x="834" y="1046"/>
                  </a:cubicBezTo>
                  <a:cubicBezTo>
                    <a:pt x="837" y="1050"/>
                    <a:pt x="839" y="1054"/>
                    <a:pt x="842" y="1058"/>
                  </a:cubicBezTo>
                  <a:cubicBezTo>
                    <a:pt x="842" y="1059"/>
                    <a:pt x="843" y="1062"/>
                    <a:pt x="844" y="1064"/>
                  </a:cubicBezTo>
                  <a:cubicBezTo>
                    <a:pt x="844" y="1062"/>
                    <a:pt x="843" y="1061"/>
                    <a:pt x="843" y="1060"/>
                  </a:cubicBezTo>
                  <a:cubicBezTo>
                    <a:pt x="845" y="1066"/>
                    <a:pt x="845" y="1065"/>
                    <a:pt x="844" y="1064"/>
                  </a:cubicBezTo>
                  <a:cubicBezTo>
                    <a:pt x="845" y="1066"/>
                    <a:pt x="846" y="1068"/>
                    <a:pt x="846" y="1070"/>
                  </a:cubicBezTo>
                  <a:cubicBezTo>
                    <a:pt x="847" y="1074"/>
                    <a:pt x="848" y="1078"/>
                    <a:pt x="849" y="1081"/>
                  </a:cubicBezTo>
                  <a:cubicBezTo>
                    <a:pt x="849" y="1082"/>
                    <a:pt x="849" y="1083"/>
                    <a:pt x="849" y="1083"/>
                  </a:cubicBezTo>
                  <a:cubicBezTo>
                    <a:pt x="849" y="1074"/>
                    <a:pt x="851" y="1091"/>
                    <a:pt x="849" y="1083"/>
                  </a:cubicBezTo>
                  <a:cubicBezTo>
                    <a:pt x="849" y="1084"/>
                    <a:pt x="849" y="1084"/>
                    <a:pt x="850" y="1085"/>
                  </a:cubicBezTo>
                  <a:cubicBezTo>
                    <a:pt x="852" y="1106"/>
                    <a:pt x="850" y="1118"/>
                    <a:pt x="846" y="1135"/>
                  </a:cubicBezTo>
                  <a:cubicBezTo>
                    <a:pt x="845" y="1140"/>
                    <a:pt x="843" y="1145"/>
                    <a:pt x="842" y="1151"/>
                  </a:cubicBezTo>
                  <a:cubicBezTo>
                    <a:pt x="841" y="1151"/>
                    <a:pt x="841" y="1152"/>
                    <a:pt x="841" y="1153"/>
                  </a:cubicBezTo>
                  <a:cubicBezTo>
                    <a:pt x="841" y="1152"/>
                    <a:pt x="841" y="1151"/>
                    <a:pt x="842" y="1151"/>
                  </a:cubicBezTo>
                  <a:cubicBezTo>
                    <a:pt x="844" y="1144"/>
                    <a:pt x="837" y="1160"/>
                    <a:pt x="835" y="1163"/>
                  </a:cubicBezTo>
                  <a:cubicBezTo>
                    <a:pt x="832" y="1169"/>
                    <a:pt x="828" y="1175"/>
                    <a:pt x="824" y="1180"/>
                  </a:cubicBezTo>
                  <a:cubicBezTo>
                    <a:pt x="828" y="1175"/>
                    <a:pt x="818" y="1189"/>
                    <a:pt x="824" y="1180"/>
                  </a:cubicBezTo>
                  <a:cubicBezTo>
                    <a:pt x="824" y="1180"/>
                    <a:pt x="824" y="1180"/>
                    <a:pt x="824" y="1180"/>
                  </a:cubicBezTo>
                  <a:cubicBezTo>
                    <a:pt x="824" y="1180"/>
                    <a:pt x="824" y="1181"/>
                    <a:pt x="823" y="1182"/>
                  </a:cubicBezTo>
                  <a:cubicBezTo>
                    <a:pt x="820" y="1185"/>
                    <a:pt x="817" y="1189"/>
                    <a:pt x="813" y="1192"/>
                  </a:cubicBezTo>
                  <a:cubicBezTo>
                    <a:pt x="809" y="1196"/>
                    <a:pt x="805" y="1200"/>
                    <a:pt x="800" y="1204"/>
                  </a:cubicBezTo>
                  <a:cubicBezTo>
                    <a:pt x="800" y="1205"/>
                    <a:pt x="799" y="1205"/>
                    <a:pt x="798" y="1206"/>
                  </a:cubicBezTo>
                  <a:cubicBezTo>
                    <a:pt x="799" y="1206"/>
                    <a:pt x="799" y="1205"/>
                    <a:pt x="800" y="1204"/>
                  </a:cubicBezTo>
                  <a:cubicBezTo>
                    <a:pt x="802" y="1202"/>
                    <a:pt x="790" y="1212"/>
                    <a:pt x="787" y="1214"/>
                  </a:cubicBezTo>
                  <a:cubicBezTo>
                    <a:pt x="781" y="1217"/>
                    <a:pt x="775" y="1220"/>
                    <a:pt x="768" y="1224"/>
                  </a:cubicBezTo>
                  <a:cubicBezTo>
                    <a:pt x="774" y="1222"/>
                    <a:pt x="758" y="1228"/>
                    <a:pt x="768" y="1224"/>
                  </a:cubicBezTo>
                  <a:cubicBezTo>
                    <a:pt x="768" y="1224"/>
                    <a:pt x="768" y="1224"/>
                    <a:pt x="768" y="1224"/>
                  </a:cubicBezTo>
                  <a:cubicBezTo>
                    <a:pt x="768" y="1224"/>
                    <a:pt x="767" y="1224"/>
                    <a:pt x="766" y="1224"/>
                  </a:cubicBezTo>
                  <a:cubicBezTo>
                    <a:pt x="761" y="1226"/>
                    <a:pt x="757" y="1227"/>
                    <a:pt x="752" y="1229"/>
                  </a:cubicBezTo>
                  <a:cubicBezTo>
                    <a:pt x="749" y="1229"/>
                    <a:pt x="735" y="1232"/>
                    <a:pt x="736" y="1232"/>
                  </a:cubicBezTo>
                  <a:cubicBezTo>
                    <a:pt x="737" y="1232"/>
                    <a:pt x="738" y="1232"/>
                    <a:pt x="740" y="1232"/>
                  </a:cubicBezTo>
                  <a:cubicBezTo>
                    <a:pt x="737" y="1232"/>
                    <a:pt x="736" y="1232"/>
                    <a:pt x="736" y="1232"/>
                  </a:cubicBezTo>
                  <a:cubicBezTo>
                    <a:pt x="730" y="1232"/>
                    <a:pt x="724" y="1232"/>
                    <a:pt x="718" y="1232"/>
                  </a:cubicBezTo>
                  <a:cubicBezTo>
                    <a:pt x="717" y="1232"/>
                    <a:pt x="712" y="1232"/>
                    <a:pt x="711" y="1231"/>
                  </a:cubicBezTo>
                  <a:cubicBezTo>
                    <a:pt x="712" y="1232"/>
                    <a:pt x="714" y="1232"/>
                    <a:pt x="715" y="1232"/>
                  </a:cubicBezTo>
                  <a:cubicBezTo>
                    <a:pt x="710" y="1231"/>
                    <a:pt x="709" y="1231"/>
                    <a:pt x="711" y="1231"/>
                  </a:cubicBezTo>
                  <a:cubicBezTo>
                    <a:pt x="709" y="1231"/>
                    <a:pt x="706" y="1231"/>
                    <a:pt x="704" y="1230"/>
                  </a:cubicBezTo>
                  <a:cubicBezTo>
                    <a:pt x="700" y="1229"/>
                    <a:pt x="696" y="1228"/>
                    <a:pt x="693" y="1227"/>
                  </a:cubicBezTo>
                  <a:cubicBezTo>
                    <a:pt x="691" y="1226"/>
                    <a:pt x="681" y="1223"/>
                    <a:pt x="682" y="1223"/>
                  </a:cubicBezTo>
                  <a:cubicBezTo>
                    <a:pt x="683" y="1223"/>
                    <a:pt x="684" y="1224"/>
                    <a:pt x="685" y="1224"/>
                  </a:cubicBezTo>
                  <a:cubicBezTo>
                    <a:pt x="683" y="1223"/>
                    <a:pt x="682" y="1223"/>
                    <a:pt x="682" y="1223"/>
                  </a:cubicBezTo>
                  <a:cubicBezTo>
                    <a:pt x="666" y="1215"/>
                    <a:pt x="657" y="1208"/>
                    <a:pt x="646" y="1199"/>
                  </a:cubicBezTo>
                  <a:cubicBezTo>
                    <a:pt x="629" y="1183"/>
                    <a:pt x="617" y="1167"/>
                    <a:pt x="605" y="1148"/>
                  </a:cubicBezTo>
                  <a:cubicBezTo>
                    <a:pt x="592" y="1128"/>
                    <a:pt x="582" y="1107"/>
                    <a:pt x="568" y="1088"/>
                  </a:cubicBezTo>
                  <a:cubicBezTo>
                    <a:pt x="551" y="1065"/>
                    <a:pt x="531" y="1047"/>
                    <a:pt x="508" y="1031"/>
                  </a:cubicBezTo>
                  <a:cubicBezTo>
                    <a:pt x="475" y="1007"/>
                    <a:pt x="433" y="995"/>
                    <a:pt x="392" y="994"/>
                  </a:cubicBezTo>
                  <a:cubicBezTo>
                    <a:pt x="342" y="994"/>
                    <a:pt x="298" y="1016"/>
                    <a:pt x="260" y="1046"/>
                  </a:cubicBezTo>
                  <a:cubicBezTo>
                    <a:pt x="186" y="1108"/>
                    <a:pt x="183" y="1205"/>
                    <a:pt x="188" y="1293"/>
                  </a:cubicBezTo>
                  <a:cubicBezTo>
                    <a:pt x="190" y="1329"/>
                    <a:pt x="188" y="1361"/>
                    <a:pt x="183" y="1388"/>
                  </a:cubicBezTo>
                  <a:cubicBezTo>
                    <a:pt x="175" y="1422"/>
                    <a:pt x="170" y="1436"/>
                    <a:pt x="149" y="1465"/>
                  </a:cubicBezTo>
                  <a:cubicBezTo>
                    <a:pt x="154" y="1457"/>
                    <a:pt x="142" y="1472"/>
                    <a:pt x="140" y="1474"/>
                  </a:cubicBezTo>
                  <a:cubicBezTo>
                    <a:pt x="137" y="1477"/>
                    <a:pt x="134" y="1480"/>
                    <a:pt x="131" y="1483"/>
                  </a:cubicBezTo>
                  <a:cubicBezTo>
                    <a:pt x="131" y="1483"/>
                    <a:pt x="126" y="1487"/>
                    <a:pt x="125" y="1488"/>
                  </a:cubicBezTo>
                  <a:cubicBezTo>
                    <a:pt x="126" y="1487"/>
                    <a:pt x="127" y="1487"/>
                    <a:pt x="128" y="1486"/>
                  </a:cubicBezTo>
                  <a:cubicBezTo>
                    <a:pt x="125" y="1488"/>
                    <a:pt x="124" y="1488"/>
                    <a:pt x="125" y="1488"/>
                  </a:cubicBezTo>
                  <a:cubicBezTo>
                    <a:pt x="120" y="1491"/>
                    <a:pt x="115" y="1495"/>
                    <a:pt x="110" y="1498"/>
                  </a:cubicBezTo>
                  <a:cubicBezTo>
                    <a:pt x="106" y="1500"/>
                    <a:pt x="102" y="1502"/>
                    <a:pt x="98" y="1504"/>
                  </a:cubicBezTo>
                  <a:cubicBezTo>
                    <a:pt x="98" y="1505"/>
                    <a:pt x="88" y="1509"/>
                    <a:pt x="90" y="1508"/>
                  </a:cubicBezTo>
                  <a:cubicBezTo>
                    <a:pt x="91" y="1508"/>
                    <a:pt x="91" y="1508"/>
                    <a:pt x="92" y="1507"/>
                  </a:cubicBezTo>
                  <a:cubicBezTo>
                    <a:pt x="91" y="1508"/>
                    <a:pt x="90" y="1508"/>
                    <a:pt x="90" y="1508"/>
                  </a:cubicBezTo>
                  <a:cubicBezTo>
                    <a:pt x="59" y="1521"/>
                    <a:pt x="31" y="1525"/>
                    <a:pt x="0" y="1527"/>
                  </a:cubicBezTo>
                  <a:cubicBezTo>
                    <a:pt x="0" y="1620"/>
                    <a:pt x="0" y="1620"/>
                    <a:pt x="0" y="1620"/>
                  </a:cubicBezTo>
                  <a:cubicBezTo>
                    <a:pt x="83" y="1616"/>
                    <a:pt x="167" y="1591"/>
                    <a:pt x="220" y="1525"/>
                  </a:cubicBezTo>
                  <a:cubicBezTo>
                    <a:pt x="272" y="1459"/>
                    <a:pt x="286" y="1375"/>
                    <a:pt x="282" y="1293"/>
                  </a:cubicBezTo>
                  <a:cubicBezTo>
                    <a:pt x="280" y="1248"/>
                    <a:pt x="276" y="1206"/>
                    <a:pt x="289" y="1166"/>
                  </a:cubicBezTo>
                  <a:cubicBezTo>
                    <a:pt x="301" y="1127"/>
                    <a:pt x="339" y="1097"/>
                    <a:pt x="378" y="1089"/>
                  </a:cubicBezTo>
                  <a:cubicBezTo>
                    <a:pt x="392" y="1086"/>
                    <a:pt x="408" y="1088"/>
                    <a:pt x="425" y="1093"/>
                  </a:cubicBezTo>
                  <a:cubicBezTo>
                    <a:pt x="441" y="1098"/>
                    <a:pt x="460" y="1110"/>
                    <a:pt x="472" y="1121"/>
                  </a:cubicBezTo>
                  <a:cubicBezTo>
                    <a:pt x="488" y="1135"/>
                    <a:pt x="497" y="1147"/>
                    <a:pt x="507" y="1167"/>
                  </a:cubicBezTo>
                  <a:cubicBezTo>
                    <a:pt x="521" y="1192"/>
                    <a:pt x="537" y="1216"/>
                    <a:pt x="555" y="1238"/>
                  </a:cubicBezTo>
                  <a:cubicBezTo>
                    <a:pt x="607" y="1304"/>
                    <a:pt x="688" y="1338"/>
                    <a:pt x="770" y="1321"/>
                  </a:cubicBezTo>
                  <a:cubicBezTo>
                    <a:pt x="835" y="1307"/>
                    <a:pt x="894" y="1258"/>
                    <a:pt x="922" y="1198"/>
                  </a:cubicBezTo>
                  <a:cubicBezTo>
                    <a:pt x="957" y="1126"/>
                    <a:pt x="950" y="1041"/>
                    <a:pt x="900" y="979"/>
                  </a:cubicBezTo>
                  <a:cubicBezTo>
                    <a:pt x="879" y="953"/>
                    <a:pt x="850" y="934"/>
                    <a:pt x="822" y="916"/>
                  </a:cubicBezTo>
                  <a:cubicBezTo>
                    <a:pt x="809" y="908"/>
                    <a:pt x="795" y="899"/>
                    <a:pt x="781" y="891"/>
                  </a:cubicBezTo>
                  <a:cubicBezTo>
                    <a:pt x="774" y="886"/>
                    <a:pt x="767" y="882"/>
                    <a:pt x="761" y="877"/>
                  </a:cubicBezTo>
                  <a:cubicBezTo>
                    <a:pt x="757" y="875"/>
                    <a:pt x="754" y="872"/>
                    <a:pt x="750" y="870"/>
                  </a:cubicBezTo>
                  <a:cubicBezTo>
                    <a:pt x="748" y="868"/>
                    <a:pt x="746" y="866"/>
                    <a:pt x="744" y="865"/>
                  </a:cubicBezTo>
                  <a:cubicBezTo>
                    <a:pt x="747" y="867"/>
                    <a:pt x="747" y="867"/>
                    <a:pt x="743" y="865"/>
                  </a:cubicBezTo>
                  <a:cubicBezTo>
                    <a:pt x="743" y="865"/>
                    <a:pt x="744" y="865"/>
                    <a:pt x="744" y="865"/>
                  </a:cubicBezTo>
                  <a:cubicBezTo>
                    <a:pt x="743" y="865"/>
                    <a:pt x="743" y="864"/>
                    <a:pt x="743" y="864"/>
                  </a:cubicBezTo>
                  <a:cubicBezTo>
                    <a:pt x="729" y="853"/>
                    <a:pt x="716" y="841"/>
                    <a:pt x="704" y="827"/>
                  </a:cubicBezTo>
                  <a:cubicBezTo>
                    <a:pt x="693" y="816"/>
                    <a:pt x="683" y="801"/>
                    <a:pt x="673" y="781"/>
                  </a:cubicBezTo>
                  <a:cubicBezTo>
                    <a:pt x="652" y="739"/>
                    <a:pt x="649" y="693"/>
                    <a:pt x="663" y="649"/>
                  </a:cubicBezTo>
                  <a:cubicBezTo>
                    <a:pt x="689" y="567"/>
                    <a:pt x="774" y="518"/>
                    <a:pt x="859" y="524"/>
                  </a:cubicBezTo>
                  <a:cubicBezTo>
                    <a:pt x="889" y="527"/>
                    <a:pt x="925" y="546"/>
                    <a:pt x="949" y="567"/>
                  </a:cubicBezTo>
                  <a:cubicBezTo>
                    <a:pt x="963" y="579"/>
                    <a:pt x="975" y="593"/>
                    <a:pt x="986" y="607"/>
                  </a:cubicBezTo>
                  <a:cubicBezTo>
                    <a:pt x="986" y="607"/>
                    <a:pt x="987" y="607"/>
                    <a:pt x="988" y="609"/>
                  </a:cubicBezTo>
                  <a:cubicBezTo>
                    <a:pt x="987" y="608"/>
                    <a:pt x="987" y="607"/>
                    <a:pt x="986" y="607"/>
                  </a:cubicBezTo>
                  <a:cubicBezTo>
                    <a:pt x="986" y="606"/>
                    <a:pt x="992" y="614"/>
                    <a:pt x="992" y="614"/>
                  </a:cubicBezTo>
                  <a:cubicBezTo>
                    <a:pt x="995" y="618"/>
                    <a:pt x="997" y="622"/>
                    <a:pt x="1000" y="625"/>
                  </a:cubicBezTo>
                  <a:cubicBezTo>
                    <a:pt x="1006" y="634"/>
                    <a:pt x="1011" y="643"/>
                    <a:pt x="1017" y="652"/>
                  </a:cubicBezTo>
                  <a:cubicBezTo>
                    <a:pt x="1065" y="733"/>
                    <a:pt x="1134" y="814"/>
                    <a:pt x="1232" y="832"/>
                  </a:cubicBezTo>
                  <a:cubicBezTo>
                    <a:pt x="1331" y="849"/>
                    <a:pt x="1417" y="788"/>
                    <a:pt x="1455" y="697"/>
                  </a:cubicBezTo>
                  <a:cubicBezTo>
                    <a:pt x="1492" y="605"/>
                    <a:pt x="1444" y="514"/>
                    <a:pt x="1405" y="432"/>
                  </a:cubicBezTo>
                  <a:cubicBezTo>
                    <a:pt x="1389" y="397"/>
                    <a:pt x="1373" y="354"/>
                    <a:pt x="1371" y="318"/>
                  </a:cubicBezTo>
                  <a:cubicBezTo>
                    <a:pt x="1370" y="308"/>
                    <a:pt x="1370" y="299"/>
                    <a:pt x="1371" y="289"/>
                  </a:cubicBezTo>
                  <a:cubicBezTo>
                    <a:pt x="1371" y="284"/>
                    <a:pt x="1371" y="280"/>
                    <a:pt x="1372" y="275"/>
                  </a:cubicBezTo>
                  <a:cubicBezTo>
                    <a:pt x="1372" y="275"/>
                    <a:pt x="1372" y="269"/>
                    <a:pt x="1373" y="267"/>
                  </a:cubicBezTo>
                  <a:cubicBezTo>
                    <a:pt x="1372" y="268"/>
                    <a:pt x="1372" y="269"/>
                    <a:pt x="1372" y="270"/>
                  </a:cubicBezTo>
                  <a:cubicBezTo>
                    <a:pt x="1373" y="266"/>
                    <a:pt x="1373" y="266"/>
                    <a:pt x="1373" y="267"/>
                  </a:cubicBezTo>
                  <a:cubicBezTo>
                    <a:pt x="1375" y="250"/>
                    <a:pt x="1379" y="234"/>
                    <a:pt x="1385" y="218"/>
                  </a:cubicBezTo>
                  <a:cubicBezTo>
                    <a:pt x="1385" y="218"/>
                    <a:pt x="1386" y="218"/>
                    <a:pt x="1386" y="218"/>
                  </a:cubicBezTo>
                  <a:cubicBezTo>
                    <a:pt x="1383" y="224"/>
                    <a:pt x="1389" y="208"/>
                    <a:pt x="1386" y="218"/>
                  </a:cubicBezTo>
                  <a:cubicBezTo>
                    <a:pt x="1386" y="217"/>
                    <a:pt x="1386" y="216"/>
                    <a:pt x="1387" y="216"/>
                  </a:cubicBezTo>
                  <a:cubicBezTo>
                    <a:pt x="1388" y="212"/>
                    <a:pt x="1390" y="209"/>
                    <a:pt x="1392" y="206"/>
                  </a:cubicBezTo>
                  <a:cubicBezTo>
                    <a:pt x="1395" y="199"/>
                    <a:pt x="1399" y="193"/>
                    <a:pt x="1403" y="187"/>
                  </a:cubicBezTo>
                  <a:cubicBezTo>
                    <a:pt x="1403" y="186"/>
                    <a:pt x="1405" y="184"/>
                    <a:pt x="1406" y="183"/>
                  </a:cubicBezTo>
                  <a:cubicBezTo>
                    <a:pt x="1405" y="184"/>
                    <a:pt x="1405" y="185"/>
                    <a:pt x="1404" y="185"/>
                  </a:cubicBezTo>
                  <a:cubicBezTo>
                    <a:pt x="1408" y="180"/>
                    <a:pt x="1408" y="181"/>
                    <a:pt x="1406" y="183"/>
                  </a:cubicBezTo>
                  <a:cubicBezTo>
                    <a:pt x="1407" y="181"/>
                    <a:pt x="1409" y="179"/>
                    <a:pt x="1411" y="177"/>
                  </a:cubicBezTo>
                  <a:cubicBezTo>
                    <a:pt x="1416" y="172"/>
                    <a:pt x="1422" y="166"/>
                    <a:pt x="1427" y="161"/>
                  </a:cubicBezTo>
                  <a:cubicBezTo>
                    <a:pt x="1428" y="160"/>
                    <a:pt x="1429" y="160"/>
                    <a:pt x="1430" y="159"/>
                  </a:cubicBezTo>
                  <a:cubicBezTo>
                    <a:pt x="1430" y="159"/>
                    <a:pt x="1429" y="160"/>
                    <a:pt x="1428" y="160"/>
                  </a:cubicBezTo>
                  <a:cubicBezTo>
                    <a:pt x="1435" y="155"/>
                    <a:pt x="1433" y="157"/>
                    <a:pt x="1430" y="159"/>
                  </a:cubicBezTo>
                  <a:cubicBezTo>
                    <a:pt x="1432" y="157"/>
                    <a:pt x="1434" y="156"/>
                    <a:pt x="1436" y="154"/>
                  </a:cubicBezTo>
                  <a:cubicBezTo>
                    <a:pt x="1442" y="151"/>
                    <a:pt x="1448" y="148"/>
                    <a:pt x="1453" y="145"/>
                  </a:cubicBezTo>
                  <a:cubicBezTo>
                    <a:pt x="1455" y="144"/>
                    <a:pt x="1456" y="143"/>
                    <a:pt x="1457" y="143"/>
                  </a:cubicBezTo>
                  <a:cubicBezTo>
                    <a:pt x="1456" y="143"/>
                    <a:pt x="1456" y="143"/>
                    <a:pt x="1462" y="140"/>
                  </a:cubicBezTo>
                  <a:cubicBezTo>
                    <a:pt x="1460" y="141"/>
                    <a:pt x="1459" y="142"/>
                    <a:pt x="1457" y="143"/>
                  </a:cubicBezTo>
                  <a:cubicBezTo>
                    <a:pt x="1458" y="142"/>
                    <a:pt x="1462" y="141"/>
                    <a:pt x="1463" y="140"/>
                  </a:cubicBezTo>
                  <a:cubicBezTo>
                    <a:pt x="1470" y="138"/>
                    <a:pt x="1477" y="136"/>
                    <a:pt x="1484" y="134"/>
                  </a:cubicBezTo>
                  <a:cubicBezTo>
                    <a:pt x="1487" y="133"/>
                    <a:pt x="1496" y="132"/>
                    <a:pt x="1499" y="131"/>
                  </a:cubicBezTo>
                  <a:cubicBezTo>
                    <a:pt x="1497" y="132"/>
                    <a:pt x="1496" y="132"/>
                    <a:pt x="1494" y="132"/>
                  </a:cubicBezTo>
                  <a:cubicBezTo>
                    <a:pt x="1499" y="131"/>
                    <a:pt x="1500" y="131"/>
                    <a:pt x="1499" y="131"/>
                  </a:cubicBezTo>
                  <a:cubicBezTo>
                    <a:pt x="1503" y="131"/>
                    <a:pt x="1508" y="131"/>
                    <a:pt x="1513" y="131"/>
                  </a:cubicBezTo>
                  <a:cubicBezTo>
                    <a:pt x="1520" y="131"/>
                    <a:pt x="1526" y="131"/>
                    <a:pt x="1532" y="132"/>
                  </a:cubicBezTo>
                  <a:cubicBezTo>
                    <a:pt x="1533" y="132"/>
                    <a:pt x="1533" y="132"/>
                    <a:pt x="1534" y="132"/>
                  </a:cubicBezTo>
                  <a:cubicBezTo>
                    <a:pt x="1533" y="132"/>
                    <a:pt x="1533" y="132"/>
                    <a:pt x="1533" y="131"/>
                  </a:cubicBezTo>
                  <a:cubicBezTo>
                    <a:pt x="1522" y="130"/>
                    <a:pt x="1542" y="132"/>
                    <a:pt x="1534" y="132"/>
                  </a:cubicBezTo>
                  <a:cubicBezTo>
                    <a:pt x="1538" y="132"/>
                    <a:pt x="1542" y="133"/>
                    <a:pt x="1545" y="134"/>
                  </a:cubicBezTo>
                  <a:cubicBezTo>
                    <a:pt x="1552" y="135"/>
                    <a:pt x="1558" y="137"/>
                    <a:pt x="1564" y="139"/>
                  </a:cubicBezTo>
                  <a:cubicBezTo>
                    <a:pt x="1566" y="140"/>
                    <a:pt x="1567" y="140"/>
                    <a:pt x="1569" y="141"/>
                  </a:cubicBezTo>
                  <a:cubicBezTo>
                    <a:pt x="1567" y="140"/>
                    <a:pt x="1568" y="140"/>
                    <a:pt x="1573" y="143"/>
                  </a:cubicBezTo>
                  <a:cubicBezTo>
                    <a:pt x="1572" y="142"/>
                    <a:pt x="1570" y="141"/>
                    <a:pt x="1569" y="141"/>
                  </a:cubicBezTo>
                  <a:cubicBezTo>
                    <a:pt x="1570" y="141"/>
                    <a:pt x="1573" y="143"/>
                    <a:pt x="1574" y="143"/>
                  </a:cubicBezTo>
                  <a:cubicBezTo>
                    <a:pt x="1580" y="146"/>
                    <a:pt x="1586" y="149"/>
                    <a:pt x="1592" y="153"/>
                  </a:cubicBezTo>
                  <a:cubicBezTo>
                    <a:pt x="1595" y="154"/>
                    <a:pt x="1598" y="156"/>
                    <a:pt x="1600" y="158"/>
                  </a:cubicBezTo>
                  <a:cubicBezTo>
                    <a:pt x="1602" y="159"/>
                    <a:pt x="1603" y="160"/>
                    <a:pt x="1604" y="160"/>
                  </a:cubicBezTo>
                  <a:cubicBezTo>
                    <a:pt x="1601" y="158"/>
                    <a:pt x="1608" y="163"/>
                    <a:pt x="1604" y="160"/>
                  </a:cubicBezTo>
                  <a:cubicBezTo>
                    <a:pt x="1604" y="160"/>
                    <a:pt x="1604" y="161"/>
                    <a:pt x="1605" y="161"/>
                  </a:cubicBezTo>
                  <a:cubicBezTo>
                    <a:pt x="1615" y="169"/>
                    <a:pt x="1624" y="179"/>
                    <a:pt x="1632" y="189"/>
                  </a:cubicBezTo>
                  <a:cubicBezTo>
                    <a:pt x="1632" y="189"/>
                    <a:pt x="1633" y="190"/>
                    <a:pt x="1634" y="191"/>
                  </a:cubicBezTo>
                  <a:cubicBezTo>
                    <a:pt x="1633" y="190"/>
                    <a:pt x="1633" y="190"/>
                    <a:pt x="1632" y="189"/>
                  </a:cubicBezTo>
                  <a:cubicBezTo>
                    <a:pt x="1630" y="187"/>
                    <a:pt x="1640" y="200"/>
                    <a:pt x="1642" y="203"/>
                  </a:cubicBezTo>
                  <a:cubicBezTo>
                    <a:pt x="1646" y="210"/>
                    <a:pt x="1650" y="218"/>
                    <a:pt x="1654" y="226"/>
                  </a:cubicBezTo>
                  <a:cubicBezTo>
                    <a:pt x="1654" y="227"/>
                    <a:pt x="1654" y="227"/>
                    <a:pt x="1655" y="227"/>
                  </a:cubicBezTo>
                  <a:cubicBezTo>
                    <a:pt x="1652" y="221"/>
                    <a:pt x="1659" y="236"/>
                    <a:pt x="1655" y="227"/>
                  </a:cubicBezTo>
                  <a:cubicBezTo>
                    <a:pt x="1655" y="228"/>
                    <a:pt x="1655" y="229"/>
                    <a:pt x="1656" y="230"/>
                  </a:cubicBezTo>
                  <a:cubicBezTo>
                    <a:pt x="1657" y="234"/>
                    <a:pt x="1658" y="238"/>
                    <a:pt x="1660" y="242"/>
                  </a:cubicBezTo>
                  <a:cubicBezTo>
                    <a:pt x="1662" y="250"/>
                    <a:pt x="1664" y="258"/>
                    <a:pt x="1666" y="266"/>
                  </a:cubicBezTo>
                  <a:cubicBezTo>
                    <a:pt x="1671" y="285"/>
                    <a:pt x="1672" y="306"/>
                    <a:pt x="1671" y="329"/>
                  </a:cubicBezTo>
                  <a:cubicBezTo>
                    <a:pt x="1670" y="365"/>
                    <a:pt x="1658" y="405"/>
                    <a:pt x="1644" y="444"/>
                  </a:cubicBezTo>
                  <a:cubicBezTo>
                    <a:pt x="1631" y="482"/>
                    <a:pt x="1615" y="518"/>
                    <a:pt x="1602" y="556"/>
                  </a:cubicBezTo>
                  <a:cubicBezTo>
                    <a:pt x="1573" y="637"/>
                    <a:pt x="1575" y="719"/>
                    <a:pt x="1629" y="790"/>
                  </a:cubicBezTo>
                  <a:cubicBezTo>
                    <a:pt x="1698" y="878"/>
                    <a:pt x="1829" y="907"/>
                    <a:pt x="1932" y="870"/>
                  </a:cubicBezTo>
                  <a:cubicBezTo>
                    <a:pt x="1957" y="861"/>
                    <a:pt x="1980" y="849"/>
                    <a:pt x="2000" y="833"/>
                  </a:cubicBezTo>
                  <a:cubicBezTo>
                    <a:pt x="2000" y="690"/>
                    <a:pt x="2000" y="690"/>
                    <a:pt x="2000" y="690"/>
                  </a:cubicBezTo>
                  <a:cubicBezTo>
                    <a:pt x="1995" y="702"/>
                    <a:pt x="1988" y="713"/>
                    <a:pt x="1981" y="724"/>
                  </a:cubicBezTo>
                  <a:close/>
                </a:path>
              </a:pathLst>
            </a:custGeom>
            <a:solidFill>
              <a:schemeClr val="tx1">
                <a:lumMod val="75000"/>
                <a:lumOff val="25000"/>
              </a:schemeClr>
            </a:solidFill>
            <a:ln>
              <a:noFill/>
            </a:ln>
          </p:spPr>
          <p:txBody>
            <a:bodyPr vert="horz" wrap="square" lIns="68580" tIns="34290" rIns="68580" bIns="34290" numCol="1" anchor="t" anchorCtr="0" compatLnSpc="1">
              <a:prstTxWarp prst="textNoShape">
                <a:avLst/>
              </a:prstTxWarp>
              <a:normAutofit/>
            </a:bodyPr>
            <a:lstStyle/>
            <a:p>
              <a:pPr fontAlgn="auto">
                <a:spcBef>
                  <a:spcPts val="0"/>
                </a:spcBef>
                <a:spcAft>
                  <a:spcPts val="0"/>
                </a:spcAft>
              </a:pPr>
              <a:endParaRPr lang="en-GB" sz="1350">
                <a:solidFill>
                  <a:prstClr val="black"/>
                </a:solidFill>
                <a:latin typeface="Roboto"/>
                <a:cs typeface="+mn-cs"/>
              </a:endParaRPr>
            </a:p>
          </p:txBody>
        </p:sp>
        <p:sp>
          <p:nvSpPr>
            <p:cNvPr id="10" name="Freeform 8">
              <a:extLst>
                <a:ext uri="{FF2B5EF4-FFF2-40B4-BE49-F238E27FC236}">
                  <a16:creationId xmlns:a16="http://schemas.microsoft.com/office/drawing/2014/main" id="{5DEEF791-8641-4249-A068-170EF272A8FB}"/>
                </a:ext>
              </a:extLst>
            </p:cNvPr>
            <p:cNvSpPr>
              <a:spLocks/>
            </p:cNvSpPr>
            <p:nvPr/>
          </p:nvSpPr>
          <p:spPr bwMode="auto">
            <a:xfrm>
              <a:off x="11562787" y="3606051"/>
              <a:ext cx="606857" cy="282502"/>
            </a:xfrm>
            <a:custGeom>
              <a:avLst/>
              <a:gdLst>
                <a:gd name="T0" fmla="*/ 161 w 161"/>
                <a:gd name="T1" fmla="*/ 65 h 75"/>
                <a:gd name="T2" fmla="*/ 161 w 161"/>
                <a:gd name="T3" fmla="*/ 0 h 75"/>
                <a:gd name="T4" fmla="*/ 93 w 161"/>
                <a:gd name="T5" fmla="*/ 37 h 75"/>
                <a:gd name="T6" fmla="*/ 0 w 161"/>
                <a:gd name="T7" fmla="*/ 53 h 75"/>
                <a:gd name="T8" fmla="*/ 161 w 161"/>
                <a:gd name="T9" fmla="*/ 65 h 75"/>
              </a:gdLst>
              <a:ahLst/>
              <a:cxnLst>
                <a:cxn ang="0">
                  <a:pos x="T0" y="T1"/>
                </a:cxn>
                <a:cxn ang="0">
                  <a:pos x="T2" y="T3"/>
                </a:cxn>
                <a:cxn ang="0">
                  <a:pos x="T4" y="T5"/>
                </a:cxn>
                <a:cxn ang="0">
                  <a:pos x="T6" y="T7"/>
                </a:cxn>
                <a:cxn ang="0">
                  <a:pos x="T8" y="T9"/>
                </a:cxn>
              </a:cxnLst>
              <a:rect l="0" t="0" r="r" b="b"/>
              <a:pathLst>
                <a:path w="161" h="75">
                  <a:moveTo>
                    <a:pt x="161" y="65"/>
                  </a:moveTo>
                  <a:cubicBezTo>
                    <a:pt x="161" y="0"/>
                    <a:pt x="161" y="0"/>
                    <a:pt x="161" y="0"/>
                  </a:cubicBezTo>
                  <a:cubicBezTo>
                    <a:pt x="141" y="16"/>
                    <a:pt x="118" y="28"/>
                    <a:pt x="93" y="37"/>
                  </a:cubicBezTo>
                  <a:cubicBezTo>
                    <a:pt x="63" y="47"/>
                    <a:pt x="32" y="53"/>
                    <a:pt x="0" y="53"/>
                  </a:cubicBezTo>
                  <a:cubicBezTo>
                    <a:pt x="51" y="71"/>
                    <a:pt x="108" y="75"/>
                    <a:pt x="161" y="65"/>
                  </a:cubicBezTo>
                  <a:close/>
                </a:path>
              </a:pathLst>
            </a:custGeom>
            <a:solidFill>
              <a:schemeClr val="bg1">
                <a:lumMod val="95000"/>
              </a:schemeClr>
            </a:solidFill>
            <a:ln>
              <a:noFill/>
            </a:ln>
          </p:spPr>
          <p:txBody>
            <a:bodyPr vert="horz" wrap="square" lIns="68580" tIns="34290" rIns="68580" bIns="34290" numCol="1" anchor="t" anchorCtr="0" compatLnSpc="1">
              <a:prstTxWarp prst="textNoShape">
                <a:avLst/>
              </a:prstTxWarp>
              <a:normAutofit fontScale="92500" lnSpcReduction="10000"/>
            </a:bodyPr>
            <a:lstStyle/>
            <a:p>
              <a:pPr fontAlgn="auto">
                <a:spcBef>
                  <a:spcPts val="0"/>
                </a:spcBef>
                <a:spcAft>
                  <a:spcPts val="0"/>
                </a:spcAft>
              </a:pPr>
              <a:endParaRPr lang="en-GB" sz="1350">
                <a:solidFill>
                  <a:prstClr val="black"/>
                </a:solidFill>
                <a:latin typeface="Roboto"/>
                <a:cs typeface="+mn-cs"/>
              </a:endParaRPr>
            </a:p>
          </p:txBody>
        </p:sp>
        <p:sp>
          <p:nvSpPr>
            <p:cNvPr id="11" name="Freeform 9">
              <a:extLst>
                <a:ext uri="{FF2B5EF4-FFF2-40B4-BE49-F238E27FC236}">
                  <a16:creationId xmlns:a16="http://schemas.microsoft.com/office/drawing/2014/main" id="{801BAC14-9D56-42C4-920B-5142FBE1A95D}"/>
                </a:ext>
              </a:extLst>
            </p:cNvPr>
            <p:cNvSpPr>
              <a:spLocks/>
            </p:cNvSpPr>
            <p:nvPr/>
          </p:nvSpPr>
          <p:spPr bwMode="auto">
            <a:xfrm>
              <a:off x="4641483" y="2442910"/>
              <a:ext cx="3778902" cy="4366577"/>
            </a:xfrm>
            <a:custGeom>
              <a:avLst/>
              <a:gdLst>
                <a:gd name="T0" fmla="*/ 220 w 1004"/>
                <a:gd name="T1" fmla="*/ 1059 h 1160"/>
                <a:gd name="T2" fmla="*/ 286 w 1004"/>
                <a:gd name="T3" fmla="*/ 813 h 1160"/>
                <a:gd name="T4" fmla="*/ 294 w 1004"/>
                <a:gd name="T5" fmla="*/ 677 h 1160"/>
                <a:gd name="T6" fmla="*/ 389 w 1004"/>
                <a:gd name="T7" fmla="*/ 596 h 1160"/>
                <a:gd name="T8" fmla="*/ 439 w 1004"/>
                <a:gd name="T9" fmla="*/ 600 h 1160"/>
                <a:gd name="T10" fmla="*/ 489 w 1004"/>
                <a:gd name="T11" fmla="*/ 630 h 1160"/>
                <a:gd name="T12" fmla="*/ 526 w 1004"/>
                <a:gd name="T13" fmla="*/ 678 h 1160"/>
                <a:gd name="T14" fmla="*/ 577 w 1004"/>
                <a:gd name="T15" fmla="*/ 755 h 1160"/>
                <a:gd name="T16" fmla="*/ 806 w 1004"/>
                <a:gd name="T17" fmla="*/ 842 h 1160"/>
                <a:gd name="T18" fmla="*/ 968 w 1004"/>
                <a:gd name="T19" fmla="*/ 712 h 1160"/>
                <a:gd name="T20" fmla="*/ 944 w 1004"/>
                <a:gd name="T21" fmla="*/ 478 h 1160"/>
                <a:gd name="T22" fmla="*/ 861 w 1004"/>
                <a:gd name="T23" fmla="*/ 412 h 1160"/>
                <a:gd name="T24" fmla="*/ 818 w 1004"/>
                <a:gd name="T25" fmla="*/ 385 h 1160"/>
                <a:gd name="T26" fmla="*/ 796 w 1004"/>
                <a:gd name="T27" fmla="*/ 370 h 1160"/>
                <a:gd name="T28" fmla="*/ 785 w 1004"/>
                <a:gd name="T29" fmla="*/ 362 h 1160"/>
                <a:gd name="T30" fmla="*/ 778 w 1004"/>
                <a:gd name="T31" fmla="*/ 357 h 1160"/>
                <a:gd name="T32" fmla="*/ 777 w 1004"/>
                <a:gd name="T33" fmla="*/ 356 h 1160"/>
                <a:gd name="T34" fmla="*/ 735 w 1004"/>
                <a:gd name="T35" fmla="*/ 318 h 1160"/>
                <a:gd name="T36" fmla="*/ 703 w 1004"/>
                <a:gd name="T37" fmla="*/ 268 h 1160"/>
                <a:gd name="T38" fmla="*/ 692 w 1004"/>
                <a:gd name="T39" fmla="*/ 128 h 1160"/>
                <a:gd name="T40" fmla="*/ 838 w 1004"/>
                <a:gd name="T41" fmla="*/ 0 h 1160"/>
                <a:gd name="T42" fmla="*/ 663 w 1004"/>
                <a:gd name="T43" fmla="*/ 125 h 1160"/>
                <a:gd name="T44" fmla="*/ 673 w 1004"/>
                <a:gd name="T45" fmla="*/ 257 h 1160"/>
                <a:gd name="T46" fmla="*/ 704 w 1004"/>
                <a:gd name="T47" fmla="*/ 303 h 1160"/>
                <a:gd name="T48" fmla="*/ 743 w 1004"/>
                <a:gd name="T49" fmla="*/ 340 h 1160"/>
                <a:gd name="T50" fmla="*/ 744 w 1004"/>
                <a:gd name="T51" fmla="*/ 341 h 1160"/>
                <a:gd name="T52" fmla="*/ 750 w 1004"/>
                <a:gd name="T53" fmla="*/ 346 h 1160"/>
                <a:gd name="T54" fmla="*/ 761 w 1004"/>
                <a:gd name="T55" fmla="*/ 353 h 1160"/>
                <a:gd name="T56" fmla="*/ 781 w 1004"/>
                <a:gd name="T57" fmla="*/ 367 h 1160"/>
                <a:gd name="T58" fmla="*/ 822 w 1004"/>
                <a:gd name="T59" fmla="*/ 392 h 1160"/>
                <a:gd name="T60" fmla="*/ 900 w 1004"/>
                <a:gd name="T61" fmla="*/ 455 h 1160"/>
                <a:gd name="T62" fmla="*/ 922 w 1004"/>
                <a:gd name="T63" fmla="*/ 674 h 1160"/>
                <a:gd name="T64" fmla="*/ 770 w 1004"/>
                <a:gd name="T65" fmla="*/ 797 h 1160"/>
                <a:gd name="T66" fmla="*/ 555 w 1004"/>
                <a:gd name="T67" fmla="*/ 714 h 1160"/>
                <a:gd name="T68" fmla="*/ 507 w 1004"/>
                <a:gd name="T69" fmla="*/ 643 h 1160"/>
                <a:gd name="T70" fmla="*/ 472 w 1004"/>
                <a:gd name="T71" fmla="*/ 597 h 1160"/>
                <a:gd name="T72" fmla="*/ 425 w 1004"/>
                <a:gd name="T73" fmla="*/ 569 h 1160"/>
                <a:gd name="T74" fmla="*/ 378 w 1004"/>
                <a:gd name="T75" fmla="*/ 565 h 1160"/>
                <a:gd name="T76" fmla="*/ 289 w 1004"/>
                <a:gd name="T77" fmla="*/ 642 h 1160"/>
                <a:gd name="T78" fmla="*/ 282 w 1004"/>
                <a:gd name="T79" fmla="*/ 769 h 1160"/>
                <a:gd name="T80" fmla="*/ 220 w 1004"/>
                <a:gd name="T81" fmla="*/ 1001 h 1160"/>
                <a:gd name="T82" fmla="*/ 0 w 1004"/>
                <a:gd name="T83" fmla="*/ 1096 h 1160"/>
                <a:gd name="T84" fmla="*/ 0 w 1004"/>
                <a:gd name="T85" fmla="*/ 1160 h 1160"/>
                <a:gd name="T86" fmla="*/ 220 w 1004"/>
                <a:gd name="T87" fmla="*/ 1059 h 11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1004" h="1160">
                  <a:moveTo>
                    <a:pt x="220" y="1059"/>
                  </a:moveTo>
                  <a:cubicBezTo>
                    <a:pt x="276" y="989"/>
                    <a:pt x="290" y="901"/>
                    <a:pt x="286" y="813"/>
                  </a:cubicBezTo>
                  <a:cubicBezTo>
                    <a:pt x="284" y="765"/>
                    <a:pt x="280" y="721"/>
                    <a:pt x="294" y="677"/>
                  </a:cubicBezTo>
                  <a:cubicBezTo>
                    <a:pt x="306" y="636"/>
                    <a:pt x="348" y="604"/>
                    <a:pt x="389" y="596"/>
                  </a:cubicBezTo>
                  <a:cubicBezTo>
                    <a:pt x="404" y="592"/>
                    <a:pt x="421" y="595"/>
                    <a:pt x="439" y="600"/>
                  </a:cubicBezTo>
                  <a:cubicBezTo>
                    <a:pt x="456" y="605"/>
                    <a:pt x="476" y="618"/>
                    <a:pt x="489" y="630"/>
                  </a:cubicBezTo>
                  <a:cubicBezTo>
                    <a:pt x="506" y="645"/>
                    <a:pt x="515" y="658"/>
                    <a:pt x="526" y="678"/>
                  </a:cubicBezTo>
                  <a:cubicBezTo>
                    <a:pt x="541" y="706"/>
                    <a:pt x="558" y="731"/>
                    <a:pt x="577" y="755"/>
                  </a:cubicBezTo>
                  <a:cubicBezTo>
                    <a:pt x="632" y="824"/>
                    <a:pt x="718" y="860"/>
                    <a:pt x="806" y="842"/>
                  </a:cubicBezTo>
                  <a:cubicBezTo>
                    <a:pt x="875" y="828"/>
                    <a:pt x="938" y="775"/>
                    <a:pt x="968" y="712"/>
                  </a:cubicBezTo>
                  <a:cubicBezTo>
                    <a:pt x="1004" y="635"/>
                    <a:pt x="997" y="545"/>
                    <a:pt x="944" y="478"/>
                  </a:cubicBezTo>
                  <a:cubicBezTo>
                    <a:pt x="922" y="451"/>
                    <a:pt x="891" y="431"/>
                    <a:pt x="861" y="412"/>
                  </a:cubicBezTo>
                  <a:cubicBezTo>
                    <a:pt x="847" y="403"/>
                    <a:pt x="832" y="394"/>
                    <a:pt x="818" y="385"/>
                  </a:cubicBezTo>
                  <a:cubicBezTo>
                    <a:pt x="810" y="380"/>
                    <a:pt x="803" y="375"/>
                    <a:pt x="796" y="370"/>
                  </a:cubicBezTo>
                  <a:cubicBezTo>
                    <a:pt x="792" y="368"/>
                    <a:pt x="788" y="365"/>
                    <a:pt x="785" y="362"/>
                  </a:cubicBezTo>
                  <a:cubicBezTo>
                    <a:pt x="782" y="361"/>
                    <a:pt x="780" y="359"/>
                    <a:pt x="778" y="357"/>
                  </a:cubicBezTo>
                  <a:cubicBezTo>
                    <a:pt x="777" y="357"/>
                    <a:pt x="777" y="357"/>
                    <a:pt x="777" y="356"/>
                  </a:cubicBezTo>
                  <a:cubicBezTo>
                    <a:pt x="762" y="345"/>
                    <a:pt x="748" y="332"/>
                    <a:pt x="735" y="318"/>
                  </a:cubicBezTo>
                  <a:cubicBezTo>
                    <a:pt x="724" y="305"/>
                    <a:pt x="714" y="289"/>
                    <a:pt x="703" y="268"/>
                  </a:cubicBezTo>
                  <a:cubicBezTo>
                    <a:pt x="680" y="224"/>
                    <a:pt x="677" y="174"/>
                    <a:pt x="692" y="128"/>
                  </a:cubicBezTo>
                  <a:cubicBezTo>
                    <a:pt x="713" y="61"/>
                    <a:pt x="771" y="15"/>
                    <a:pt x="838" y="0"/>
                  </a:cubicBezTo>
                  <a:cubicBezTo>
                    <a:pt x="760" y="3"/>
                    <a:pt x="687" y="50"/>
                    <a:pt x="663" y="125"/>
                  </a:cubicBezTo>
                  <a:cubicBezTo>
                    <a:pt x="649" y="169"/>
                    <a:pt x="652" y="215"/>
                    <a:pt x="673" y="257"/>
                  </a:cubicBezTo>
                  <a:cubicBezTo>
                    <a:pt x="683" y="277"/>
                    <a:pt x="693" y="292"/>
                    <a:pt x="704" y="303"/>
                  </a:cubicBezTo>
                  <a:cubicBezTo>
                    <a:pt x="716" y="317"/>
                    <a:pt x="729" y="329"/>
                    <a:pt x="743" y="340"/>
                  </a:cubicBezTo>
                  <a:cubicBezTo>
                    <a:pt x="743" y="340"/>
                    <a:pt x="743" y="341"/>
                    <a:pt x="744" y="341"/>
                  </a:cubicBezTo>
                  <a:cubicBezTo>
                    <a:pt x="746" y="342"/>
                    <a:pt x="748" y="344"/>
                    <a:pt x="750" y="346"/>
                  </a:cubicBezTo>
                  <a:cubicBezTo>
                    <a:pt x="754" y="348"/>
                    <a:pt x="757" y="351"/>
                    <a:pt x="761" y="353"/>
                  </a:cubicBezTo>
                  <a:cubicBezTo>
                    <a:pt x="767" y="358"/>
                    <a:pt x="774" y="362"/>
                    <a:pt x="781" y="367"/>
                  </a:cubicBezTo>
                  <a:cubicBezTo>
                    <a:pt x="795" y="375"/>
                    <a:pt x="809" y="384"/>
                    <a:pt x="822" y="392"/>
                  </a:cubicBezTo>
                  <a:cubicBezTo>
                    <a:pt x="850" y="410"/>
                    <a:pt x="879" y="429"/>
                    <a:pt x="900" y="455"/>
                  </a:cubicBezTo>
                  <a:cubicBezTo>
                    <a:pt x="950" y="517"/>
                    <a:pt x="957" y="602"/>
                    <a:pt x="922" y="674"/>
                  </a:cubicBezTo>
                  <a:cubicBezTo>
                    <a:pt x="894" y="734"/>
                    <a:pt x="835" y="783"/>
                    <a:pt x="770" y="797"/>
                  </a:cubicBezTo>
                  <a:cubicBezTo>
                    <a:pt x="688" y="814"/>
                    <a:pt x="607" y="780"/>
                    <a:pt x="555" y="714"/>
                  </a:cubicBezTo>
                  <a:cubicBezTo>
                    <a:pt x="537" y="692"/>
                    <a:pt x="521" y="668"/>
                    <a:pt x="507" y="643"/>
                  </a:cubicBezTo>
                  <a:cubicBezTo>
                    <a:pt x="497" y="623"/>
                    <a:pt x="488" y="611"/>
                    <a:pt x="472" y="597"/>
                  </a:cubicBezTo>
                  <a:cubicBezTo>
                    <a:pt x="460" y="586"/>
                    <a:pt x="441" y="574"/>
                    <a:pt x="425" y="569"/>
                  </a:cubicBezTo>
                  <a:cubicBezTo>
                    <a:pt x="408" y="564"/>
                    <a:pt x="392" y="562"/>
                    <a:pt x="378" y="565"/>
                  </a:cubicBezTo>
                  <a:cubicBezTo>
                    <a:pt x="339" y="573"/>
                    <a:pt x="301" y="603"/>
                    <a:pt x="289" y="642"/>
                  </a:cubicBezTo>
                  <a:cubicBezTo>
                    <a:pt x="276" y="682"/>
                    <a:pt x="280" y="724"/>
                    <a:pt x="282" y="769"/>
                  </a:cubicBezTo>
                  <a:cubicBezTo>
                    <a:pt x="286" y="851"/>
                    <a:pt x="272" y="935"/>
                    <a:pt x="220" y="1001"/>
                  </a:cubicBezTo>
                  <a:cubicBezTo>
                    <a:pt x="167" y="1067"/>
                    <a:pt x="83" y="1092"/>
                    <a:pt x="0" y="1096"/>
                  </a:cubicBezTo>
                  <a:cubicBezTo>
                    <a:pt x="0" y="1160"/>
                    <a:pt x="0" y="1160"/>
                    <a:pt x="0" y="1160"/>
                  </a:cubicBezTo>
                  <a:cubicBezTo>
                    <a:pt x="84" y="1154"/>
                    <a:pt x="167" y="1126"/>
                    <a:pt x="220" y="1059"/>
                  </a:cubicBezTo>
                  <a:close/>
                </a:path>
              </a:pathLst>
            </a:custGeom>
            <a:solidFill>
              <a:schemeClr val="bg1">
                <a:lumMod val="95000"/>
              </a:schemeClr>
            </a:solidFill>
            <a:ln>
              <a:noFill/>
            </a:ln>
          </p:spPr>
          <p:txBody>
            <a:bodyPr vert="horz" wrap="square" lIns="68580" tIns="34290" rIns="68580" bIns="34290" numCol="1" anchor="t" anchorCtr="0" compatLnSpc="1">
              <a:prstTxWarp prst="textNoShape">
                <a:avLst/>
              </a:prstTxWarp>
              <a:normAutofit/>
            </a:bodyPr>
            <a:lstStyle/>
            <a:p>
              <a:pPr fontAlgn="auto">
                <a:spcBef>
                  <a:spcPts val="0"/>
                </a:spcBef>
                <a:spcAft>
                  <a:spcPts val="0"/>
                </a:spcAft>
              </a:pPr>
              <a:endParaRPr lang="en-GB" sz="1350">
                <a:solidFill>
                  <a:prstClr val="black"/>
                </a:solidFill>
                <a:latin typeface="Roboto"/>
                <a:cs typeface="+mn-cs"/>
              </a:endParaRPr>
            </a:p>
          </p:txBody>
        </p:sp>
        <p:sp>
          <p:nvSpPr>
            <p:cNvPr id="15" name="Freeform 13">
              <a:extLst>
                <a:ext uri="{FF2B5EF4-FFF2-40B4-BE49-F238E27FC236}">
                  <a16:creationId xmlns:a16="http://schemas.microsoft.com/office/drawing/2014/main" id="{A739E8D3-F51A-4FDA-8959-8311D19A5017}"/>
                </a:ext>
              </a:extLst>
            </p:cNvPr>
            <p:cNvSpPr>
              <a:spLocks/>
            </p:cNvSpPr>
            <p:nvPr/>
          </p:nvSpPr>
          <p:spPr bwMode="auto">
            <a:xfrm>
              <a:off x="4610126" y="1063531"/>
              <a:ext cx="7437479" cy="5745956"/>
            </a:xfrm>
            <a:custGeom>
              <a:avLst/>
              <a:gdLst>
                <a:gd name="T0" fmla="*/ 2000 w 2000"/>
                <a:gd name="T1" fmla="*/ 767 h 1566"/>
                <a:gd name="T2" fmla="*/ 1629 w 2000"/>
                <a:gd name="T3" fmla="*/ 659 h 1566"/>
                <a:gd name="T4" fmla="*/ 1644 w 2000"/>
                <a:gd name="T5" fmla="*/ 314 h 1566"/>
                <a:gd name="T6" fmla="*/ 1666 w 2000"/>
                <a:gd name="T7" fmla="*/ 136 h 1566"/>
                <a:gd name="T8" fmla="*/ 1655 w 2000"/>
                <a:gd name="T9" fmla="*/ 100 h 1566"/>
                <a:gd name="T10" fmla="*/ 1654 w 2000"/>
                <a:gd name="T11" fmla="*/ 96 h 1566"/>
                <a:gd name="T12" fmla="*/ 1632 w 2000"/>
                <a:gd name="T13" fmla="*/ 58 h 1566"/>
                <a:gd name="T14" fmla="*/ 1603 w 2000"/>
                <a:gd name="T15" fmla="*/ 30 h 1566"/>
                <a:gd name="T16" fmla="*/ 1592 w 2000"/>
                <a:gd name="T17" fmla="*/ 22 h 1566"/>
                <a:gd name="T18" fmla="*/ 1568 w 2000"/>
                <a:gd name="T19" fmla="*/ 10 h 1566"/>
                <a:gd name="T20" fmla="*/ 1545 w 2000"/>
                <a:gd name="T21" fmla="*/ 4 h 1566"/>
                <a:gd name="T22" fmla="*/ 1532 w 2000"/>
                <a:gd name="T23" fmla="*/ 1 h 1566"/>
                <a:gd name="T24" fmla="*/ 1507 w 2000"/>
                <a:gd name="T25" fmla="*/ 0 h 1566"/>
                <a:gd name="T26" fmla="*/ 1487 w 2000"/>
                <a:gd name="T27" fmla="*/ 20 h 1566"/>
                <a:gd name="T28" fmla="*/ 1479 w 2000"/>
                <a:gd name="T29" fmla="*/ 30 h 1566"/>
                <a:gd name="T30" fmla="*/ 1461 w 2000"/>
                <a:gd name="T31" fmla="*/ 60 h 1566"/>
                <a:gd name="T32" fmla="*/ 1460 w 2000"/>
                <a:gd name="T33" fmla="*/ 63 h 1566"/>
                <a:gd name="T34" fmla="*/ 1445 w 2000"/>
                <a:gd name="T35" fmla="*/ 124 h 1566"/>
                <a:gd name="T36" fmla="*/ 1445 w 2000"/>
                <a:gd name="T37" fmla="*/ 169 h 1566"/>
                <a:gd name="T38" fmla="*/ 1534 w 2000"/>
                <a:gd name="T39" fmla="*/ 573 h 1566"/>
                <a:gd name="T40" fmla="*/ 1254 w 2000"/>
                <a:gd name="T41" fmla="*/ 704 h 1566"/>
                <a:gd name="T42" fmla="*/ 1016 w 2000"/>
                <a:gd name="T43" fmla="*/ 522 h 1566"/>
                <a:gd name="T44" fmla="*/ 992 w 2000"/>
                <a:gd name="T45" fmla="*/ 484 h 1566"/>
                <a:gd name="T46" fmla="*/ 949 w 2000"/>
                <a:gd name="T47" fmla="*/ 436 h 1566"/>
                <a:gd name="T48" fmla="*/ 837 w 2000"/>
                <a:gd name="T49" fmla="*/ 394 h 1566"/>
                <a:gd name="T50" fmla="*/ 703 w 2000"/>
                <a:gd name="T51" fmla="*/ 662 h 1566"/>
                <a:gd name="T52" fmla="*/ 776 w 2000"/>
                <a:gd name="T53" fmla="*/ 750 h 1566"/>
                <a:gd name="T54" fmla="*/ 784 w 2000"/>
                <a:gd name="T55" fmla="*/ 756 h 1566"/>
                <a:gd name="T56" fmla="*/ 818 w 2000"/>
                <a:gd name="T57" fmla="*/ 778 h 1566"/>
                <a:gd name="T58" fmla="*/ 943 w 2000"/>
                <a:gd name="T59" fmla="*/ 872 h 1566"/>
                <a:gd name="T60" fmla="*/ 806 w 2000"/>
                <a:gd name="T61" fmla="*/ 1236 h 1566"/>
                <a:gd name="T62" fmla="*/ 526 w 2000"/>
                <a:gd name="T63" fmla="*/ 1072 h 1566"/>
                <a:gd name="T64" fmla="*/ 439 w 2000"/>
                <a:gd name="T65" fmla="*/ 994 h 1566"/>
                <a:gd name="T66" fmla="*/ 293 w 2000"/>
                <a:gd name="T67" fmla="*/ 1071 h 1566"/>
                <a:gd name="T68" fmla="*/ 220 w 2000"/>
                <a:gd name="T69" fmla="*/ 1453 h 1566"/>
                <a:gd name="T70" fmla="*/ 0 w 2000"/>
                <a:gd name="T71" fmla="*/ 1566 h 15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2000" h="1566">
                  <a:moveTo>
                    <a:pt x="2000" y="1566"/>
                  </a:moveTo>
                  <a:cubicBezTo>
                    <a:pt x="2000" y="767"/>
                    <a:pt x="2000" y="767"/>
                    <a:pt x="2000" y="767"/>
                  </a:cubicBezTo>
                  <a:cubicBezTo>
                    <a:pt x="1947" y="778"/>
                    <a:pt x="1890" y="773"/>
                    <a:pt x="1838" y="755"/>
                  </a:cubicBezTo>
                  <a:cubicBezTo>
                    <a:pt x="1759" y="755"/>
                    <a:pt x="1678" y="723"/>
                    <a:pt x="1629" y="659"/>
                  </a:cubicBezTo>
                  <a:cubicBezTo>
                    <a:pt x="1574" y="589"/>
                    <a:pt x="1573" y="507"/>
                    <a:pt x="1601" y="425"/>
                  </a:cubicBezTo>
                  <a:cubicBezTo>
                    <a:pt x="1614" y="388"/>
                    <a:pt x="1631" y="351"/>
                    <a:pt x="1644" y="314"/>
                  </a:cubicBezTo>
                  <a:cubicBezTo>
                    <a:pt x="1658" y="274"/>
                    <a:pt x="1670" y="235"/>
                    <a:pt x="1671" y="198"/>
                  </a:cubicBezTo>
                  <a:cubicBezTo>
                    <a:pt x="1672" y="175"/>
                    <a:pt x="1671" y="155"/>
                    <a:pt x="1666" y="136"/>
                  </a:cubicBezTo>
                  <a:cubicBezTo>
                    <a:pt x="1664" y="127"/>
                    <a:pt x="1662" y="119"/>
                    <a:pt x="1659" y="111"/>
                  </a:cubicBezTo>
                  <a:cubicBezTo>
                    <a:pt x="1658" y="107"/>
                    <a:pt x="1657" y="103"/>
                    <a:pt x="1655" y="100"/>
                  </a:cubicBezTo>
                  <a:cubicBezTo>
                    <a:pt x="1655" y="98"/>
                    <a:pt x="1655" y="98"/>
                    <a:pt x="1654" y="97"/>
                  </a:cubicBezTo>
                  <a:cubicBezTo>
                    <a:pt x="1654" y="97"/>
                    <a:pt x="1654" y="96"/>
                    <a:pt x="1654" y="96"/>
                  </a:cubicBezTo>
                  <a:cubicBezTo>
                    <a:pt x="1650" y="88"/>
                    <a:pt x="1646" y="80"/>
                    <a:pt x="1641" y="72"/>
                  </a:cubicBezTo>
                  <a:cubicBezTo>
                    <a:pt x="1640" y="70"/>
                    <a:pt x="1630" y="56"/>
                    <a:pt x="1632" y="58"/>
                  </a:cubicBezTo>
                  <a:cubicBezTo>
                    <a:pt x="1624" y="48"/>
                    <a:pt x="1614" y="39"/>
                    <a:pt x="1604" y="31"/>
                  </a:cubicBezTo>
                  <a:cubicBezTo>
                    <a:pt x="1604" y="30"/>
                    <a:pt x="1604" y="30"/>
                    <a:pt x="1603" y="30"/>
                  </a:cubicBezTo>
                  <a:cubicBezTo>
                    <a:pt x="1603" y="29"/>
                    <a:pt x="1602" y="29"/>
                    <a:pt x="1600" y="28"/>
                  </a:cubicBezTo>
                  <a:cubicBezTo>
                    <a:pt x="1597" y="26"/>
                    <a:pt x="1595" y="24"/>
                    <a:pt x="1592" y="22"/>
                  </a:cubicBezTo>
                  <a:cubicBezTo>
                    <a:pt x="1586" y="19"/>
                    <a:pt x="1580" y="16"/>
                    <a:pt x="1574" y="13"/>
                  </a:cubicBezTo>
                  <a:cubicBezTo>
                    <a:pt x="1573" y="12"/>
                    <a:pt x="1570" y="11"/>
                    <a:pt x="1568" y="10"/>
                  </a:cubicBezTo>
                  <a:cubicBezTo>
                    <a:pt x="1567" y="10"/>
                    <a:pt x="1565" y="9"/>
                    <a:pt x="1564" y="9"/>
                  </a:cubicBezTo>
                  <a:cubicBezTo>
                    <a:pt x="1558" y="7"/>
                    <a:pt x="1552" y="5"/>
                    <a:pt x="1545" y="4"/>
                  </a:cubicBezTo>
                  <a:cubicBezTo>
                    <a:pt x="1541" y="3"/>
                    <a:pt x="1537" y="2"/>
                    <a:pt x="1533" y="1"/>
                  </a:cubicBezTo>
                  <a:cubicBezTo>
                    <a:pt x="1533" y="1"/>
                    <a:pt x="1533" y="1"/>
                    <a:pt x="1532" y="1"/>
                  </a:cubicBezTo>
                  <a:cubicBezTo>
                    <a:pt x="1526" y="1"/>
                    <a:pt x="1519" y="0"/>
                    <a:pt x="1513" y="0"/>
                  </a:cubicBezTo>
                  <a:cubicBezTo>
                    <a:pt x="1511" y="0"/>
                    <a:pt x="1509" y="0"/>
                    <a:pt x="1507" y="0"/>
                  </a:cubicBezTo>
                  <a:cubicBezTo>
                    <a:pt x="1506" y="1"/>
                    <a:pt x="1505" y="2"/>
                    <a:pt x="1505" y="2"/>
                  </a:cubicBezTo>
                  <a:cubicBezTo>
                    <a:pt x="1499" y="8"/>
                    <a:pt x="1492" y="13"/>
                    <a:pt x="1487" y="20"/>
                  </a:cubicBezTo>
                  <a:cubicBezTo>
                    <a:pt x="1485" y="22"/>
                    <a:pt x="1484" y="24"/>
                    <a:pt x="1482" y="26"/>
                  </a:cubicBezTo>
                  <a:cubicBezTo>
                    <a:pt x="1481" y="27"/>
                    <a:pt x="1479" y="29"/>
                    <a:pt x="1479" y="30"/>
                  </a:cubicBezTo>
                  <a:cubicBezTo>
                    <a:pt x="1474" y="36"/>
                    <a:pt x="1470" y="43"/>
                    <a:pt x="1467" y="50"/>
                  </a:cubicBezTo>
                  <a:cubicBezTo>
                    <a:pt x="1465" y="53"/>
                    <a:pt x="1463" y="57"/>
                    <a:pt x="1461" y="60"/>
                  </a:cubicBezTo>
                  <a:cubicBezTo>
                    <a:pt x="1461" y="61"/>
                    <a:pt x="1461" y="62"/>
                    <a:pt x="1460" y="62"/>
                  </a:cubicBezTo>
                  <a:cubicBezTo>
                    <a:pt x="1460" y="63"/>
                    <a:pt x="1460" y="63"/>
                    <a:pt x="1460" y="63"/>
                  </a:cubicBezTo>
                  <a:cubicBezTo>
                    <a:pt x="1454" y="80"/>
                    <a:pt x="1449" y="97"/>
                    <a:pt x="1446" y="115"/>
                  </a:cubicBezTo>
                  <a:cubicBezTo>
                    <a:pt x="1446" y="117"/>
                    <a:pt x="1445" y="123"/>
                    <a:pt x="1445" y="124"/>
                  </a:cubicBezTo>
                  <a:cubicBezTo>
                    <a:pt x="1445" y="129"/>
                    <a:pt x="1445" y="134"/>
                    <a:pt x="1444" y="138"/>
                  </a:cubicBezTo>
                  <a:cubicBezTo>
                    <a:pt x="1444" y="149"/>
                    <a:pt x="1444" y="159"/>
                    <a:pt x="1445" y="169"/>
                  </a:cubicBezTo>
                  <a:cubicBezTo>
                    <a:pt x="1447" y="208"/>
                    <a:pt x="1463" y="253"/>
                    <a:pt x="1481" y="290"/>
                  </a:cubicBezTo>
                  <a:cubicBezTo>
                    <a:pt x="1522" y="378"/>
                    <a:pt x="1574" y="474"/>
                    <a:pt x="1534" y="573"/>
                  </a:cubicBezTo>
                  <a:cubicBezTo>
                    <a:pt x="1494" y="669"/>
                    <a:pt x="1402" y="734"/>
                    <a:pt x="1296" y="716"/>
                  </a:cubicBezTo>
                  <a:cubicBezTo>
                    <a:pt x="1282" y="713"/>
                    <a:pt x="1268" y="709"/>
                    <a:pt x="1254" y="704"/>
                  </a:cubicBezTo>
                  <a:cubicBezTo>
                    <a:pt x="1247" y="703"/>
                    <a:pt x="1239" y="702"/>
                    <a:pt x="1231" y="701"/>
                  </a:cubicBezTo>
                  <a:cubicBezTo>
                    <a:pt x="1134" y="684"/>
                    <a:pt x="1065" y="602"/>
                    <a:pt x="1016" y="522"/>
                  </a:cubicBezTo>
                  <a:cubicBezTo>
                    <a:pt x="1011" y="513"/>
                    <a:pt x="1005" y="504"/>
                    <a:pt x="1000" y="495"/>
                  </a:cubicBezTo>
                  <a:cubicBezTo>
                    <a:pt x="997" y="491"/>
                    <a:pt x="994" y="487"/>
                    <a:pt x="992" y="484"/>
                  </a:cubicBezTo>
                  <a:cubicBezTo>
                    <a:pt x="992" y="484"/>
                    <a:pt x="986" y="476"/>
                    <a:pt x="986" y="476"/>
                  </a:cubicBezTo>
                  <a:cubicBezTo>
                    <a:pt x="975" y="462"/>
                    <a:pt x="962" y="448"/>
                    <a:pt x="949" y="436"/>
                  </a:cubicBezTo>
                  <a:cubicBezTo>
                    <a:pt x="925" y="416"/>
                    <a:pt x="889" y="396"/>
                    <a:pt x="859" y="394"/>
                  </a:cubicBezTo>
                  <a:cubicBezTo>
                    <a:pt x="852" y="393"/>
                    <a:pt x="845" y="393"/>
                    <a:pt x="837" y="394"/>
                  </a:cubicBezTo>
                  <a:cubicBezTo>
                    <a:pt x="771" y="409"/>
                    <a:pt x="713" y="455"/>
                    <a:pt x="692" y="521"/>
                  </a:cubicBezTo>
                  <a:cubicBezTo>
                    <a:pt x="677" y="568"/>
                    <a:pt x="679" y="617"/>
                    <a:pt x="703" y="662"/>
                  </a:cubicBezTo>
                  <a:cubicBezTo>
                    <a:pt x="713" y="683"/>
                    <a:pt x="724" y="698"/>
                    <a:pt x="735" y="711"/>
                  </a:cubicBezTo>
                  <a:cubicBezTo>
                    <a:pt x="748" y="725"/>
                    <a:pt x="761" y="738"/>
                    <a:pt x="776" y="750"/>
                  </a:cubicBezTo>
                  <a:cubicBezTo>
                    <a:pt x="777" y="750"/>
                    <a:pt x="777" y="751"/>
                    <a:pt x="777" y="751"/>
                  </a:cubicBezTo>
                  <a:cubicBezTo>
                    <a:pt x="780" y="753"/>
                    <a:pt x="782" y="754"/>
                    <a:pt x="784" y="756"/>
                  </a:cubicBezTo>
                  <a:cubicBezTo>
                    <a:pt x="788" y="759"/>
                    <a:pt x="792" y="761"/>
                    <a:pt x="795" y="764"/>
                  </a:cubicBezTo>
                  <a:cubicBezTo>
                    <a:pt x="803" y="769"/>
                    <a:pt x="810" y="774"/>
                    <a:pt x="818" y="778"/>
                  </a:cubicBezTo>
                  <a:cubicBezTo>
                    <a:pt x="832" y="788"/>
                    <a:pt x="847" y="797"/>
                    <a:pt x="861" y="806"/>
                  </a:cubicBezTo>
                  <a:cubicBezTo>
                    <a:pt x="890" y="824"/>
                    <a:pt x="921" y="845"/>
                    <a:pt x="943" y="872"/>
                  </a:cubicBezTo>
                  <a:cubicBezTo>
                    <a:pt x="997" y="938"/>
                    <a:pt x="1004" y="1029"/>
                    <a:pt x="967" y="1106"/>
                  </a:cubicBezTo>
                  <a:cubicBezTo>
                    <a:pt x="938" y="1169"/>
                    <a:pt x="874" y="1222"/>
                    <a:pt x="806" y="1236"/>
                  </a:cubicBezTo>
                  <a:cubicBezTo>
                    <a:pt x="718" y="1254"/>
                    <a:pt x="632" y="1218"/>
                    <a:pt x="577" y="1148"/>
                  </a:cubicBezTo>
                  <a:cubicBezTo>
                    <a:pt x="557" y="1124"/>
                    <a:pt x="541" y="1099"/>
                    <a:pt x="526" y="1072"/>
                  </a:cubicBezTo>
                  <a:cubicBezTo>
                    <a:pt x="515" y="1051"/>
                    <a:pt x="506" y="1039"/>
                    <a:pt x="489" y="1023"/>
                  </a:cubicBezTo>
                  <a:cubicBezTo>
                    <a:pt x="476" y="1011"/>
                    <a:pt x="455" y="999"/>
                    <a:pt x="439" y="994"/>
                  </a:cubicBezTo>
                  <a:cubicBezTo>
                    <a:pt x="421" y="989"/>
                    <a:pt x="403" y="986"/>
                    <a:pt x="389" y="989"/>
                  </a:cubicBezTo>
                  <a:cubicBezTo>
                    <a:pt x="347" y="998"/>
                    <a:pt x="306" y="1030"/>
                    <a:pt x="293" y="1071"/>
                  </a:cubicBezTo>
                  <a:cubicBezTo>
                    <a:pt x="280" y="1114"/>
                    <a:pt x="284" y="1159"/>
                    <a:pt x="286" y="1207"/>
                  </a:cubicBezTo>
                  <a:cubicBezTo>
                    <a:pt x="290" y="1294"/>
                    <a:pt x="276" y="1383"/>
                    <a:pt x="220" y="1453"/>
                  </a:cubicBezTo>
                  <a:cubicBezTo>
                    <a:pt x="167" y="1520"/>
                    <a:pt x="83" y="1548"/>
                    <a:pt x="0" y="1554"/>
                  </a:cubicBezTo>
                  <a:cubicBezTo>
                    <a:pt x="0" y="1566"/>
                    <a:pt x="0" y="1566"/>
                    <a:pt x="0" y="1566"/>
                  </a:cubicBezTo>
                  <a:lnTo>
                    <a:pt x="2000" y="1566"/>
                  </a:lnTo>
                  <a:close/>
                </a:path>
              </a:pathLst>
            </a:custGeom>
            <a:solidFill>
              <a:schemeClr val="bg1">
                <a:lumMod val="75000"/>
              </a:schemeClr>
            </a:solidFill>
            <a:ln>
              <a:noFill/>
            </a:ln>
          </p:spPr>
          <p:txBody>
            <a:bodyPr vert="horz" wrap="square" lIns="68580" tIns="34290" rIns="68580" bIns="34290" numCol="1" anchor="t" anchorCtr="0" compatLnSpc="1">
              <a:prstTxWarp prst="textNoShape">
                <a:avLst/>
              </a:prstTxWarp>
              <a:normAutofit/>
            </a:bodyPr>
            <a:lstStyle/>
            <a:p>
              <a:pPr fontAlgn="auto">
                <a:spcBef>
                  <a:spcPts val="0"/>
                </a:spcBef>
                <a:spcAft>
                  <a:spcPts val="0"/>
                </a:spcAft>
              </a:pPr>
              <a:endParaRPr lang="en-GB" sz="1350">
                <a:solidFill>
                  <a:prstClr val="black"/>
                </a:solidFill>
                <a:latin typeface="Roboto"/>
                <a:cs typeface="+mn-cs"/>
              </a:endParaRPr>
            </a:p>
          </p:txBody>
        </p:sp>
        <p:sp>
          <p:nvSpPr>
            <p:cNvPr id="17" name="Freeform 15">
              <a:extLst>
                <a:ext uri="{FF2B5EF4-FFF2-40B4-BE49-F238E27FC236}">
                  <a16:creationId xmlns:a16="http://schemas.microsoft.com/office/drawing/2014/main" id="{D2191DDE-94B7-4864-96F3-2878A2521461}"/>
                </a:ext>
              </a:extLst>
            </p:cNvPr>
            <p:cNvSpPr>
              <a:spLocks/>
            </p:cNvSpPr>
            <p:nvPr/>
          </p:nvSpPr>
          <p:spPr bwMode="auto">
            <a:xfrm>
              <a:off x="7679253" y="4305332"/>
              <a:ext cx="6975" cy="8720"/>
            </a:xfrm>
            <a:custGeom>
              <a:avLst/>
              <a:gdLst>
                <a:gd name="T0" fmla="*/ 0 w 2"/>
                <a:gd name="T1" fmla="*/ 0 h 2"/>
                <a:gd name="T2" fmla="*/ 2 w 2"/>
                <a:gd name="T3" fmla="*/ 2 h 2"/>
                <a:gd name="T4" fmla="*/ 0 w 2"/>
                <a:gd name="T5" fmla="*/ 0 h 2"/>
              </a:gdLst>
              <a:ahLst/>
              <a:cxnLst>
                <a:cxn ang="0">
                  <a:pos x="T0" y="T1"/>
                </a:cxn>
                <a:cxn ang="0">
                  <a:pos x="T2" y="T3"/>
                </a:cxn>
                <a:cxn ang="0">
                  <a:pos x="T4" y="T5"/>
                </a:cxn>
              </a:cxnLst>
              <a:rect l="0" t="0" r="r" b="b"/>
              <a:pathLst>
                <a:path w="2" h="2">
                  <a:moveTo>
                    <a:pt x="0" y="0"/>
                  </a:moveTo>
                  <a:cubicBezTo>
                    <a:pt x="1" y="1"/>
                    <a:pt x="2" y="1"/>
                    <a:pt x="2" y="2"/>
                  </a:cubicBezTo>
                  <a:cubicBezTo>
                    <a:pt x="1" y="1"/>
                    <a:pt x="1" y="1"/>
                    <a:pt x="0" y="0"/>
                  </a:cubicBezTo>
                  <a:close/>
                </a:path>
              </a:pathLst>
            </a:custGeom>
            <a:solidFill>
              <a:srgbClr val="2D2D2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normAutofit fontScale="25000" lnSpcReduction="20000"/>
            </a:bodyPr>
            <a:lstStyle/>
            <a:p>
              <a:pPr fontAlgn="auto">
                <a:spcBef>
                  <a:spcPts val="0"/>
                </a:spcBef>
                <a:spcAft>
                  <a:spcPts val="0"/>
                </a:spcAft>
              </a:pPr>
              <a:endParaRPr lang="en-GB" sz="1350">
                <a:solidFill>
                  <a:prstClr val="black"/>
                </a:solidFill>
                <a:latin typeface="Roboto"/>
                <a:cs typeface="+mn-cs"/>
              </a:endParaRPr>
            </a:p>
          </p:txBody>
        </p:sp>
        <p:sp>
          <p:nvSpPr>
            <p:cNvPr id="18" name="Freeform 16">
              <a:extLst>
                <a:ext uri="{FF2B5EF4-FFF2-40B4-BE49-F238E27FC236}">
                  <a16:creationId xmlns:a16="http://schemas.microsoft.com/office/drawing/2014/main" id="{0E1CE513-C7E3-44F8-9CF7-5828DC182271}"/>
                </a:ext>
              </a:extLst>
            </p:cNvPr>
            <p:cNvSpPr>
              <a:spLocks/>
            </p:cNvSpPr>
            <p:nvPr/>
          </p:nvSpPr>
          <p:spPr bwMode="auto">
            <a:xfrm>
              <a:off x="7764702" y="4385549"/>
              <a:ext cx="38364" cy="48828"/>
            </a:xfrm>
            <a:custGeom>
              <a:avLst/>
              <a:gdLst>
                <a:gd name="T0" fmla="*/ 3 w 10"/>
                <a:gd name="T1" fmla="*/ 4 h 13"/>
                <a:gd name="T2" fmla="*/ 3 w 10"/>
                <a:gd name="T3" fmla="*/ 5 h 13"/>
                <a:gd name="T4" fmla="*/ 3 w 10"/>
                <a:gd name="T5" fmla="*/ 4 h 13"/>
              </a:gdLst>
              <a:ahLst/>
              <a:cxnLst>
                <a:cxn ang="0">
                  <a:pos x="T0" y="T1"/>
                </a:cxn>
                <a:cxn ang="0">
                  <a:pos x="T2" y="T3"/>
                </a:cxn>
                <a:cxn ang="0">
                  <a:pos x="T4" y="T5"/>
                </a:cxn>
              </a:cxnLst>
              <a:rect l="0" t="0" r="r" b="b"/>
              <a:pathLst>
                <a:path w="10" h="13">
                  <a:moveTo>
                    <a:pt x="3" y="4"/>
                  </a:moveTo>
                  <a:cubicBezTo>
                    <a:pt x="3" y="5"/>
                    <a:pt x="3" y="5"/>
                    <a:pt x="3" y="5"/>
                  </a:cubicBezTo>
                  <a:cubicBezTo>
                    <a:pt x="10" y="13"/>
                    <a:pt x="0" y="0"/>
                    <a:pt x="3" y="4"/>
                  </a:cubicBezTo>
                  <a:close/>
                </a:path>
              </a:pathLst>
            </a:custGeom>
            <a:solidFill>
              <a:srgbClr val="2D2D2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normAutofit fontScale="25000" lnSpcReduction="20000"/>
            </a:bodyPr>
            <a:lstStyle/>
            <a:p>
              <a:pPr fontAlgn="auto">
                <a:spcBef>
                  <a:spcPts val="0"/>
                </a:spcBef>
                <a:spcAft>
                  <a:spcPts val="0"/>
                </a:spcAft>
              </a:pPr>
              <a:endParaRPr lang="en-GB" sz="1350">
                <a:solidFill>
                  <a:prstClr val="black"/>
                </a:solidFill>
                <a:latin typeface="Roboto"/>
                <a:cs typeface="+mn-cs"/>
              </a:endParaRPr>
            </a:p>
          </p:txBody>
        </p:sp>
        <p:sp>
          <p:nvSpPr>
            <p:cNvPr id="19" name="Freeform 17">
              <a:extLst>
                <a:ext uri="{FF2B5EF4-FFF2-40B4-BE49-F238E27FC236}">
                  <a16:creationId xmlns:a16="http://schemas.microsoft.com/office/drawing/2014/main" id="{C1B52D71-6902-4A9D-953C-2A6E6F22FD33}"/>
                </a:ext>
              </a:extLst>
            </p:cNvPr>
            <p:cNvSpPr>
              <a:spLocks/>
            </p:cNvSpPr>
            <p:nvPr/>
          </p:nvSpPr>
          <p:spPr bwMode="auto">
            <a:xfrm>
              <a:off x="7813529" y="4460533"/>
              <a:ext cx="8719" cy="22670"/>
            </a:xfrm>
            <a:custGeom>
              <a:avLst/>
              <a:gdLst>
                <a:gd name="T0" fmla="*/ 0 w 2"/>
                <a:gd name="T1" fmla="*/ 0 h 6"/>
                <a:gd name="T2" fmla="*/ 1 w 2"/>
                <a:gd name="T3" fmla="*/ 4 h 6"/>
                <a:gd name="T4" fmla="*/ 0 w 2"/>
                <a:gd name="T5" fmla="*/ 0 h 6"/>
              </a:gdLst>
              <a:ahLst/>
              <a:cxnLst>
                <a:cxn ang="0">
                  <a:pos x="T0" y="T1"/>
                </a:cxn>
                <a:cxn ang="0">
                  <a:pos x="T2" y="T3"/>
                </a:cxn>
                <a:cxn ang="0">
                  <a:pos x="T4" y="T5"/>
                </a:cxn>
              </a:cxnLst>
              <a:rect l="0" t="0" r="r" b="b"/>
              <a:pathLst>
                <a:path w="2" h="6">
                  <a:moveTo>
                    <a:pt x="0" y="0"/>
                  </a:moveTo>
                  <a:cubicBezTo>
                    <a:pt x="0" y="1"/>
                    <a:pt x="1" y="2"/>
                    <a:pt x="1" y="4"/>
                  </a:cubicBezTo>
                  <a:cubicBezTo>
                    <a:pt x="2" y="5"/>
                    <a:pt x="2" y="6"/>
                    <a:pt x="0" y="0"/>
                  </a:cubicBezTo>
                  <a:close/>
                </a:path>
              </a:pathLst>
            </a:custGeom>
            <a:solidFill>
              <a:srgbClr val="2D2D2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normAutofit fontScale="25000" lnSpcReduction="20000"/>
            </a:bodyPr>
            <a:lstStyle/>
            <a:p>
              <a:pPr fontAlgn="auto">
                <a:spcBef>
                  <a:spcPts val="0"/>
                </a:spcBef>
                <a:spcAft>
                  <a:spcPts val="0"/>
                </a:spcAft>
              </a:pPr>
              <a:endParaRPr lang="en-GB" sz="1350">
                <a:solidFill>
                  <a:prstClr val="black"/>
                </a:solidFill>
                <a:latin typeface="Roboto"/>
                <a:cs typeface="+mn-cs"/>
              </a:endParaRPr>
            </a:p>
          </p:txBody>
        </p:sp>
        <p:sp>
          <p:nvSpPr>
            <p:cNvPr id="24" name="Freeform 22">
              <a:extLst>
                <a:ext uri="{FF2B5EF4-FFF2-40B4-BE49-F238E27FC236}">
                  <a16:creationId xmlns:a16="http://schemas.microsoft.com/office/drawing/2014/main" id="{1372FDED-2F01-4F57-85EA-3B3FB340C8F7}"/>
                </a:ext>
              </a:extLst>
            </p:cNvPr>
            <p:cNvSpPr>
              <a:spLocks/>
            </p:cNvSpPr>
            <p:nvPr/>
          </p:nvSpPr>
          <p:spPr bwMode="auto">
            <a:xfrm>
              <a:off x="7836199" y="4512849"/>
              <a:ext cx="8719" cy="64523"/>
            </a:xfrm>
            <a:custGeom>
              <a:avLst/>
              <a:gdLst>
                <a:gd name="T0" fmla="*/ 0 w 2"/>
                <a:gd name="T1" fmla="*/ 9 h 17"/>
                <a:gd name="T2" fmla="*/ 0 w 2"/>
                <a:gd name="T3" fmla="*/ 9 h 17"/>
              </a:gdLst>
              <a:ahLst/>
              <a:cxnLst>
                <a:cxn ang="0">
                  <a:pos x="T0" y="T1"/>
                </a:cxn>
                <a:cxn ang="0">
                  <a:pos x="T2" y="T3"/>
                </a:cxn>
              </a:cxnLst>
              <a:rect l="0" t="0" r="r" b="b"/>
              <a:pathLst>
                <a:path w="2" h="17">
                  <a:moveTo>
                    <a:pt x="0" y="9"/>
                  </a:moveTo>
                  <a:cubicBezTo>
                    <a:pt x="2" y="17"/>
                    <a:pt x="0" y="0"/>
                    <a:pt x="0" y="9"/>
                  </a:cubicBezTo>
                  <a:close/>
                </a:path>
              </a:pathLst>
            </a:custGeom>
            <a:solidFill>
              <a:srgbClr val="2D2D2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normAutofit fontScale="25000" lnSpcReduction="20000"/>
            </a:bodyPr>
            <a:lstStyle/>
            <a:p>
              <a:pPr fontAlgn="auto">
                <a:spcBef>
                  <a:spcPts val="0"/>
                </a:spcBef>
                <a:spcAft>
                  <a:spcPts val="0"/>
                </a:spcAft>
              </a:pPr>
              <a:endParaRPr lang="en-GB" sz="1350">
                <a:solidFill>
                  <a:prstClr val="black"/>
                </a:solidFill>
                <a:latin typeface="Roboto"/>
                <a:cs typeface="+mn-cs"/>
              </a:endParaRPr>
            </a:p>
          </p:txBody>
        </p:sp>
        <p:sp>
          <p:nvSpPr>
            <p:cNvPr id="25" name="Freeform 23">
              <a:extLst>
                <a:ext uri="{FF2B5EF4-FFF2-40B4-BE49-F238E27FC236}">
                  <a16:creationId xmlns:a16="http://schemas.microsoft.com/office/drawing/2014/main" id="{58432144-048A-450A-803E-FA1EE070B23F}"/>
                </a:ext>
              </a:extLst>
            </p:cNvPr>
            <p:cNvSpPr>
              <a:spLocks/>
            </p:cNvSpPr>
            <p:nvPr/>
          </p:nvSpPr>
          <p:spPr bwMode="auto">
            <a:xfrm>
              <a:off x="7806554" y="4802326"/>
              <a:ext cx="3488" cy="8720"/>
            </a:xfrm>
            <a:custGeom>
              <a:avLst/>
              <a:gdLst>
                <a:gd name="T0" fmla="*/ 1 w 1"/>
                <a:gd name="T1" fmla="*/ 0 h 2"/>
                <a:gd name="T2" fmla="*/ 0 w 1"/>
                <a:gd name="T3" fmla="*/ 2 h 2"/>
                <a:gd name="T4" fmla="*/ 1 w 1"/>
                <a:gd name="T5" fmla="*/ 0 h 2"/>
              </a:gdLst>
              <a:ahLst/>
              <a:cxnLst>
                <a:cxn ang="0">
                  <a:pos x="T0" y="T1"/>
                </a:cxn>
                <a:cxn ang="0">
                  <a:pos x="T2" y="T3"/>
                </a:cxn>
                <a:cxn ang="0">
                  <a:pos x="T4" y="T5"/>
                </a:cxn>
              </a:cxnLst>
              <a:rect l="0" t="0" r="r" b="b"/>
              <a:pathLst>
                <a:path w="1" h="2">
                  <a:moveTo>
                    <a:pt x="1" y="0"/>
                  </a:moveTo>
                  <a:cubicBezTo>
                    <a:pt x="0" y="0"/>
                    <a:pt x="0" y="1"/>
                    <a:pt x="0" y="2"/>
                  </a:cubicBezTo>
                  <a:cubicBezTo>
                    <a:pt x="0" y="1"/>
                    <a:pt x="0" y="0"/>
                    <a:pt x="1" y="0"/>
                  </a:cubicBezTo>
                  <a:close/>
                </a:path>
              </a:pathLst>
            </a:custGeom>
            <a:solidFill>
              <a:srgbClr val="2D2D2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normAutofit fontScale="25000" lnSpcReduction="20000"/>
            </a:bodyPr>
            <a:lstStyle/>
            <a:p>
              <a:pPr fontAlgn="auto">
                <a:spcBef>
                  <a:spcPts val="0"/>
                </a:spcBef>
                <a:spcAft>
                  <a:spcPts val="0"/>
                </a:spcAft>
              </a:pPr>
              <a:endParaRPr lang="en-GB" sz="1350">
                <a:solidFill>
                  <a:prstClr val="black"/>
                </a:solidFill>
                <a:latin typeface="Roboto"/>
                <a:cs typeface="+mn-cs"/>
              </a:endParaRPr>
            </a:p>
          </p:txBody>
        </p:sp>
        <p:sp>
          <p:nvSpPr>
            <p:cNvPr id="35" name="Freeform 33">
              <a:extLst>
                <a:ext uri="{FF2B5EF4-FFF2-40B4-BE49-F238E27FC236}">
                  <a16:creationId xmlns:a16="http://schemas.microsoft.com/office/drawing/2014/main" id="{52D9EEB1-BD4E-41B3-B042-4E5809E81B3A}"/>
                </a:ext>
              </a:extLst>
            </p:cNvPr>
            <p:cNvSpPr>
              <a:spLocks/>
            </p:cNvSpPr>
            <p:nvPr/>
          </p:nvSpPr>
          <p:spPr bwMode="auto">
            <a:xfrm>
              <a:off x="7719362" y="4893006"/>
              <a:ext cx="38364" cy="52315"/>
            </a:xfrm>
            <a:custGeom>
              <a:avLst/>
              <a:gdLst>
                <a:gd name="T0" fmla="*/ 6 w 10"/>
                <a:gd name="T1" fmla="*/ 5 h 14"/>
                <a:gd name="T2" fmla="*/ 6 w 10"/>
                <a:gd name="T3" fmla="*/ 5 h 14"/>
                <a:gd name="T4" fmla="*/ 6 w 10"/>
                <a:gd name="T5" fmla="*/ 5 h 14"/>
              </a:gdLst>
              <a:ahLst/>
              <a:cxnLst>
                <a:cxn ang="0">
                  <a:pos x="T0" y="T1"/>
                </a:cxn>
                <a:cxn ang="0">
                  <a:pos x="T2" y="T3"/>
                </a:cxn>
                <a:cxn ang="0">
                  <a:pos x="T4" y="T5"/>
                </a:cxn>
              </a:cxnLst>
              <a:rect l="0" t="0" r="r" b="b"/>
              <a:pathLst>
                <a:path w="10" h="14">
                  <a:moveTo>
                    <a:pt x="6" y="5"/>
                  </a:moveTo>
                  <a:cubicBezTo>
                    <a:pt x="6" y="5"/>
                    <a:pt x="6" y="5"/>
                    <a:pt x="6" y="5"/>
                  </a:cubicBezTo>
                  <a:cubicBezTo>
                    <a:pt x="0" y="14"/>
                    <a:pt x="10" y="0"/>
                    <a:pt x="6" y="5"/>
                  </a:cubicBezTo>
                  <a:close/>
                </a:path>
              </a:pathLst>
            </a:custGeom>
            <a:solidFill>
              <a:srgbClr val="2D2D2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normAutofit fontScale="25000" lnSpcReduction="20000"/>
            </a:bodyPr>
            <a:lstStyle/>
            <a:p>
              <a:pPr fontAlgn="auto">
                <a:spcBef>
                  <a:spcPts val="0"/>
                </a:spcBef>
                <a:spcAft>
                  <a:spcPts val="0"/>
                </a:spcAft>
              </a:pPr>
              <a:endParaRPr lang="en-GB" sz="1350">
                <a:solidFill>
                  <a:prstClr val="black"/>
                </a:solidFill>
                <a:latin typeface="Roboto"/>
                <a:cs typeface="+mn-cs"/>
              </a:endParaRPr>
            </a:p>
          </p:txBody>
        </p:sp>
        <p:sp>
          <p:nvSpPr>
            <p:cNvPr id="36" name="Freeform 34">
              <a:extLst>
                <a:ext uri="{FF2B5EF4-FFF2-40B4-BE49-F238E27FC236}">
                  <a16:creationId xmlns:a16="http://schemas.microsoft.com/office/drawing/2014/main" id="{88427EE0-F14C-4E61-A7F8-954A8A194C6C}"/>
                </a:ext>
              </a:extLst>
            </p:cNvPr>
            <p:cNvSpPr>
              <a:spLocks/>
            </p:cNvSpPr>
            <p:nvPr/>
          </p:nvSpPr>
          <p:spPr bwMode="auto">
            <a:xfrm>
              <a:off x="10016000" y="1053069"/>
              <a:ext cx="26157" cy="19183"/>
            </a:xfrm>
            <a:custGeom>
              <a:avLst/>
              <a:gdLst>
                <a:gd name="T0" fmla="*/ 0 w 7"/>
                <a:gd name="T1" fmla="*/ 5 h 5"/>
                <a:gd name="T2" fmla="*/ 2 w 7"/>
                <a:gd name="T3" fmla="*/ 4 h 5"/>
                <a:gd name="T4" fmla="*/ 0 w 7"/>
                <a:gd name="T5" fmla="*/ 5 h 5"/>
              </a:gdLst>
              <a:ahLst/>
              <a:cxnLst>
                <a:cxn ang="0">
                  <a:pos x="T0" y="T1"/>
                </a:cxn>
                <a:cxn ang="0">
                  <a:pos x="T2" y="T3"/>
                </a:cxn>
                <a:cxn ang="0">
                  <a:pos x="T4" y="T5"/>
                </a:cxn>
              </a:cxnLst>
              <a:rect l="0" t="0" r="r" b="b"/>
              <a:pathLst>
                <a:path w="7" h="5">
                  <a:moveTo>
                    <a:pt x="0" y="5"/>
                  </a:moveTo>
                  <a:cubicBezTo>
                    <a:pt x="1" y="5"/>
                    <a:pt x="2" y="4"/>
                    <a:pt x="2" y="4"/>
                  </a:cubicBezTo>
                  <a:cubicBezTo>
                    <a:pt x="5" y="2"/>
                    <a:pt x="7" y="0"/>
                    <a:pt x="0" y="5"/>
                  </a:cubicBezTo>
                  <a:close/>
                </a:path>
              </a:pathLst>
            </a:custGeom>
            <a:solidFill>
              <a:srgbClr val="2D2D2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normAutofit fontScale="25000" lnSpcReduction="20000"/>
            </a:bodyPr>
            <a:lstStyle/>
            <a:p>
              <a:pPr fontAlgn="auto">
                <a:spcBef>
                  <a:spcPts val="0"/>
                </a:spcBef>
                <a:spcAft>
                  <a:spcPts val="0"/>
                </a:spcAft>
              </a:pPr>
              <a:endParaRPr lang="en-GB" sz="1350">
                <a:solidFill>
                  <a:prstClr val="black"/>
                </a:solidFill>
                <a:latin typeface="Roboto"/>
                <a:cs typeface="+mn-cs"/>
              </a:endParaRPr>
            </a:p>
          </p:txBody>
        </p:sp>
        <p:sp>
          <p:nvSpPr>
            <p:cNvPr id="37" name="Freeform 35">
              <a:extLst>
                <a:ext uri="{FF2B5EF4-FFF2-40B4-BE49-F238E27FC236}">
                  <a16:creationId xmlns:a16="http://schemas.microsoft.com/office/drawing/2014/main" id="{6528148B-DF9B-4C38-9A0C-54575B6D12B3}"/>
                </a:ext>
              </a:extLst>
            </p:cNvPr>
            <p:cNvSpPr>
              <a:spLocks/>
            </p:cNvSpPr>
            <p:nvPr/>
          </p:nvSpPr>
          <p:spPr bwMode="auto">
            <a:xfrm>
              <a:off x="10370000" y="958901"/>
              <a:ext cx="74985" cy="6975"/>
            </a:xfrm>
            <a:custGeom>
              <a:avLst/>
              <a:gdLst>
                <a:gd name="T0" fmla="*/ 11 w 20"/>
                <a:gd name="T1" fmla="*/ 1 h 2"/>
                <a:gd name="T2" fmla="*/ 12 w 20"/>
                <a:gd name="T3" fmla="*/ 2 h 2"/>
                <a:gd name="T4" fmla="*/ 11 w 20"/>
                <a:gd name="T5" fmla="*/ 1 h 2"/>
              </a:gdLst>
              <a:ahLst/>
              <a:cxnLst>
                <a:cxn ang="0">
                  <a:pos x="T0" y="T1"/>
                </a:cxn>
                <a:cxn ang="0">
                  <a:pos x="T2" y="T3"/>
                </a:cxn>
                <a:cxn ang="0">
                  <a:pos x="T4" y="T5"/>
                </a:cxn>
              </a:cxnLst>
              <a:rect l="0" t="0" r="r" b="b"/>
              <a:pathLst>
                <a:path w="20" h="2">
                  <a:moveTo>
                    <a:pt x="11" y="1"/>
                  </a:moveTo>
                  <a:cubicBezTo>
                    <a:pt x="11" y="2"/>
                    <a:pt x="11" y="2"/>
                    <a:pt x="12" y="2"/>
                  </a:cubicBezTo>
                  <a:cubicBezTo>
                    <a:pt x="20" y="2"/>
                    <a:pt x="0" y="0"/>
                    <a:pt x="11" y="1"/>
                  </a:cubicBezTo>
                  <a:close/>
                </a:path>
              </a:pathLst>
            </a:custGeom>
            <a:solidFill>
              <a:srgbClr val="2D2D2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normAutofit fontScale="25000" lnSpcReduction="20000"/>
            </a:bodyPr>
            <a:lstStyle/>
            <a:p>
              <a:pPr fontAlgn="auto">
                <a:spcBef>
                  <a:spcPts val="0"/>
                </a:spcBef>
                <a:spcAft>
                  <a:spcPts val="0"/>
                </a:spcAft>
              </a:pPr>
              <a:endParaRPr lang="en-GB" sz="1350">
                <a:solidFill>
                  <a:prstClr val="black"/>
                </a:solidFill>
                <a:latin typeface="Roboto"/>
                <a:cs typeface="+mn-cs"/>
              </a:endParaRPr>
            </a:p>
          </p:txBody>
        </p:sp>
        <p:sp>
          <p:nvSpPr>
            <p:cNvPr id="38" name="Freeform 36">
              <a:extLst>
                <a:ext uri="{FF2B5EF4-FFF2-40B4-BE49-F238E27FC236}">
                  <a16:creationId xmlns:a16="http://schemas.microsoft.com/office/drawing/2014/main" id="{49D596B3-03BA-4C41-A266-B29CFD5867EC}"/>
                </a:ext>
              </a:extLst>
            </p:cNvPr>
            <p:cNvSpPr>
              <a:spLocks/>
            </p:cNvSpPr>
            <p:nvPr/>
          </p:nvSpPr>
          <p:spPr bwMode="auto">
            <a:xfrm>
              <a:off x="10122374" y="997266"/>
              <a:ext cx="22669" cy="10463"/>
            </a:xfrm>
            <a:custGeom>
              <a:avLst/>
              <a:gdLst>
                <a:gd name="T0" fmla="*/ 1 w 6"/>
                <a:gd name="T1" fmla="*/ 3 h 3"/>
                <a:gd name="T2" fmla="*/ 6 w 6"/>
                <a:gd name="T3" fmla="*/ 0 h 3"/>
                <a:gd name="T4" fmla="*/ 1 w 6"/>
                <a:gd name="T5" fmla="*/ 3 h 3"/>
              </a:gdLst>
              <a:ahLst/>
              <a:cxnLst>
                <a:cxn ang="0">
                  <a:pos x="T0" y="T1"/>
                </a:cxn>
                <a:cxn ang="0">
                  <a:pos x="T2" y="T3"/>
                </a:cxn>
                <a:cxn ang="0">
                  <a:pos x="T4" y="T5"/>
                </a:cxn>
              </a:cxnLst>
              <a:rect l="0" t="0" r="r" b="b"/>
              <a:pathLst>
                <a:path w="6" h="3">
                  <a:moveTo>
                    <a:pt x="1" y="3"/>
                  </a:moveTo>
                  <a:cubicBezTo>
                    <a:pt x="3" y="2"/>
                    <a:pt x="4" y="1"/>
                    <a:pt x="6" y="0"/>
                  </a:cubicBezTo>
                  <a:cubicBezTo>
                    <a:pt x="0" y="3"/>
                    <a:pt x="0" y="3"/>
                    <a:pt x="1" y="3"/>
                  </a:cubicBezTo>
                  <a:close/>
                </a:path>
              </a:pathLst>
            </a:custGeom>
            <a:solidFill>
              <a:srgbClr val="2D2D2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normAutofit fontScale="25000" lnSpcReduction="20000"/>
            </a:bodyPr>
            <a:lstStyle/>
            <a:p>
              <a:pPr fontAlgn="auto">
                <a:spcBef>
                  <a:spcPts val="0"/>
                </a:spcBef>
                <a:spcAft>
                  <a:spcPts val="0"/>
                </a:spcAft>
              </a:pPr>
              <a:endParaRPr lang="en-GB" sz="1350">
                <a:solidFill>
                  <a:prstClr val="black"/>
                </a:solidFill>
                <a:latin typeface="Roboto"/>
                <a:cs typeface="+mn-cs"/>
              </a:endParaRPr>
            </a:p>
          </p:txBody>
        </p:sp>
        <p:sp>
          <p:nvSpPr>
            <p:cNvPr id="39" name="Freeform 37">
              <a:extLst>
                <a:ext uri="{FF2B5EF4-FFF2-40B4-BE49-F238E27FC236}">
                  <a16:creationId xmlns:a16="http://schemas.microsoft.com/office/drawing/2014/main" id="{FFC03970-BACB-40BF-9052-9FD14CA1F8DA}"/>
                </a:ext>
              </a:extLst>
            </p:cNvPr>
            <p:cNvSpPr>
              <a:spLocks/>
            </p:cNvSpPr>
            <p:nvPr/>
          </p:nvSpPr>
          <p:spPr bwMode="auto">
            <a:xfrm>
              <a:off x="10539152" y="997266"/>
              <a:ext cx="22669" cy="10463"/>
            </a:xfrm>
            <a:custGeom>
              <a:avLst/>
              <a:gdLst>
                <a:gd name="T0" fmla="*/ 2 w 6"/>
                <a:gd name="T1" fmla="*/ 1 h 3"/>
                <a:gd name="T2" fmla="*/ 6 w 6"/>
                <a:gd name="T3" fmla="*/ 3 h 3"/>
                <a:gd name="T4" fmla="*/ 2 w 6"/>
                <a:gd name="T5" fmla="*/ 1 h 3"/>
              </a:gdLst>
              <a:ahLst/>
              <a:cxnLst>
                <a:cxn ang="0">
                  <a:pos x="T0" y="T1"/>
                </a:cxn>
                <a:cxn ang="0">
                  <a:pos x="T2" y="T3"/>
                </a:cxn>
                <a:cxn ang="0">
                  <a:pos x="T4" y="T5"/>
                </a:cxn>
              </a:cxnLst>
              <a:rect l="0" t="0" r="r" b="b"/>
              <a:pathLst>
                <a:path w="6" h="3">
                  <a:moveTo>
                    <a:pt x="2" y="1"/>
                  </a:moveTo>
                  <a:cubicBezTo>
                    <a:pt x="3" y="1"/>
                    <a:pt x="5" y="2"/>
                    <a:pt x="6" y="3"/>
                  </a:cubicBezTo>
                  <a:cubicBezTo>
                    <a:pt x="1" y="0"/>
                    <a:pt x="0" y="0"/>
                    <a:pt x="2" y="1"/>
                  </a:cubicBezTo>
                  <a:close/>
                </a:path>
              </a:pathLst>
            </a:custGeom>
            <a:solidFill>
              <a:srgbClr val="2D2D2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normAutofit fontScale="25000" lnSpcReduction="20000"/>
            </a:bodyPr>
            <a:lstStyle/>
            <a:p>
              <a:pPr fontAlgn="auto">
                <a:spcBef>
                  <a:spcPts val="0"/>
                </a:spcBef>
                <a:spcAft>
                  <a:spcPts val="0"/>
                </a:spcAft>
              </a:pPr>
              <a:endParaRPr lang="en-GB" sz="1350">
                <a:solidFill>
                  <a:prstClr val="black"/>
                </a:solidFill>
                <a:latin typeface="Roboto"/>
                <a:cs typeface="+mn-cs"/>
              </a:endParaRPr>
            </a:p>
          </p:txBody>
        </p:sp>
        <p:sp>
          <p:nvSpPr>
            <p:cNvPr id="40" name="Freeform 38">
              <a:extLst>
                <a:ext uri="{FF2B5EF4-FFF2-40B4-BE49-F238E27FC236}">
                  <a16:creationId xmlns:a16="http://schemas.microsoft.com/office/drawing/2014/main" id="{692F95B4-8153-436D-8D8F-6AD775E57C8C}"/>
                </a:ext>
              </a:extLst>
            </p:cNvPr>
            <p:cNvSpPr>
              <a:spLocks/>
            </p:cNvSpPr>
            <p:nvPr/>
          </p:nvSpPr>
          <p:spPr bwMode="auto">
            <a:xfrm>
              <a:off x="10265369" y="962389"/>
              <a:ext cx="22669" cy="3488"/>
            </a:xfrm>
            <a:custGeom>
              <a:avLst/>
              <a:gdLst>
                <a:gd name="T0" fmla="*/ 0 w 6"/>
                <a:gd name="T1" fmla="*/ 1 h 1"/>
                <a:gd name="T2" fmla="*/ 5 w 6"/>
                <a:gd name="T3" fmla="*/ 0 h 1"/>
                <a:gd name="T4" fmla="*/ 0 w 6"/>
                <a:gd name="T5" fmla="*/ 1 h 1"/>
              </a:gdLst>
              <a:ahLst/>
              <a:cxnLst>
                <a:cxn ang="0">
                  <a:pos x="T0" y="T1"/>
                </a:cxn>
                <a:cxn ang="0">
                  <a:pos x="T2" y="T3"/>
                </a:cxn>
                <a:cxn ang="0">
                  <a:pos x="T4" y="T5"/>
                </a:cxn>
              </a:cxnLst>
              <a:rect l="0" t="0" r="r" b="b"/>
              <a:pathLst>
                <a:path w="6" h="1">
                  <a:moveTo>
                    <a:pt x="0" y="1"/>
                  </a:moveTo>
                  <a:cubicBezTo>
                    <a:pt x="2" y="1"/>
                    <a:pt x="3" y="1"/>
                    <a:pt x="5" y="0"/>
                  </a:cubicBezTo>
                  <a:cubicBezTo>
                    <a:pt x="6" y="0"/>
                    <a:pt x="5" y="0"/>
                    <a:pt x="0" y="1"/>
                  </a:cubicBezTo>
                  <a:close/>
                </a:path>
              </a:pathLst>
            </a:custGeom>
            <a:solidFill>
              <a:srgbClr val="2D2D2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normAutofit fontScale="25000" lnSpcReduction="20000"/>
            </a:bodyPr>
            <a:lstStyle/>
            <a:p>
              <a:pPr fontAlgn="auto">
                <a:spcBef>
                  <a:spcPts val="0"/>
                </a:spcBef>
                <a:spcAft>
                  <a:spcPts val="0"/>
                </a:spcAft>
              </a:pPr>
              <a:endParaRPr lang="en-GB" sz="1350">
                <a:solidFill>
                  <a:prstClr val="black"/>
                </a:solidFill>
                <a:latin typeface="Roboto"/>
                <a:cs typeface="+mn-cs"/>
              </a:endParaRPr>
            </a:p>
          </p:txBody>
        </p:sp>
        <p:sp>
          <p:nvSpPr>
            <p:cNvPr id="41" name="Freeform 39">
              <a:extLst>
                <a:ext uri="{FF2B5EF4-FFF2-40B4-BE49-F238E27FC236}">
                  <a16:creationId xmlns:a16="http://schemas.microsoft.com/office/drawing/2014/main" id="{D1A77FB8-25C9-4F7B-9996-111FFA036013}"/>
                </a:ext>
              </a:extLst>
            </p:cNvPr>
            <p:cNvSpPr>
              <a:spLocks/>
            </p:cNvSpPr>
            <p:nvPr/>
          </p:nvSpPr>
          <p:spPr bwMode="auto">
            <a:xfrm>
              <a:off x="10860018" y="1300694"/>
              <a:ext cx="26157" cy="57547"/>
            </a:xfrm>
            <a:custGeom>
              <a:avLst/>
              <a:gdLst>
                <a:gd name="T0" fmla="*/ 3 w 7"/>
                <a:gd name="T1" fmla="*/ 6 h 15"/>
                <a:gd name="T2" fmla="*/ 3 w 7"/>
                <a:gd name="T3" fmla="*/ 6 h 15"/>
              </a:gdLst>
              <a:ahLst/>
              <a:cxnLst>
                <a:cxn ang="0">
                  <a:pos x="T0" y="T1"/>
                </a:cxn>
                <a:cxn ang="0">
                  <a:pos x="T2" y="T3"/>
                </a:cxn>
              </a:cxnLst>
              <a:rect l="0" t="0" r="r" b="b"/>
              <a:pathLst>
                <a:path w="7" h="15">
                  <a:moveTo>
                    <a:pt x="3" y="6"/>
                  </a:moveTo>
                  <a:cubicBezTo>
                    <a:pt x="7" y="15"/>
                    <a:pt x="0" y="0"/>
                    <a:pt x="3" y="6"/>
                  </a:cubicBezTo>
                  <a:close/>
                </a:path>
              </a:pathLst>
            </a:custGeom>
            <a:solidFill>
              <a:srgbClr val="2D2D2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normAutofit fontScale="25000" lnSpcReduction="20000"/>
            </a:bodyPr>
            <a:lstStyle/>
            <a:p>
              <a:pPr fontAlgn="auto">
                <a:spcBef>
                  <a:spcPts val="0"/>
                </a:spcBef>
                <a:spcAft>
                  <a:spcPts val="0"/>
                </a:spcAft>
              </a:pPr>
              <a:endParaRPr lang="en-GB" sz="1350">
                <a:solidFill>
                  <a:prstClr val="black"/>
                </a:solidFill>
                <a:latin typeface="Roboto"/>
                <a:cs typeface="+mn-cs"/>
              </a:endParaRPr>
            </a:p>
          </p:txBody>
        </p:sp>
        <p:sp>
          <p:nvSpPr>
            <p:cNvPr id="43" name="Freeform 41">
              <a:extLst>
                <a:ext uri="{FF2B5EF4-FFF2-40B4-BE49-F238E27FC236}">
                  <a16:creationId xmlns:a16="http://schemas.microsoft.com/office/drawing/2014/main" id="{BF29A200-3C94-4CAC-BE55-E3F6F127942F}"/>
                </a:ext>
              </a:extLst>
            </p:cNvPr>
            <p:cNvSpPr>
              <a:spLocks/>
            </p:cNvSpPr>
            <p:nvPr/>
          </p:nvSpPr>
          <p:spPr bwMode="auto">
            <a:xfrm>
              <a:off x="10785034" y="1180370"/>
              <a:ext cx="6975" cy="8720"/>
            </a:xfrm>
            <a:custGeom>
              <a:avLst/>
              <a:gdLst>
                <a:gd name="T0" fmla="*/ 0 w 2"/>
                <a:gd name="T1" fmla="*/ 0 h 2"/>
                <a:gd name="T2" fmla="*/ 2 w 2"/>
                <a:gd name="T3" fmla="*/ 2 h 2"/>
                <a:gd name="T4" fmla="*/ 0 w 2"/>
                <a:gd name="T5" fmla="*/ 0 h 2"/>
              </a:gdLst>
              <a:ahLst/>
              <a:cxnLst>
                <a:cxn ang="0">
                  <a:pos x="T0" y="T1"/>
                </a:cxn>
                <a:cxn ang="0">
                  <a:pos x="T2" y="T3"/>
                </a:cxn>
                <a:cxn ang="0">
                  <a:pos x="T4" y="T5"/>
                </a:cxn>
              </a:cxnLst>
              <a:rect l="0" t="0" r="r" b="b"/>
              <a:pathLst>
                <a:path w="2" h="2">
                  <a:moveTo>
                    <a:pt x="0" y="0"/>
                  </a:moveTo>
                  <a:cubicBezTo>
                    <a:pt x="1" y="1"/>
                    <a:pt x="1" y="1"/>
                    <a:pt x="2" y="2"/>
                  </a:cubicBezTo>
                  <a:cubicBezTo>
                    <a:pt x="1" y="1"/>
                    <a:pt x="0" y="0"/>
                    <a:pt x="0" y="0"/>
                  </a:cubicBezTo>
                  <a:close/>
                </a:path>
              </a:pathLst>
            </a:custGeom>
            <a:solidFill>
              <a:srgbClr val="2D2D2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normAutofit fontScale="25000" lnSpcReduction="20000"/>
            </a:bodyPr>
            <a:lstStyle/>
            <a:p>
              <a:pPr fontAlgn="auto">
                <a:spcBef>
                  <a:spcPts val="0"/>
                </a:spcBef>
                <a:spcAft>
                  <a:spcPts val="0"/>
                </a:spcAft>
              </a:pPr>
              <a:endParaRPr lang="en-GB" sz="1350">
                <a:solidFill>
                  <a:prstClr val="black"/>
                </a:solidFill>
                <a:latin typeface="Roboto"/>
                <a:cs typeface="+mn-cs"/>
              </a:endParaRPr>
            </a:p>
          </p:txBody>
        </p:sp>
        <p:sp>
          <p:nvSpPr>
            <p:cNvPr id="44" name="Freeform 42">
              <a:extLst>
                <a:ext uri="{FF2B5EF4-FFF2-40B4-BE49-F238E27FC236}">
                  <a16:creationId xmlns:a16="http://schemas.microsoft.com/office/drawing/2014/main" id="{2576D055-45BB-489E-A874-382387F9C3CC}"/>
                </a:ext>
              </a:extLst>
            </p:cNvPr>
            <p:cNvSpPr>
              <a:spLocks/>
            </p:cNvSpPr>
            <p:nvPr/>
          </p:nvSpPr>
          <p:spPr bwMode="auto">
            <a:xfrm>
              <a:off x="10668196" y="1063532"/>
              <a:ext cx="26157" cy="19183"/>
            </a:xfrm>
            <a:custGeom>
              <a:avLst/>
              <a:gdLst>
                <a:gd name="T0" fmla="*/ 3 w 7"/>
                <a:gd name="T1" fmla="*/ 2 h 5"/>
                <a:gd name="T2" fmla="*/ 3 w 7"/>
                <a:gd name="T3" fmla="*/ 2 h 5"/>
              </a:gdLst>
              <a:ahLst/>
              <a:cxnLst>
                <a:cxn ang="0">
                  <a:pos x="T0" y="T1"/>
                </a:cxn>
                <a:cxn ang="0">
                  <a:pos x="T2" y="T3"/>
                </a:cxn>
              </a:cxnLst>
              <a:rect l="0" t="0" r="r" b="b"/>
              <a:pathLst>
                <a:path w="7" h="5">
                  <a:moveTo>
                    <a:pt x="3" y="2"/>
                  </a:moveTo>
                  <a:cubicBezTo>
                    <a:pt x="7" y="5"/>
                    <a:pt x="0" y="0"/>
                    <a:pt x="3" y="2"/>
                  </a:cubicBezTo>
                  <a:close/>
                </a:path>
              </a:pathLst>
            </a:custGeom>
            <a:solidFill>
              <a:srgbClr val="2D2D2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normAutofit fontScale="25000" lnSpcReduction="20000"/>
            </a:bodyPr>
            <a:lstStyle/>
            <a:p>
              <a:pPr fontAlgn="auto">
                <a:spcBef>
                  <a:spcPts val="0"/>
                </a:spcBef>
                <a:spcAft>
                  <a:spcPts val="0"/>
                </a:spcAft>
              </a:pPr>
              <a:endParaRPr lang="en-GB" sz="1350">
                <a:solidFill>
                  <a:prstClr val="black"/>
                </a:solidFill>
                <a:latin typeface="Roboto"/>
                <a:cs typeface="+mn-cs"/>
              </a:endParaRPr>
            </a:p>
          </p:txBody>
        </p:sp>
        <p:sp>
          <p:nvSpPr>
            <p:cNvPr id="45" name="Freeform 43">
              <a:extLst>
                <a:ext uri="{FF2B5EF4-FFF2-40B4-BE49-F238E27FC236}">
                  <a16:creationId xmlns:a16="http://schemas.microsoft.com/office/drawing/2014/main" id="{5D32B454-6BEC-425B-B261-4ED985D161B5}"/>
                </a:ext>
              </a:extLst>
            </p:cNvPr>
            <p:cNvSpPr>
              <a:spLocks/>
            </p:cNvSpPr>
            <p:nvPr/>
          </p:nvSpPr>
          <p:spPr bwMode="auto">
            <a:xfrm>
              <a:off x="4979788" y="6143340"/>
              <a:ext cx="6975" cy="3488"/>
            </a:xfrm>
            <a:custGeom>
              <a:avLst/>
              <a:gdLst>
                <a:gd name="T0" fmla="*/ 0 w 2"/>
                <a:gd name="T1" fmla="*/ 1 h 1"/>
                <a:gd name="T2" fmla="*/ 2 w 2"/>
                <a:gd name="T3" fmla="*/ 0 h 1"/>
                <a:gd name="T4" fmla="*/ 0 w 2"/>
                <a:gd name="T5" fmla="*/ 1 h 1"/>
              </a:gdLst>
              <a:ahLst/>
              <a:cxnLst>
                <a:cxn ang="0">
                  <a:pos x="T0" y="T1"/>
                </a:cxn>
                <a:cxn ang="0">
                  <a:pos x="T2" y="T3"/>
                </a:cxn>
                <a:cxn ang="0">
                  <a:pos x="T4" y="T5"/>
                </a:cxn>
              </a:cxnLst>
              <a:rect l="0" t="0" r="r" b="b"/>
              <a:pathLst>
                <a:path w="2" h="1">
                  <a:moveTo>
                    <a:pt x="0" y="1"/>
                  </a:moveTo>
                  <a:cubicBezTo>
                    <a:pt x="0" y="1"/>
                    <a:pt x="1" y="1"/>
                    <a:pt x="2" y="0"/>
                  </a:cubicBezTo>
                  <a:cubicBezTo>
                    <a:pt x="1" y="1"/>
                    <a:pt x="1" y="1"/>
                    <a:pt x="0" y="1"/>
                  </a:cubicBezTo>
                  <a:close/>
                </a:path>
              </a:pathLst>
            </a:custGeom>
            <a:solidFill>
              <a:srgbClr val="2D2D2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normAutofit fontScale="25000" lnSpcReduction="20000"/>
            </a:bodyPr>
            <a:lstStyle/>
            <a:p>
              <a:pPr fontAlgn="auto">
                <a:spcBef>
                  <a:spcPts val="0"/>
                </a:spcBef>
                <a:spcAft>
                  <a:spcPts val="0"/>
                </a:spcAft>
              </a:pPr>
              <a:endParaRPr lang="en-GB" sz="1350">
                <a:solidFill>
                  <a:prstClr val="black"/>
                </a:solidFill>
                <a:latin typeface="Roboto"/>
                <a:cs typeface="+mn-cs"/>
              </a:endParaRPr>
            </a:p>
          </p:txBody>
        </p:sp>
        <p:sp>
          <p:nvSpPr>
            <p:cNvPr id="48" name="Freeform 46">
              <a:extLst>
                <a:ext uri="{FF2B5EF4-FFF2-40B4-BE49-F238E27FC236}">
                  <a16:creationId xmlns:a16="http://schemas.microsoft.com/office/drawing/2014/main" id="{77FA2F4B-8DA2-4EC2-B276-FEC43D89737C}"/>
                </a:ext>
              </a:extLst>
            </p:cNvPr>
            <p:cNvSpPr>
              <a:spLocks/>
            </p:cNvSpPr>
            <p:nvPr/>
          </p:nvSpPr>
          <p:spPr bwMode="auto">
            <a:xfrm>
              <a:off x="9925320" y="1147236"/>
              <a:ext cx="15694" cy="19183"/>
            </a:xfrm>
            <a:custGeom>
              <a:avLst/>
              <a:gdLst>
                <a:gd name="T0" fmla="*/ 0 w 4"/>
                <a:gd name="T1" fmla="*/ 5 h 5"/>
                <a:gd name="T2" fmla="*/ 2 w 4"/>
                <a:gd name="T3" fmla="*/ 3 h 5"/>
                <a:gd name="T4" fmla="*/ 0 w 4"/>
                <a:gd name="T5" fmla="*/ 5 h 5"/>
              </a:gdLst>
              <a:ahLst/>
              <a:cxnLst>
                <a:cxn ang="0">
                  <a:pos x="T0" y="T1"/>
                </a:cxn>
                <a:cxn ang="0">
                  <a:pos x="T2" y="T3"/>
                </a:cxn>
                <a:cxn ang="0">
                  <a:pos x="T4" y="T5"/>
                </a:cxn>
              </a:cxnLst>
              <a:rect l="0" t="0" r="r" b="b"/>
              <a:pathLst>
                <a:path w="4" h="5">
                  <a:moveTo>
                    <a:pt x="0" y="5"/>
                  </a:moveTo>
                  <a:cubicBezTo>
                    <a:pt x="1" y="5"/>
                    <a:pt x="1" y="4"/>
                    <a:pt x="2" y="3"/>
                  </a:cubicBezTo>
                  <a:cubicBezTo>
                    <a:pt x="4" y="1"/>
                    <a:pt x="4" y="0"/>
                    <a:pt x="0" y="5"/>
                  </a:cubicBezTo>
                  <a:close/>
                </a:path>
              </a:pathLst>
            </a:custGeom>
            <a:solidFill>
              <a:srgbClr val="2D2D2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normAutofit fontScale="25000" lnSpcReduction="20000"/>
            </a:bodyPr>
            <a:lstStyle/>
            <a:p>
              <a:pPr fontAlgn="auto">
                <a:spcBef>
                  <a:spcPts val="0"/>
                </a:spcBef>
                <a:spcAft>
                  <a:spcPts val="0"/>
                </a:spcAft>
              </a:pPr>
              <a:endParaRPr lang="en-GB" sz="1350">
                <a:solidFill>
                  <a:prstClr val="black"/>
                </a:solidFill>
                <a:latin typeface="Roboto"/>
                <a:cs typeface="+mn-cs"/>
              </a:endParaRPr>
            </a:p>
          </p:txBody>
        </p:sp>
        <p:sp>
          <p:nvSpPr>
            <p:cNvPr id="50" name="Freeform 48">
              <a:extLst>
                <a:ext uri="{FF2B5EF4-FFF2-40B4-BE49-F238E27FC236}">
                  <a16:creationId xmlns:a16="http://schemas.microsoft.com/office/drawing/2014/main" id="{562CBDCE-1918-4CC5-AE1C-76B018F38326}"/>
                </a:ext>
              </a:extLst>
            </p:cNvPr>
            <p:cNvSpPr>
              <a:spLocks/>
            </p:cNvSpPr>
            <p:nvPr/>
          </p:nvSpPr>
          <p:spPr bwMode="auto">
            <a:xfrm>
              <a:off x="5107089" y="6063123"/>
              <a:ext cx="15694" cy="8720"/>
            </a:xfrm>
            <a:custGeom>
              <a:avLst/>
              <a:gdLst>
                <a:gd name="T0" fmla="*/ 4 w 4"/>
                <a:gd name="T1" fmla="*/ 0 h 2"/>
                <a:gd name="T2" fmla="*/ 1 w 4"/>
                <a:gd name="T3" fmla="*/ 2 h 2"/>
                <a:gd name="T4" fmla="*/ 4 w 4"/>
                <a:gd name="T5" fmla="*/ 0 h 2"/>
              </a:gdLst>
              <a:ahLst/>
              <a:cxnLst>
                <a:cxn ang="0">
                  <a:pos x="T0" y="T1"/>
                </a:cxn>
                <a:cxn ang="0">
                  <a:pos x="T2" y="T3"/>
                </a:cxn>
                <a:cxn ang="0">
                  <a:pos x="T4" y="T5"/>
                </a:cxn>
              </a:cxnLst>
              <a:rect l="0" t="0" r="r" b="b"/>
              <a:pathLst>
                <a:path w="4" h="2">
                  <a:moveTo>
                    <a:pt x="4" y="0"/>
                  </a:moveTo>
                  <a:cubicBezTo>
                    <a:pt x="3" y="1"/>
                    <a:pt x="2" y="1"/>
                    <a:pt x="1" y="2"/>
                  </a:cubicBezTo>
                  <a:cubicBezTo>
                    <a:pt x="0" y="2"/>
                    <a:pt x="1" y="2"/>
                    <a:pt x="4" y="0"/>
                  </a:cubicBezTo>
                  <a:close/>
                </a:path>
              </a:pathLst>
            </a:custGeom>
            <a:solidFill>
              <a:srgbClr val="2D2D2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normAutofit fontScale="25000" lnSpcReduction="20000"/>
            </a:bodyPr>
            <a:lstStyle/>
            <a:p>
              <a:pPr fontAlgn="auto">
                <a:spcBef>
                  <a:spcPts val="0"/>
                </a:spcBef>
                <a:spcAft>
                  <a:spcPts val="0"/>
                </a:spcAft>
              </a:pPr>
              <a:endParaRPr lang="en-GB" sz="1350">
                <a:solidFill>
                  <a:prstClr val="black"/>
                </a:solidFill>
                <a:latin typeface="Roboto"/>
                <a:cs typeface="+mn-cs"/>
              </a:endParaRPr>
            </a:p>
          </p:txBody>
        </p:sp>
        <p:sp>
          <p:nvSpPr>
            <p:cNvPr id="51" name="Freeform 49">
              <a:extLst>
                <a:ext uri="{FF2B5EF4-FFF2-40B4-BE49-F238E27FC236}">
                  <a16:creationId xmlns:a16="http://schemas.microsoft.com/office/drawing/2014/main" id="{A9F09E65-5CB3-4A0F-BCC9-188BE1D6ADA5}"/>
                </a:ext>
              </a:extLst>
            </p:cNvPr>
            <p:cNvSpPr>
              <a:spLocks/>
            </p:cNvSpPr>
            <p:nvPr/>
          </p:nvSpPr>
          <p:spPr bwMode="auto">
            <a:xfrm>
              <a:off x="9804995" y="1471591"/>
              <a:ext cx="3488" cy="13951"/>
            </a:xfrm>
            <a:custGeom>
              <a:avLst/>
              <a:gdLst>
                <a:gd name="T0" fmla="*/ 0 w 1"/>
                <a:gd name="T1" fmla="*/ 4 h 4"/>
                <a:gd name="T2" fmla="*/ 1 w 1"/>
                <a:gd name="T3" fmla="*/ 1 h 4"/>
                <a:gd name="T4" fmla="*/ 0 w 1"/>
                <a:gd name="T5" fmla="*/ 4 h 4"/>
              </a:gdLst>
              <a:ahLst/>
              <a:cxnLst>
                <a:cxn ang="0">
                  <a:pos x="T0" y="T1"/>
                </a:cxn>
                <a:cxn ang="0">
                  <a:pos x="T2" y="T3"/>
                </a:cxn>
                <a:cxn ang="0">
                  <a:pos x="T4" y="T5"/>
                </a:cxn>
              </a:cxnLst>
              <a:rect l="0" t="0" r="r" b="b"/>
              <a:pathLst>
                <a:path w="1" h="4">
                  <a:moveTo>
                    <a:pt x="0" y="4"/>
                  </a:moveTo>
                  <a:cubicBezTo>
                    <a:pt x="0" y="3"/>
                    <a:pt x="0" y="2"/>
                    <a:pt x="1" y="1"/>
                  </a:cubicBezTo>
                  <a:cubicBezTo>
                    <a:pt x="1" y="0"/>
                    <a:pt x="1" y="0"/>
                    <a:pt x="0" y="4"/>
                  </a:cubicBezTo>
                  <a:close/>
                </a:path>
              </a:pathLst>
            </a:custGeom>
            <a:solidFill>
              <a:srgbClr val="2D2D2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normAutofit fontScale="25000" lnSpcReduction="20000"/>
            </a:bodyPr>
            <a:lstStyle/>
            <a:p>
              <a:pPr fontAlgn="auto">
                <a:spcBef>
                  <a:spcPts val="0"/>
                </a:spcBef>
                <a:spcAft>
                  <a:spcPts val="0"/>
                </a:spcAft>
              </a:pPr>
              <a:endParaRPr lang="en-GB" sz="1350">
                <a:solidFill>
                  <a:prstClr val="black"/>
                </a:solidFill>
                <a:latin typeface="Roboto"/>
                <a:cs typeface="+mn-cs"/>
              </a:endParaRPr>
            </a:p>
          </p:txBody>
        </p:sp>
        <p:sp>
          <p:nvSpPr>
            <p:cNvPr id="52" name="Freeform 50">
              <a:extLst>
                <a:ext uri="{FF2B5EF4-FFF2-40B4-BE49-F238E27FC236}">
                  <a16:creationId xmlns:a16="http://schemas.microsoft.com/office/drawing/2014/main" id="{32AC4B37-381D-4B35-9544-F1246B1C2BCD}"/>
                </a:ext>
              </a:extLst>
            </p:cNvPr>
            <p:cNvSpPr>
              <a:spLocks/>
            </p:cNvSpPr>
            <p:nvPr/>
          </p:nvSpPr>
          <p:spPr bwMode="auto">
            <a:xfrm>
              <a:off x="9846848" y="1251867"/>
              <a:ext cx="22669" cy="61035"/>
            </a:xfrm>
            <a:custGeom>
              <a:avLst/>
              <a:gdLst>
                <a:gd name="T0" fmla="*/ 3 w 6"/>
                <a:gd name="T1" fmla="*/ 10 h 16"/>
                <a:gd name="T2" fmla="*/ 3 w 6"/>
                <a:gd name="T3" fmla="*/ 10 h 16"/>
              </a:gdLst>
              <a:ahLst/>
              <a:cxnLst>
                <a:cxn ang="0">
                  <a:pos x="T0" y="T1"/>
                </a:cxn>
                <a:cxn ang="0">
                  <a:pos x="T2" y="T3"/>
                </a:cxn>
              </a:cxnLst>
              <a:rect l="0" t="0" r="r" b="b"/>
              <a:pathLst>
                <a:path w="6" h="16">
                  <a:moveTo>
                    <a:pt x="3" y="10"/>
                  </a:moveTo>
                  <a:cubicBezTo>
                    <a:pt x="6" y="0"/>
                    <a:pt x="0" y="16"/>
                    <a:pt x="3" y="10"/>
                  </a:cubicBezTo>
                  <a:close/>
                </a:path>
              </a:pathLst>
            </a:custGeom>
            <a:solidFill>
              <a:srgbClr val="2D2D2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normAutofit fontScale="25000" lnSpcReduction="20000"/>
            </a:bodyPr>
            <a:lstStyle/>
            <a:p>
              <a:pPr fontAlgn="auto">
                <a:spcBef>
                  <a:spcPts val="0"/>
                </a:spcBef>
                <a:spcAft>
                  <a:spcPts val="0"/>
                </a:spcAft>
              </a:pPr>
              <a:endParaRPr lang="en-GB" sz="1350">
                <a:solidFill>
                  <a:prstClr val="black"/>
                </a:solidFill>
                <a:latin typeface="Roboto"/>
                <a:cs typeface="+mn-cs"/>
              </a:endParaRPr>
            </a:p>
          </p:txBody>
        </p:sp>
        <p:sp>
          <p:nvSpPr>
            <p:cNvPr id="53" name="Freeform 51">
              <a:extLst>
                <a:ext uri="{FF2B5EF4-FFF2-40B4-BE49-F238E27FC236}">
                  <a16:creationId xmlns:a16="http://schemas.microsoft.com/office/drawing/2014/main" id="{451FF02E-B267-4B4B-8AAE-71192928BB3A}"/>
                </a:ext>
              </a:extLst>
            </p:cNvPr>
            <p:cNvSpPr>
              <a:spLocks/>
            </p:cNvSpPr>
            <p:nvPr/>
          </p:nvSpPr>
          <p:spPr bwMode="auto">
            <a:xfrm>
              <a:off x="7438603" y="3726377"/>
              <a:ext cx="13951" cy="6975"/>
            </a:xfrm>
            <a:custGeom>
              <a:avLst/>
              <a:gdLst>
                <a:gd name="T0" fmla="*/ 1 w 4"/>
                <a:gd name="T1" fmla="*/ 0 h 2"/>
                <a:gd name="T2" fmla="*/ 0 w 4"/>
                <a:gd name="T3" fmla="*/ 0 h 2"/>
                <a:gd name="T4" fmla="*/ 1 w 4"/>
                <a:gd name="T5" fmla="*/ 0 h 2"/>
              </a:gdLst>
              <a:ahLst/>
              <a:cxnLst>
                <a:cxn ang="0">
                  <a:pos x="T0" y="T1"/>
                </a:cxn>
                <a:cxn ang="0">
                  <a:pos x="T2" y="T3"/>
                </a:cxn>
                <a:cxn ang="0">
                  <a:pos x="T4" y="T5"/>
                </a:cxn>
              </a:cxnLst>
              <a:rect l="0" t="0" r="r" b="b"/>
              <a:pathLst>
                <a:path w="4" h="2">
                  <a:moveTo>
                    <a:pt x="1" y="0"/>
                  </a:moveTo>
                  <a:cubicBezTo>
                    <a:pt x="1" y="0"/>
                    <a:pt x="0" y="0"/>
                    <a:pt x="0" y="0"/>
                  </a:cubicBezTo>
                  <a:cubicBezTo>
                    <a:pt x="4" y="2"/>
                    <a:pt x="4" y="2"/>
                    <a:pt x="1" y="0"/>
                  </a:cubicBezTo>
                  <a:close/>
                </a:path>
              </a:pathLst>
            </a:custGeom>
            <a:solidFill>
              <a:srgbClr val="2D2D2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normAutofit fontScale="25000" lnSpcReduction="20000"/>
            </a:bodyPr>
            <a:lstStyle/>
            <a:p>
              <a:pPr fontAlgn="auto">
                <a:spcBef>
                  <a:spcPts val="0"/>
                </a:spcBef>
                <a:spcAft>
                  <a:spcPts val="0"/>
                </a:spcAft>
              </a:pPr>
              <a:endParaRPr lang="en-GB" sz="1350">
                <a:solidFill>
                  <a:prstClr val="black"/>
                </a:solidFill>
                <a:latin typeface="Roboto"/>
                <a:cs typeface="+mn-cs"/>
              </a:endParaRPr>
            </a:p>
          </p:txBody>
        </p:sp>
        <p:sp>
          <p:nvSpPr>
            <p:cNvPr id="54" name="Freeform 52">
              <a:extLst>
                <a:ext uri="{FF2B5EF4-FFF2-40B4-BE49-F238E27FC236}">
                  <a16:creationId xmlns:a16="http://schemas.microsoft.com/office/drawing/2014/main" id="{47FA910B-B9B9-4EFA-AFE0-F4E454F37A9D}"/>
                </a:ext>
              </a:extLst>
            </p:cNvPr>
            <p:cNvSpPr>
              <a:spLocks/>
            </p:cNvSpPr>
            <p:nvPr/>
          </p:nvSpPr>
          <p:spPr bwMode="auto">
            <a:xfrm>
              <a:off x="8352376" y="2755057"/>
              <a:ext cx="6975" cy="6975"/>
            </a:xfrm>
            <a:custGeom>
              <a:avLst/>
              <a:gdLst>
                <a:gd name="T0" fmla="*/ 0 w 2"/>
                <a:gd name="T1" fmla="*/ 0 h 2"/>
                <a:gd name="T2" fmla="*/ 2 w 2"/>
                <a:gd name="T3" fmla="*/ 2 h 2"/>
                <a:gd name="T4" fmla="*/ 0 w 2"/>
                <a:gd name="T5" fmla="*/ 0 h 2"/>
              </a:gdLst>
              <a:ahLst/>
              <a:cxnLst>
                <a:cxn ang="0">
                  <a:pos x="T0" y="T1"/>
                </a:cxn>
                <a:cxn ang="0">
                  <a:pos x="T2" y="T3"/>
                </a:cxn>
                <a:cxn ang="0">
                  <a:pos x="T4" y="T5"/>
                </a:cxn>
              </a:cxnLst>
              <a:rect l="0" t="0" r="r" b="b"/>
              <a:pathLst>
                <a:path w="2" h="2">
                  <a:moveTo>
                    <a:pt x="0" y="0"/>
                  </a:moveTo>
                  <a:cubicBezTo>
                    <a:pt x="1" y="0"/>
                    <a:pt x="1" y="1"/>
                    <a:pt x="2" y="2"/>
                  </a:cubicBezTo>
                  <a:cubicBezTo>
                    <a:pt x="1" y="0"/>
                    <a:pt x="0" y="0"/>
                    <a:pt x="0" y="0"/>
                  </a:cubicBezTo>
                  <a:close/>
                </a:path>
              </a:pathLst>
            </a:custGeom>
            <a:solidFill>
              <a:srgbClr val="2D2D2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normAutofit fontScale="25000" lnSpcReduction="20000"/>
            </a:bodyPr>
            <a:lstStyle/>
            <a:p>
              <a:pPr fontAlgn="auto">
                <a:spcBef>
                  <a:spcPts val="0"/>
                </a:spcBef>
                <a:spcAft>
                  <a:spcPts val="0"/>
                </a:spcAft>
              </a:pPr>
              <a:endParaRPr lang="en-GB" sz="1350">
                <a:solidFill>
                  <a:prstClr val="black"/>
                </a:solidFill>
                <a:latin typeface="Roboto"/>
                <a:cs typeface="+mn-cs"/>
              </a:endParaRPr>
            </a:p>
          </p:txBody>
        </p:sp>
        <p:sp>
          <p:nvSpPr>
            <p:cNvPr id="55" name="Freeform 53">
              <a:extLst>
                <a:ext uri="{FF2B5EF4-FFF2-40B4-BE49-F238E27FC236}">
                  <a16:creationId xmlns:a16="http://schemas.microsoft.com/office/drawing/2014/main" id="{E836B1B5-B94C-4965-BECF-69A26C1CBAFA}"/>
                </a:ext>
              </a:extLst>
            </p:cNvPr>
            <p:cNvSpPr>
              <a:spLocks/>
            </p:cNvSpPr>
            <p:nvPr/>
          </p:nvSpPr>
          <p:spPr bwMode="auto">
            <a:xfrm>
              <a:off x="4580449" y="6377015"/>
              <a:ext cx="90680" cy="33134"/>
            </a:xfrm>
            <a:custGeom>
              <a:avLst/>
              <a:gdLst>
                <a:gd name="T0" fmla="*/ 0 w 24"/>
                <a:gd name="T1" fmla="*/ 9 h 9"/>
                <a:gd name="T2" fmla="*/ 0 w 24"/>
                <a:gd name="T3" fmla="*/ 1 h 9"/>
                <a:gd name="T4" fmla="*/ 24 w 24"/>
                <a:gd name="T5" fmla="*/ 0 h 9"/>
                <a:gd name="T6" fmla="*/ 24 w 24"/>
                <a:gd name="T7" fmla="*/ 8 h 9"/>
                <a:gd name="T8" fmla="*/ 0 w 24"/>
                <a:gd name="T9" fmla="*/ 9 h 9"/>
              </a:gdLst>
              <a:ahLst/>
              <a:cxnLst>
                <a:cxn ang="0">
                  <a:pos x="T0" y="T1"/>
                </a:cxn>
                <a:cxn ang="0">
                  <a:pos x="T2" y="T3"/>
                </a:cxn>
                <a:cxn ang="0">
                  <a:pos x="T4" y="T5"/>
                </a:cxn>
                <a:cxn ang="0">
                  <a:pos x="T6" y="T7"/>
                </a:cxn>
                <a:cxn ang="0">
                  <a:pos x="T8" y="T9"/>
                </a:cxn>
              </a:cxnLst>
              <a:rect l="0" t="0" r="r" b="b"/>
              <a:pathLst>
                <a:path w="24" h="9">
                  <a:moveTo>
                    <a:pt x="0" y="9"/>
                  </a:moveTo>
                  <a:cubicBezTo>
                    <a:pt x="0" y="1"/>
                    <a:pt x="0" y="1"/>
                    <a:pt x="0" y="1"/>
                  </a:cubicBezTo>
                  <a:cubicBezTo>
                    <a:pt x="8" y="1"/>
                    <a:pt x="16" y="1"/>
                    <a:pt x="24" y="0"/>
                  </a:cubicBezTo>
                  <a:cubicBezTo>
                    <a:pt x="24" y="8"/>
                    <a:pt x="24" y="8"/>
                    <a:pt x="24" y="8"/>
                  </a:cubicBezTo>
                  <a:cubicBezTo>
                    <a:pt x="16" y="9"/>
                    <a:pt x="8" y="9"/>
                    <a:pt x="0" y="9"/>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normAutofit fontScale="25000" lnSpcReduction="20000"/>
            </a:bodyPr>
            <a:lstStyle/>
            <a:p>
              <a:pPr fontAlgn="auto">
                <a:spcBef>
                  <a:spcPts val="0"/>
                </a:spcBef>
                <a:spcAft>
                  <a:spcPts val="0"/>
                </a:spcAft>
              </a:pPr>
              <a:endParaRPr lang="en-GB" sz="1350">
                <a:solidFill>
                  <a:prstClr val="black"/>
                </a:solidFill>
                <a:latin typeface="Roboto"/>
                <a:cs typeface="+mn-cs"/>
              </a:endParaRPr>
            </a:p>
          </p:txBody>
        </p:sp>
        <p:sp>
          <p:nvSpPr>
            <p:cNvPr id="56" name="Freeform 54">
              <a:extLst>
                <a:ext uri="{FF2B5EF4-FFF2-40B4-BE49-F238E27FC236}">
                  <a16:creationId xmlns:a16="http://schemas.microsoft.com/office/drawing/2014/main" id="{AF23CFAF-2C88-46AE-9650-DD2FDBAA2F7A}"/>
                </a:ext>
              </a:extLst>
            </p:cNvPr>
            <p:cNvSpPr>
              <a:spLocks noEditPoints="1"/>
            </p:cNvSpPr>
            <p:nvPr/>
          </p:nvSpPr>
          <p:spPr bwMode="auto">
            <a:xfrm>
              <a:off x="4847256" y="767079"/>
              <a:ext cx="7341569" cy="5616911"/>
            </a:xfrm>
            <a:custGeom>
              <a:avLst/>
              <a:gdLst>
                <a:gd name="T0" fmla="*/ 1 w 1950"/>
                <a:gd name="T1" fmla="*/ 1492 h 1492"/>
                <a:gd name="T2" fmla="*/ 92 w 1950"/>
                <a:gd name="T3" fmla="*/ 1457 h 1492"/>
                <a:gd name="T4" fmla="*/ 156 w 1950"/>
                <a:gd name="T5" fmla="*/ 1385 h 1492"/>
                <a:gd name="T6" fmla="*/ 184 w 1950"/>
                <a:gd name="T7" fmla="*/ 1293 h 1492"/>
                <a:gd name="T8" fmla="*/ 689 w 1950"/>
                <a:gd name="T9" fmla="*/ 1203 h 1492"/>
                <a:gd name="T10" fmla="*/ 640 w 1950"/>
                <a:gd name="T11" fmla="*/ 1200 h 1492"/>
                <a:gd name="T12" fmla="*/ 184 w 1950"/>
                <a:gd name="T13" fmla="*/ 1155 h 1492"/>
                <a:gd name="T14" fmla="*/ 806 w 1950"/>
                <a:gd name="T15" fmla="*/ 1126 h 1492"/>
                <a:gd name="T16" fmla="*/ 529 w 1950"/>
                <a:gd name="T17" fmla="*/ 1112 h 1492"/>
                <a:gd name="T18" fmla="*/ 195 w 1950"/>
                <a:gd name="T19" fmla="*/ 1053 h 1492"/>
                <a:gd name="T20" fmla="*/ 836 w 1950"/>
                <a:gd name="T21" fmla="*/ 1061 h 1492"/>
                <a:gd name="T22" fmla="*/ 497 w 1950"/>
                <a:gd name="T23" fmla="*/ 1076 h 1492"/>
                <a:gd name="T24" fmla="*/ 504 w 1950"/>
                <a:gd name="T25" fmla="*/ 1072 h 1492"/>
                <a:gd name="T26" fmla="*/ 260 w 1950"/>
                <a:gd name="T27" fmla="*/ 981 h 1492"/>
                <a:gd name="T28" fmla="*/ 399 w 1950"/>
                <a:gd name="T29" fmla="*/ 978 h 1492"/>
                <a:gd name="T30" fmla="*/ 822 w 1950"/>
                <a:gd name="T31" fmla="*/ 950 h 1492"/>
                <a:gd name="T32" fmla="*/ 305 w 1950"/>
                <a:gd name="T33" fmla="*/ 962 h 1492"/>
                <a:gd name="T34" fmla="*/ 753 w 1950"/>
                <a:gd name="T35" fmla="*/ 887 h 1492"/>
                <a:gd name="T36" fmla="*/ 672 w 1950"/>
                <a:gd name="T37" fmla="*/ 835 h 1492"/>
                <a:gd name="T38" fmla="*/ 602 w 1950"/>
                <a:gd name="T39" fmla="*/ 768 h 1492"/>
                <a:gd name="T40" fmla="*/ 1725 w 1950"/>
                <a:gd name="T41" fmla="*/ 756 h 1492"/>
                <a:gd name="T42" fmla="*/ 1821 w 1950"/>
                <a:gd name="T43" fmla="*/ 753 h 1492"/>
                <a:gd name="T44" fmla="*/ 1638 w 1950"/>
                <a:gd name="T45" fmla="*/ 713 h 1492"/>
                <a:gd name="T46" fmla="*/ 1908 w 1950"/>
                <a:gd name="T47" fmla="*/ 721 h 1492"/>
                <a:gd name="T48" fmla="*/ 570 w 1950"/>
                <a:gd name="T49" fmla="*/ 713 h 1492"/>
                <a:gd name="T50" fmla="*/ 576 w 1950"/>
                <a:gd name="T51" fmla="*/ 727 h 1492"/>
                <a:gd name="T52" fmla="*/ 1204 w 1950"/>
                <a:gd name="T53" fmla="*/ 713 h 1492"/>
                <a:gd name="T54" fmla="*/ 1253 w 1950"/>
                <a:gd name="T55" fmla="*/ 708 h 1492"/>
                <a:gd name="T56" fmla="*/ 1113 w 1950"/>
                <a:gd name="T57" fmla="*/ 679 h 1492"/>
                <a:gd name="T58" fmla="*/ 1605 w 1950"/>
                <a:gd name="T59" fmla="*/ 677 h 1492"/>
                <a:gd name="T60" fmla="*/ 1332 w 1950"/>
                <a:gd name="T61" fmla="*/ 653 h 1492"/>
                <a:gd name="T62" fmla="*/ 559 w 1950"/>
                <a:gd name="T63" fmla="*/ 623 h 1492"/>
                <a:gd name="T64" fmla="*/ 1021 w 1950"/>
                <a:gd name="T65" fmla="*/ 569 h 1492"/>
                <a:gd name="T66" fmla="*/ 1577 w 1950"/>
                <a:gd name="T67" fmla="*/ 538 h 1492"/>
                <a:gd name="T68" fmla="*/ 1372 w 1950"/>
                <a:gd name="T69" fmla="*/ 565 h 1492"/>
                <a:gd name="T70" fmla="*/ 1373 w 1950"/>
                <a:gd name="T71" fmla="*/ 546 h 1492"/>
                <a:gd name="T72" fmla="*/ 599 w 1950"/>
                <a:gd name="T73" fmla="*/ 500 h 1492"/>
                <a:gd name="T74" fmla="*/ 996 w 1950"/>
                <a:gd name="T75" fmla="*/ 528 h 1492"/>
                <a:gd name="T76" fmla="*/ 1614 w 1950"/>
                <a:gd name="T77" fmla="*/ 449 h 1492"/>
                <a:gd name="T78" fmla="*/ 1358 w 1950"/>
                <a:gd name="T79" fmla="*/ 469 h 1492"/>
                <a:gd name="T80" fmla="*/ 667 w 1950"/>
                <a:gd name="T81" fmla="*/ 436 h 1492"/>
                <a:gd name="T82" fmla="*/ 934 w 1950"/>
                <a:gd name="T83" fmla="*/ 453 h 1492"/>
                <a:gd name="T84" fmla="*/ 756 w 1950"/>
                <a:gd name="T85" fmla="*/ 405 h 1492"/>
                <a:gd name="T86" fmla="*/ 851 w 1950"/>
                <a:gd name="T87" fmla="*/ 404 h 1492"/>
                <a:gd name="T88" fmla="*/ 1648 w 1950"/>
                <a:gd name="T89" fmla="*/ 359 h 1492"/>
                <a:gd name="T90" fmla="*/ 1319 w 1950"/>
                <a:gd name="T91" fmla="*/ 381 h 1492"/>
                <a:gd name="T92" fmla="*/ 1669 w 1950"/>
                <a:gd name="T93" fmla="*/ 264 h 1492"/>
                <a:gd name="T94" fmla="*/ 1276 w 1950"/>
                <a:gd name="T95" fmla="*/ 246 h 1492"/>
                <a:gd name="T96" fmla="*/ 1656 w 1950"/>
                <a:gd name="T97" fmla="*/ 180 h 1492"/>
                <a:gd name="T98" fmla="*/ 1661 w 1950"/>
                <a:gd name="T99" fmla="*/ 216 h 1492"/>
                <a:gd name="T100" fmla="*/ 1276 w 1950"/>
                <a:gd name="T101" fmla="*/ 199 h 1492"/>
                <a:gd name="T102" fmla="*/ 1638 w 1950"/>
                <a:gd name="T103" fmla="*/ 125 h 1492"/>
                <a:gd name="T104" fmla="*/ 1300 w 1950"/>
                <a:gd name="T105" fmla="*/ 108 h 1492"/>
                <a:gd name="T106" fmla="*/ 1581 w 1950"/>
                <a:gd name="T107" fmla="*/ 51 h 1492"/>
                <a:gd name="T108" fmla="*/ 1362 w 1950"/>
                <a:gd name="T109" fmla="*/ 39 h 1492"/>
                <a:gd name="T110" fmla="*/ 1497 w 1950"/>
                <a:gd name="T111" fmla="*/ 12 h 14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1950" h="1492">
                  <a:moveTo>
                    <a:pt x="1" y="1492"/>
                  </a:moveTo>
                  <a:cubicBezTo>
                    <a:pt x="0" y="1485"/>
                    <a:pt x="0" y="1485"/>
                    <a:pt x="0" y="1485"/>
                  </a:cubicBezTo>
                  <a:cubicBezTo>
                    <a:pt x="16" y="1482"/>
                    <a:pt x="31" y="1477"/>
                    <a:pt x="45" y="1472"/>
                  </a:cubicBezTo>
                  <a:cubicBezTo>
                    <a:pt x="48" y="1479"/>
                    <a:pt x="48" y="1479"/>
                    <a:pt x="48" y="1479"/>
                  </a:cubicBezTo>
                  <a:cubicBezTo>
                    <a:pt x="34" y="1485"/>
                    <a:pt x="18" y="1489"/>
                    <a:pt x="1" y="1492"/>
                  </a:cubicBezTo>
                  <a:close/>
                  <a:moveTo>
                    <a:pt x="92" y="1457"/>
                  </a:moveTo>
                  <a:cubicBezTo>
                    <a:pt x="87" y="1451"/>
                    <a:pt x="87" y="1451"/>
                    <a:pt x="87" y="1451"/>
                  </a:cubicBezTo>
                  <a:cubicBezTo>
                    <a:pt x="100" y="1442"/>
                    <a:pt x="112" y="1432"/>
                    <a:pt x="123" y="1420"/>
                  </a:cubicBezTo>
                  <a:cubicBezTo>
                    <a:pt x="129" y="1425"/>
                    <a:pt x="129" y="1425"/>
                    <a:pt x="129" y="1425"/>
                  </a:cubicBezTo>
                  <a:cubicBezTo>
                    <a:pt x="118" y="1438"/>
                    <a:pt x="105" y="1448"/>
                    <a:pt x="92" y="1457"/>
                  </a:cubicBezTo>
                  <a:close/>
                  <a:moveTo>
                    <a:pt x="156" y="1385"/>
                  </a:moveTo>
                  <a:cubicBezTo>
                    <a:pt x="149" y="1382"/>
                    <a:pt x="149" y="1382"/>
                    <a:pt x="149" y="1382"/>
                  </a:cubicBezTo>
                  <a:cubicBezTo>
                    <a:pt x="156" y="1368"/>
                    <a:pt x="162" y="1354"/>
                    <a:pt x="167" y="1338"/>
                  </a:cubicBezTo>
                  <a:cubicBezTo>
                    <a:pt x="175" y="1340"/>
                    <a:pt x="175" y="1340"/>
                    <a:pt x="175" y="1340"/>
                  </a:cubicBezTo>
                  <a:cubicBezTo>
                    <a:pt x="170" y="1356"/>
                    <a:pt x="164" y="1372"/>
                    <a:pt x="156" y="1385"/>
                  </a:cubicBezTo>
                  <a:close/>
                  <a:moveTo>
                    <a:pt x="184" y="1293"/>
                  </a:moveTo>
                  <a:cubicBezTo>
                    <a:pt x="176" y="1292"/>
                    <a:pt x="176" y="1292"/>
                    <a:pt x="176" y="1292"/>
                  </a:cubicBezTo>
                  <a:cubicBezTo>
                    <a:pt x="178" y="1277"/>
                    <a:pt x="179" y="1261"/>
                    <a:pt x="179" y="1244"/>
                  </a:cubicBezTo>
                  <a:cubicBezTo>
                    <a:pt x="187" y="1244"/>
                    <a:pt x="187" y="1244"/>
                    <a:pt x="187" y="1244"/>
                  </a:cubicBezTo>
                  <a:cubicBezTo>
                    <a:pt x="187" y="1261"/>
                    <a:pt x="186" y="1277"/>
                    <a:pt x="184" y="1293"/>
                  </a:cubicBezTo>
                  <a:close/>
                  <a:moveTo>
                    <a:pt x="689" y="1203"/>
                  </a:moveTo>
                  <a:cubicBezTo>
                    <a:pt x="688" y="1195"/>
                    <a:pt x="688" y="1195"/>
                    <a:pt x="688" y="1195"/>
                  </a:cubicBezTo>
                  <a:cubicBezTo>
                    <a:pt x="703" y="1194"/>
                    <a:pt x="718" y="1190"/>
                    <a:pt x="733" y="1183"/>
                  </a:cubicBezTo>
                  <a:cubicBezTo>
                    <a:pt x="736" y="1191"/>
                    <a:pt x="736" y="1191"/>
                    <a:pt x="736" y="1191"/>
                  </a:cubicBezTo>
                  <a:cubicBezTo>
                    <a:pt x="721" y="1197"/>
                    <a:pt x="705" y="1202"/>
                    <a:pt x="689" y="1203"/>
                  </a:cubicBezTo>
                  <a:close/>
                  <a:moveTo>
                    <a:pt x="640" y="1200"/>
                  </a:moveTo>
                  <a:cubicBezTo>
                    <a:pt x="624" y="1197"/>
                    <a:pt x="609" y="1191"/>
                    <a:pt x="594" y="1183"/>
                  </a:cubicBezTo>
                  <a:cubicBezTo>
                    <a:pt x="598" y="1176"/>
                    <a:pt x="598" y="1176"/>
                    <a:pt x="598" y="1176"/>
                  </a:cubicBezTo>
                  <a:cubicBezTo>
                    <a:pt x="612" y="1184"/>
                    <a:pt x="627" y="1189"/>
                    <a:pt x="641" y="1193"/>
                  </a:cubicBezTo>
                  <a:lnTo>
                    <a:pt x="640" y="1200"/>
                  </a:lnTo>
                  <a:close/>
                  <a:moveTo>
                    <a:pt x="177" y="1196"/>
                  </a:moveTo>
                  <a:cubicBezTo>
                    <a:pt x="177" y="1184"/>
                    <a:pt x="176" y="1169"/>
                    <a:pt x="176" y="1155"/>
                  </a:cubicBezTo>
                  <a:cubicBezTo>
                    <a:pt x="176" y="1152"/>
                    <a:pt x="176" y="1150"/>
                    <a:pt x="176" y="1148"/>
                  </a:cubicBezTo>
                  <a:cubicBezTo>
                    <a:pt x="184" y="1148"/>
                    <a:pt x="184" y="1148"/>
                    <a:pt x="184" y="1148"/>
                  </a:cubicBezTo>
                  <a:cubicBezTo>
                    <a:pt x="184" y="1150"/>
                    <a:pt x="184" y="1152"/>
                    <a:pt x="184" y="1155"/>
                  </a:cubicBezTo>
                  <a:cubicBezTo>
                    <a:pt x="184" y="1169"/>
                    <a:pt x="185" y="1184"/>
                    <a:pt x="185" y="1196"/>
                  </a:cubicBezTo>
                  <a:lnTo>
                    <a:pt x="177" y="1196"/>
                  </a:lnTo>
                  <a:close/>
                  <a:moveTo>
                    <a:pt x="778" y="1166"/>
                  </a:moveTo>
                  <a:cubicBezTo>
                    <a:pt x="773" y="1160"/>
                    <a:pt x="773" y="1160"/>
                    <a:pt x="773" y="1160"/>
                  </a:cubicBezTo>
                  <a:cubicBezTo>
                    <a:pt x="786" y="1150"/>
                    <a:pt x="797" y="1139"/>
                    <a:pt x="806" y="1126"/>
                  </a:cubicBezTo>
                  <a:cubicBezTo>
                    <a:pt x="812" y="1131"/>
                    <a:pt x="812" y="1131"/>
                    <a:pt x="812" y="1131"/>
                  </a:cubicBezTo>
                  <a:cubicBezTo>
                    <a:pt x="803" y="1144"/>
                    <a:pt x="791" y="1156"/>
                    <a:pt x="778" y="1166"/>
                  </a:cubicBezTo>
                  <a:close/>
                  <a:moveTo>
                    <a:pt x="555" y="1153"/>
                  </a:moveTo>
                  <a:cubicBezTo>
                    <a:pt x="544" y="1143"/>
                    <a:pt x="533" y="1130"/>
                    <a:pt x="523" y="1117"/>
                  </a:cubicBezTo>
                  <a:cubicBezTo>
                    <a:pt x="529" y="1112"/>
                    <a:pt x="529" y="1112"/>
                    <a:pt x="529" y="1112"/>
                  </a:cubicBezTo>
                  <a:cubicBezTo>
                    <a:pt x="539" y="1125"/>
                    <a:pt x="550" y="1137"/>
                    <a:pt x="560" y="1147"/>
                  </a:cubicBezTo>
                  <a:lnTo>
                    <a:pt x="555" y="1153"/>
                  </a:lnTo>
                  <a:close/>
                  <a:moveTo>
                    <a:pt x="188" y="1101"/>
                  </a:moveTo>
                  <a:cubicBezTo>
                    <a:pt x="180" y="1100"/>
                    <a:pt x="180" y="1100"/>
                    <a:pt x="180" y="1100"/>
                  </a:cubicBezTo>
                  <a:cubicBezTo>
                    <a:pt x="184" y="1083"/>
                    <a:pt x="188" y="1067"/>
                    <a:pt x="195" y="1053"/>
                  </a:cubicBezTo>
                  <a:cubicBezTo>
                    <a:pt x="202" y="1057"/>
                    <a:pt x="202" y="1057"/>
                    <a:pt x="202" y="1057"/>
                  </a:cubicBezTo>
                  <a:cubicBezTo>
                    <a:pt x="196" y="1070"/>
                    <a:pt x="191" y="1085"/>
                    <a:pt x="188" y="1101"/>
                  </a:cubicBezTo>
                  <a:close/>
                  <a:moveTo>
                    <a:pt x="837" y="1089"/>
                  </a:moveTo>
                  <a:cubicBezTo>
                    <a:pt x="829" y="1086"/>
                    <a:pt x="829" y="1086"/>
                    <a:pt x="829" y="1086"/>
                  </a:cubicBezTo>
                  <a:cubicBezTo>
                    <a:pt x="832" y="1077"/>
                    <a:pt x="835" y="1069"/>
                    <a:pt x="836" y="1061"/>
                  </a:cubicBezTo>
                  <a:cubicBezTo>
                    <a:pt x="838" y="1054"/>
                    <a:pt x="839" y="1047"/>
                    <a:pt x="839" y="1040"/>
                  </a:cubicBezTo>
                  <a:cubicBezTo>
                    <a:pt x="847" y="1041"/>
                    <a:pt x="847" y="1041"/>
                    <a:pt x="847" y="1041"/>
                  </a:cubicBezTo>
                  <a:cubicBezTo>
                    <a:pt x="847" y="1048"/>
                    <a:pt x="846" y="1055"/>
                    <a:pt x="844" y="1063"/>
                  </a:cubicBezTo>
                  <a:cubicBezTo>
                    <a:pt x="843" y="1071"/>
                    <a:pt x="840" y="1080"/>
                    <a:pt x="837" y="1089"/>
                  </a:cubicBezTo>
                  <a:close/>
                  <a:moveTo>
                    <a:pt x="497" y="1076"/>
                  </a:moveTo>
                  <a:cubicBezTo>
                    <a:pt x="495" y="1072"/>
                    <a:pt x="494" y="1069"/>
                    <a:pt x="492" y="1066"/>
                  </a:cubicBezTo>
                  <a:cubicBezTo>
                    <a:pt x="486" y="1055"/>
                    <a:pt x="480" y="1045"/>
                    <a:pt x="472" y="1035"/>
                  </a:cubicBezTo>
                  <a:cubicBezTo>
                    <a:pt x="479" y="1030"/>
                    <a:pt x="479" y="1030"/>
                    <a:pt x="479" y="1030"/>
                  </a:cubicBezTo>
                  <a:cubicBezTo>
                    <a:pt x="486" y="1040"/>
                    <a:pt x="493" y="1051"/>
                    <a:pt x="499" y="1062"/>
                  </a:cubicBezTo>
                  <a:cubicBezTo>
                    <a:pt x="501" y="1065"/>
                    <a:pt x="502" y="1069"/>
                    <a:pt x="504" y="1072"/>
                  </a:cubicBezTo>
                  <a:lnTo>
                    <a:pt x="497" y="1076"/>
                  </a:lnTo>
                  <a:close/>
                  <a:moveTo>
                    <a:pt x="229" y="1018"/>
                  </a:moveTo>
                  <a:cubicBezTo>
                    <a:pt x="223" y="1013"/>
                    <a:pt x="223" y="1013"/>
                    <a:pt x="223" y="1013"/>
                  </a:cubicBezTo>
                  <a:cubicBezTo>
                    <a:pt x="224" y="1011"/>
                    <a:pt x="226" y="1009"/>
                    <a:pt x="228" y="1007"/>
                  </a:cubicBezTo>
                  <a:cubicBezTo>
                    <a:pt x="238" y="997"/>
                    <a:pt x="249" y="988"/>
                    <a:pt x="260" y="981"/>
                  </a:cubicBezTo>
                  <a:cubicBezTo>
                    <a:pt x="265" y="988"/>
                    <a:pt x="265" y="988"/>
                    <a:pt x="265" y="988"/>
                  </a:cubicBezTo>
                  <a:cubicBezTo>
                    <a:pt x="254" y="995"/>
                    <a:pt x="244" y="1003"/>
                    <a:pt x="234" y="1012"/>
                  </a:cubicBezTo>
                  <a:cubicBezTo>
                    <a:pt x="232" y="1014"/>
                    <a:pt x="230" y="1016"/>
                    <a:pt x="229" y="1018"/>
                  </a:cubicBezTo>
                  <a:close/>
                  <a:moveTo>
                    <a:pt x="439" y="1002"/>
                  </a:moveTo>
                  <a:cubicBezTo>
                    <a:pt x="426" y="992"/>
                    <a:pt x="413" y="984"/>
                    <a:pt x="399" y="978"/>
                  </a:cubicBezTo>
                  <a:cubicBezTo>
                    <a:pt x="402" y="971"/>
                    <a:pt x="402" y="971"/>
                    <a:pt x="402" y="971"/>
                  </a:cubicBezTo>
                  <a:cubicBezTo>
                    <a:pt x="417" y="977"/>
                    <a:pt x="431" y="986"/>
                    <a:pt x="444" y="996"/>
                  </a:cubicBezTo>
                  <a:lnTo>
                    <a:pt x="439" y="1002"/>
                  </a:lnTo>
                  <a:close/>
                  <a:moveTo>
                    <a:pt x="838" y="993"/>
                  </a:moveTo>
                  <a:cubicBezTo>
                    <a:pt x="835" y="978"/>
                    <a:pt x="830" y="964"/>
                    <a:pt x="822" y="950"/>
                  </a:cubicBezTo>
                  <a:cubicBezTo>
                    <a:pt x="829" y="946"/>
                    <a:pt x="829" y="946"/>
                    <a:pt x="829" y="946"/>
                  </a:cubicBezTo>
                  <a:cubicBezTo>
                    <a:pt x="837" y="960"/>
                    <a:pt x="843" y="975"/>
                    <a:pt x="846" y="992"/>
                  </a:cubicBezTo>
                  <a:lnTo>
                    <a:pt x="838" y="993"/>
                  </a:lnTo>
                  <a:close/>
                  <a:moveTo>
                    <a:pt x="307" y="970"/>
                  </a:moveTo>
                  <a:cubicBezTo>
                    <a:pt x="305" y="962"/>
                    <a:pt x="305" y="962"/>
                    <a:pt x="305" y="962"/>
                  </a:cubicBezTo>
                  <a:cubicBezTo>
                    <a:pt x="321" y="958"/>
                    <a:pt x="338" y="957"/>
                    <a:pt x="354" y="959"/>
                  </a:cubicBezTo>
                  <a:cubicBezTo>
                    <a:pt x="354" y="967"/>
                    <a:pt x="354" y="967"/>
                    <a:pt x="354" y="967"/>
                  </a:cubicBezTo>
                  <a:cubicBezTo>
                    <a:pt x="338" y="965"/>
                    <a:pt x="322" y="966"/>
                    <a:pt x="307" y="970"/>
                  </a:cubicBezTo>
                  <a:close/>
                  <a:moveTo>
                    <a:pt x="791" y="915"/>
                  </a:moveTo>
                  <a:cubicBezTo>
                    <a:pt x="781" y="906"/>
                    <a:pt x="769" y="898"/>
                    <a:pt x="753" y="887"/>
                  </a:cubicBezTo>
                  <a:cubicBezTo>
                    <a:pt x="758" y="880"/>
                    <a:pt x="758" y="880"/>
                    <a:pt x="758" y="880"/>
                  </a:cubicBezTo>
                  <a:cubicBezTo>
                    <a:pt x="774" y="891"/>
                    <a:pt x="786" y="900"/>
                    <a:pt x="797" y="909"/>
                  </a:cubicBezTo>
                  <a:lnTo>
                    <a:pt x="791" y="915"/>
                  </a:lnTo>
                  <a:close/>
                  <a:moveTo>
                    <a:pt x="713" y="862"/>
                  </a:moveTo>
                  <a:cubicBezTo>
                    <a:pt x="701" y="854"/>
                    <a:pt x="686" y="845"/>
                    <a:pt x="672" y="835"/>
                  </a:cubicBezTo>
                  <a:cubicBezTo>
                    <a:pt x="677" y="828"/>
                    <a:pt x="677" y="828"/>
                    <a:pt x="677" y="828"/>
                  </a:cubicBezTo>
                  <a:cubicBezTo>
                    <a:pt x="691" y="838"/>
                    <a:pt x="705" y="847"/>
                    <a:pt x="717" y="855"/>
                  </a:cubicBezTo>
                  <a:lnTo>
                    <a:pt x="713" y="862"/>
                  </a:lnTo>
                  <a:close/>
                  <a:moveTo>
                    <a:pt x="635" y="804"/>
                  </a:moveTo>
                  <a:cubicBezTo>
                    <a:pt x="622" y="793"/>
                    <a:pt x="612" y="781"/>
                    <a:pt x="602" y="768"/>
                  </a:cubicBezTo>
                  <a:cubicBezTo>
                    <a:pt x="609" y="763"/>
                    <a:pt x="609" y="763"/>
                    <a:pt x="609" y="763"/>
                  </a:cubicBezTo>
                  <a:cubicBezTo>
                    <a:pt x="618" y="776"/>
                    <a:pt x="628" y="787"/>
                    <a:pt x="640" y="798"/>
                  </a:cubicBezTo>
                  <a:lnTo>
                    <a:pt x="635" y="804"/>
                  </a:lnTo>
                  <a:close/>
                  <a:moveTo>
                    <a:pt x="1773" y="763"/>
                  </a:moveTo>
                  <a:cubicBezTo>
                    <a:pt x="1757" y="763"/>
                    <a:pt x="1741" y="760"/>
                    <a:pt x="1725" y="756"/>
                  </a:cubicBezTo>
                  <a:cubicBezTo>
                    <a:pt x="1727" y="748"/>
                    <a:pt x="1727" y="748"/>
                    <a:pt x="1727" y="748"/>
                  </a:cubicBezTo>
                  <a:cubicBezTo>
                    <a:pt x="1742" y="752"/>
                    <a:pt x="1758" y="755"/>
                    <a:pt x="1774" y="755"/>
                  </a:cubicBezTo>
                  <a:lnTo>
                    <a:pt x="1773" y="763"/>
                  </a:lnTo>
                  <a:close/>
                  <a:moveTo>
                    <a:pt x="1822" y="761"/>
                  </a:moveTo>
                  <a:cubicBezTo>
                    <a:pt x="1821" y="753"/>
                    <a:pt x="1821" y="753"/>
                    <a:pt x="1821" y="753"/>
                  </a:cubicBezTo>
                  <a:cubicBezTo>
                    <a:pt x="1836" y="751"/>
                    <a:pt x="1852" y="747"/>
                    <a:pt x="1866" y="742"/>
                  </a:cubicBezTo>
                  <a:cubicBezTo>
                    <a:pt x="1869" y="749"/>
                    <a:pt x="1869" y="749"/>
                    <a:pt x="1869" y="749"/>
                  </a:cubicBezTo>
                  <a:cubicBezTo>
                    <a:pt x="1854" y="755"/>
                    <a:pt x="1838" y="759"/>
                    <a:pt x="1822" y="761"/>
                  </a:cubicBezTo>
                  <a:close/>
                  <a:moveTo>
                    <a:pt x="1679" y="739"/>
                  </a:moveTo>
                  <a:cubicBezTo>
                    <a:pt x="1664" y="732"/>
                    <a:pt x="1651" y="723"/>
                    <a:pt x="1638" y="713"/>
                  </a:cubicBezTo>
                  <a:cubicBezTo>
                    <a:pt x="1643" y="707"/>
                    <a:pt x="1643" y="707"/>
                    <a:pt x="1643" y="707"/>
                  </a:cubicBezTo>
                  <a:cubicBezTo>
                    <a:pt x="1655" y="717"/>
                    <a:pt x="1668" y="725"/>
                    <a:pt x="1683" y="732"/>
                  </a:cubicBezTo>
                  <a:lnTo>
                    <a:pt x="1679" y="739"/>
                  </a:lnTo>
                  <a:close/>
                  <a:moveTo>
                    <a:pt x="1913" y="727"/>
                  </a:moveTo>
                  <a:cubicBezTo>
                    <a:pt x="1908" y="721"/>
                    <a:pt x="1908" y="721"/>
                    <a:pt x="1908" y="721"/>
                  </a:cubicBezTo>
                  <a:cubicBezTo>
                    <a:pt x="1922" y="712"/>
                    <a:pt x="1934" y="702"/>
                    <a:pt x="1945" y="691"/>
                  </a:cubicBezTo>
                  <a:cubicBezTo>
                    <a:pt x="1950" y="696"/>
                    <a:pt x="1950" y="696"/>
                    <a:pt x="1950" y="696"/>
                  </a:cubicBezTo>
                  <a:cubicBezTo>
                    <a:pt x="1939" y="708"/>
                    <a:pt x="1926" y="718"/>
                    <a:pt x="1913" y="727"/>
                  </a:cubicBezTo>
                  <a:close/>
                  <a:moveTo>
                    <a:pt x="576" y="727"/>
                  </a:moveTo>
                  <a:cubicBezTo>
                    <a:pt x="574" y="723"/>
                    <a:pt x="572" y="718"/>
                    <a:pt x="570" y="713"/>
                  </a:cubicBezTo>
                  <a:cubicBezTo>
                    <a:pt x="566" y="703"/>
                    <a:pt x="562" y="692"/>
                    <a:pt x="559" y="682"/>
                  </a:cubicBezTo>
                  <a:cubicBezTo>
                    <a:pt x="567" y="679"/>
                    <a:pt x="567" y="679"/>
                    <a:pt x="567" y="679"/>
                  </a:cubicBezTo>
                  <a:cubicBezTo>
                    <a:pt x="569" y="690"/>
                    <a:pt x="573" y="700"/>
                    <a:pt x="577" y="710"/>
                  </a:cubicBezTo>
                  <a:cubicBezTo>
                    <a:pt x="579" y="715"/>
                    <a:pt x="581" y="719"/>
                    <a:pt x="584" y="723"/>
                  </a:cubicBezTo>
                  <a:lnTo>
                    <a:pt x="576" y="727"/>
                  </a:lnTo>
                  <a:close/>
                  <a:moveTo>
                    <a:pt x="1204" y="713"/>
                  </a:moveTo>
                  <a:cubicBezTo>
                    <a:pt x="1188" y="712"/>
                    <a:pt x="1172" y="708"/>
                    <a:pt x="1156" y="702"/>
                  </a:cubicBezTo>
                  <a:cubicBezTo>
                    <a:pt x="1159" y="694"/>
                    <a:pt x="1159" y="694"/>
                    <a:pt x="1159" y="694"/>
                  </a:cubicBezTo>
                  <a:cubicBezTo>
                    <a:pt x="1174" y="700"/>
                    <a:pt x="1189" y="704"/>
                    <a:pt x="1204" y="705"/>
                  </a:cubicBezTo>
                  <a:lnTo>
                    <a:pt x="1204" y="713"/>
                  </a:lnTo>
                  <a:close/>
                  <a:moveTo>
                    <a:pt x="1253" y="708"/>
                  </a:moveTo>
                  <a:cubicBezTo>
                    <a:pt x="1250" y="701"/>
                    <a:pt x="1250" y="701"/>
                    <a:pt x="1250" y="701"/>
                  </a:cubicBezTo>
                  <a:cubicBezTo>
                    <a:pt x="1265" y="697"/>
                    <a:pt x="1279" y="690"/>
                    <a:pt x="1292" y="681"/>
                  </a:cubicBezTo>
                  <a:cubicBezTo>
                    <a:pt x="1297" y="687"/>
                    <a:pt x="1297" y="687"/>
                    <a:pt x="1297" y="687"/>
                  </a:cubicBezTo>
                  <a:cubicBezTo>
                    <a:pt x="1283" y="697"/>
                    <a:pt x="1268" y="704"/>
                    <a:pt x="1253" y="708"/>
                  </a:cubicBezTo>
                  <a:close/>
                  <a:moveTo>
                    <a:pt x="1113" y="679"/>
                  </a:moveTo>
                  <a:cubicBezTo>
                    <a:pt x="1100" y="670"/>
                    <a:pt x="1087" y="660"/>
                    <a:pt x="1075" y="649"/>
                  </a:cubicBezTo>
                  <a:cubicBezTo>
                    <a:pt x="1080" y="643"/>
                    <a:pt x="1080" y="643"/>
                    <a:pt x="1080" y="643"/>
                  </a:cubicBezTo>
                  <a:cubicBezTo>
                    <a:pt x="1092" y="654"/>
                    <a:pt x="1105" y="664"/>
                    <a:pt x="1117" y="672"/>
                  </a:cubicBezTo>
                  <a:lnTo>
                    <a:pt x="1113" y="679"/>
                  </a:lnTo>
                  <a:close/>
                  <a:moveTo>
                    <a:pt x="1605" y="677"/>
                  </a:moveTo>
                  <a:cubicBezTo>
                    <a:pt x="1595" y="664"/>
                    <a:pt x="1587" y="649"/>
                    <a:pt x="1581" y="634"/>
                  </a:cubicBezTo>
                  <a:cubicBezTo>
                    <a:pt x="1589" y="632"/>
                    <a:pt x="1589" y="632"/>
                    <a:pt x="1589" y="632"/>
                  </a:cubicBezTo>
                  <a:cubicBezTo>
                    <a:pt x="1594" y="646"/>
                    <a:pt x="1601" y="660"/>
                    <a:pt x="1611" y="673"/>
                  </a:cubicBezTo>
                  <a:lnTo>
                    <a:pt x="1605" y="677"/>
                  </a:lnTo>
                  <a:close/>
                  <a:moveTo>
                    <a:pt x="1332" y="653"/>
                  </a:moveTo>
                  <a:cubicBezTo>
                    <a:pt x="1326" y="648"/>
                    <a:pt x="1326" y="648"/>
                    <a:pt x="1326" y="648"/>
                  </a:cubicBezTo>
                  <a:cubicBezTo>
                    <a:pt x="1337" y="635"/>
                    <a:pt x="1345" y="622"/>
                    <a:pt x="1351" y="609"/>
                  </a:cubicBezTo>
                  <a:cubicBezTo>
                    <a:pt x="1358" y="612"/>
                    <a:pt x="1358" y="612"/>
                    <a:pt x="1358" y="612"/>
                  </a:cubicBezTo>
                  <a:cubicBezTo>
                    <a:pt x="1352" y="626"/>
                    <a:pt x="1343" y="640"/>
                    <a:pt x="1332" y="653"/>
                  </a:cubicBezTo>
                  <a:close/>
                  <a:moveTo>
                    <a:pt x="551" y="633"/>
                  </a:moveTo>
                  <a:cubicBezTo>
                    <a:pt x="551" y="630"/>
                    <a:pt x="551" y="627"/>
                    <a:pt x="551" y="623"/>
                  </a:cubicBezTo>
                  <a:cubicBezTo>
                    <a:pt x="551" y="611"/>
                    <a:pt x="552" y="598"/>
                    <a:pt x="554" y="585"/>
                  </a:cubicBezTo>
                  <a:cubicBezTo>
                    <a:pt x="562" y="586"/>
                    <a:pt x="562" y="586"/>
                    <a:pt x="562" y="586"/>
                  </a:cubicBezTo>
                  <a:cubicBezTo>
                    <a:pt x="560" y="598"/>
                    <a:pt x="559" y="611"/>
                    <a:pt x="559" y="623"/>
                  </a:cubicBezTo>
                  <a:cubicBezTo>
                    <a:pt x="559" y="627"/>
                    <a:pt x="559" y="630"/>
                    <a:pt x="559" y="633"/>
                  </a:cubicBezTo>
                  <a:lnTo>
                    <a:pt x="551" y="633"/>
                  </a:lnTo>
                  <a:close/>
                  <a:moveTo>
                    <a:pt x="1042" y="613"/>
                  </a:moveTo>
                  <a:cubicBezTo>
                    <a:pt x="1032" y="601"/>
                    <a:pt x="1023" y="587"/>
                    <a:pt x="1014" y="573"/>
                  </a:cubicBezTo>
                  <a:cubicBezTo>
                    <a:pt x="1021" y="569"/>
                    <a:pt x="1021" y="569"/>
                    <a:pt x="1021" y="569"/>
                  </a:cubicBezTo>
                  <a:cubicBezTo>
                    <a:pt x="1030" y="583"/>
                    <a:pt x="1039" y="596"/>
                    <a:pt x="1048" y="608"/>
                  </a:cubicBezTo>
                  <a:lnTo>
                    <a:pt x="1042" y="613"/>
                  </a:lnTo>
                  <a:close/>
                  <a:moveTo>
                    <a:pt x="1572" y="586"/>
                  </a:moveTo>
                  <a:cubicBezTo>
                    <a:pt x="1572" y="584"/>
                    <a:pt x="1572" y="582"/>
                    <a:pt x="1572" y="580"/>
                  </a:cubicBezTo>
                  <a:cubicBezTo>
                    <a:pt x="1572" y="567"/>
                    <a:pt x="1573" y="553"/>
                    <a:pt x="1577" y="538"/>
                  </a:cubicBezTo>
                  <a:cubicBezTo>
                    <a:pt x="1584" y="539"/>
                    <a:pt x="1584" y="539"/>
                    <a:pt x="1584" y="539"/>
                  </a:cubicBezTo>
                  <a:cubicBezTo>
                    <a:pt x="1581" y="554"/>
                    <a:pt x="1580" y="567"/>
                    <a:pt x="1580" y="580"/>
                  </a:cubicBezTo>
                  <a:cubicBezTo>
                    <a:pt x="1580" y="582"/>
                    <a:pt x="1580" y="584"/>
                    <a:pt x="1580" y="586"/>
                  </a:cubicBezTo>
                  <a:lnTo>
                    <a:pt x="1572" y="586"/>
                  </a:lnTo>
                  <a:close/>
                  <a:moveTo>
                    <a:pt x="1372" y="565"/>
                  </a:moveTo>
                  <a:cubicBezTo>
                    <a:pt x="1364" y="564"/>
                    <a:pt x="1364" y="564"/>
                    <a:pt x="1364" y="564"/>
                  </a:cubicBezTo>
                  <a:cubicBezTo>
                    <a:pt x="1365" y="558"/>
                    <a:pt x="1365" y="552"/>
                    <a:pt x="1365" y="546"/>
                  </a:cubicBezTo>
                  <a:cubicBezTo>
                    <a:pt x="1365" y="537"/>
                    <a:pt x="1364" y="527"/>
                    <a:pt x="1363" y="517"/>
                  </a:cubicBezTo>
                  <a:cubicBezTo>
                    <a:pt x="1371" y="516"/>
                    <a:pt x="1371" y="516"/>
                    <a:pt x="1371" y="516"/>
                  </a:cubicBezTo>
                  <a:cubicBezTo>
                    <a:pt x="1372" y="526"/>
                    <a:pt x="1373" y="536"/>
                    <a:pt x="1373" y="546"/>
                  </a:cubicBezTo>
                  <a:cubicBezTo>
                    <a:pt x="1373" y="552"/>
                    <a:pt x="1373" y="559"/>
                    <a:pt x="1372" y="565"/>
                  </a:cubicBezTo>
                  <a:close/>
                  <a:moveTo>
                    <a:pt x="576" y="541"/>
                  </a:moveTo>
                  <a:cubicBezTo>
                    <a:pt x="568" y="538"/>
                    <a:pt x="568" y="538"/>
                    <a:pt x="568" y="538"/>
                  </a:cubicBezTo>
                  <a:cubicBezTo>
                    <a:pt x="575" y="523"/>
                    <a:pt x="583" y="509"/>
                    <a:pt x="592" y="495"/>
                  </a:cubicBezTo>
                  <a:cubicBezTo>
                    <a:pt x="599" y="500"/>
                    <a:pt x="599" y="500"/>
                    <a:pt x="599" y="500"/>
                  </a:cubicBezTo>
                  <a:cubicBezTo>
                    <a:pt x="590" y="513"/>
                    <a:pt x="582" y="527"/>
                    <a:pt x="576" y="541"/>
                  </a:cubicBezTo>
                  <a:close/>
                  <a:moveTo>
                    <a:pt x="989" y="532"/>
                  </a:moveTo>
                  <a:cubicBezTo>
                    <a:pt x="980" y="518"/>
                    <a:pt x="971" y="506"/>
                    <a:pt x="961" y="494"/>
                  </a:cubicBezTo>
                  <a:cubicBezTo>
                    <a:pt x="967" y="489"/>
                    <a:pt x="967" y="489"/>
                    <a:pt x="967" y="489"/>
                  </a:cubicBezTo>
                  <a:cubicBezTo>
                    <a:pt x="977" y="501"/>
                    <a:pt x="987" y="514"/>
                    <a:pt x="996" y="528"/>
                  </a:cubicBezTo>
                  <a:lnTo>
                    <a:pt x="989" y="532"/>
                  </a:lnTo>
                  <a:close/>
                  <a:moveTo>
                    <a:pt x="1597" y="493"/>
                  </a:moveTo>
                  <a:cubicBezTo>
                    <a:pt x="1589" y="491"/>
                    <a:pt x="1589" y="491"/>
                    <a:pt x="1589" y="491"/>
                  </a:cubicBezTo>
                  <a:cubicBezTo>
                    <a:pt x="1595" y="475"/>
                    <a:pt x="1601" y="459"/>
                    <a:pt x="1606" y="446"/>
                  </a:cubicBezTo>
                  <a:cubicBezTo>
                    <a:pt x="1614" y="449"/>
                    <a:pt x="1614" y="449"/>
                    <a:pt x="1614" y="449"/>
                  </a:cubicBezTo>
                  <a:cubicBezTo>
                    <a:pt x="1608" y="462"/>
                    <a:pt x="1602" y="478"/>
                    <a:pt x="1597" y="493"/>
                  </a:cubicBezTo>
                  <a:close/>
                  <a:moveTo>
                    <a:pt x="1350" y="472"/>
                  </a:moveTo>
                  <a:cubicBezTo>
                    <a:pt x="1346" y="459"/>
                    <a:pt x="1340" y="445"/>
                    <a:pt x="1332" y="428"/>
                  </a:cubicBezTo>
                  <a:cubicBezTo>
                    <a:pt x="1339" y="425"/>
                    <a:pt x="1339" y="425"/>
                    <a:pt x="1339" y="425"/>
                  </a:cubicBezTo>
                  <a:cubicBezTo>
                    <a:pt x="1347" y="442"/>
                    <a:pt x="1353" y="456"/>
                    <a:pt x="1358" y="469"/>
                  </a:cubicBezTo>
                  <a:lnTo>
                    <a:pt x="1350" y="472"/>
                  </a:lnTo>
                  <a:close/>
                  <a:moveTo>
                    <a:pt x="630" y="464"/>
                  </a:moveTo>
                  <a:cubicBezTo>
                    <a:pt x="624" y="459"/>
                    <a:pt x="624" y="459"/>
                    <a:pt x="624" y="459"/>
                  </a:cubicBezTo>
                  <a:cubicBezTo>
                    <a:pt x="636" y="447"/>
                    <a:pt x="649" y="437"/>
                    <a:pt x="663" y="429"/>
                  </a:cubicBezTo>
                  <a:cubicBezTo>
                    <a:pt x="667" y="436"/>
                    <a:pt x="667" y="436"/>
                    <a:pt x="667" y="436"/>
                  </a:cubicBezTo>
                  <a:cubicBezTo>
                    <a:pt x="654" y="444"/>
                    <a:pt x="641" y="453"/>
                    <a:pt x="630" y="464"/>
                  </a:cubicBezTo>
                  <a:close/>
                  <a:moveTo>
                    <a:pt x="929" y="459"/>
                  </a:moveTo>
                  <a:cubicBezTo>
                    <a:pt x="917" y="448"/>
                    <a:pt x="904" y="439"/>
                    <a:pt x="891" y="431"/>
                  </a:cubicBezTo>
                  <a:cubicBezTo>
                    <a:pt x="895" y="424"/>
                    <a:pt x="895" y="424"/>
                    <a:pt x="895" y="424"/>
                  </a:cubicBezTo>
                  <a:cubicBezTo>
                    <a:pt x="909" y="432"/>
                    <a:pt x="922" y="442"/>
                    <a:pt x="934" y="453"/>
                  </a:cubicBezTo>
                  <a:lnTo>
                    <a:pt x="929" y="459"/>
                  </a:lnTo>
                  <a:close/>
                  <a:moveTo>
                    <a:pt x="710" y="416"/>
                  </a:moveTo>
                  <a:cubicBezTo>
                    <a:pt x="707" y="409"/>
                    <a:pt x="707" y="409"/>
                    <a:pt x="707" y="409"/>
                  </a:cubicBezTo>
                  <a:cubicBezTo>
                    <a:pt x="723" y="403"/>
                    <a:pt x="739" y="399"/>
                    <a:pt x="754" y="397"/>
                  </a:cubicBezTo>
                  <a:cubicBezTo>
                    <a:pt x="756" y="405"/>
                    <a:pt x="756" y="405"/>
                    <a:pt x="756" y="405"/>
                  </a:cubicBezTo>
                  <a:cubicBezTo>
                    <a:pt x="741" y="407"/>
                    <a:pt x="725" y="411"/>
                    <a:pt x="710" y="416"/>
                  </a:cubicBezTo>
                  <a:close/>
                  <a:moveTo>
                    <a:pt x="849" y="411"/>
                  </a:moveTo>
                  <a:cubicBezTo>
                    <a:pt x="834" y="406"/>
                    <a:pt x="818" y="403"/>
                    <a:pt x="803" y="402"/>
                  </a:cubicBezTo>
                  <a:cubicBezTo>
                    <a:pt x="803" y="394"/>
                    <a:pt x="803" y="394"/>
                    <a:pt x="803" y="394"/>
                  </a:cubicBezTo>
                  <a:cubicBezTo>
                    <a:pt x="819" y="395"/>
                    <a:pt x="836" y="398"/>
                    <a:pt x="851" y="404"/>
                  </a:cubicBezTo>
                  <a:lnTo>
                    <a:pt x="849" y="411"/>
                  </a:lnTo>
                  <a:close/>
                  <a:moveTo>
                    <a:pt x="1631" y="404"/>
                  </a:moveTo>
                  <a:cubicBezTo>
                    <a:pt x="1624" y="401"/>
                    <a:pt x="1624" y="401"/>
                    <a:pt x="1624" y="401"/>
                  </a:cubicBezTo>
                  <a:cubicBezTo>
                    <a:pt x="1631" y="384"/>
                    <a:pt x="1636" y="369"/>
                    <a:pt x="1640" y="356"/>
                  </a:cubicBezTo>
                  <a:cubicBezTo>
                    <a:pt x="1648" y="359"/>
                    <a:pt x="1648" y="359"/>
                    <a:pt x="1648" y="359"/>
                  </a:cubicBezTo>
                  <a:cubicBezTo>
                    <a:pt x="1643" y="372"/>
                    <a:pt x="1638" y="387"/>
                    <a:pt x="1631" y="404"/>
                  </a:cubicBezTo>
                  <a:close/>
                  <a:moveTo>
                    <a:pt x="1311" y="385"/>
                  </a:moveTo>
                  <a:cubicBezTo>
                    <a:pt x="1305" y="372"/>
                    <a:pt x="1298" y="356"/>
                    <a:pt x="1292" y="341"/>
                  </a:cubicBezTo>
                  <a:cubicBezTo>
                    <a:pt x="1299" y="338"/>
                    <a:pt x="1299" y="338"/>
                    <a:pt x="1299" y="338"/>
                  </a:cubicBezTo>
                  <a:cubicBezTo>
                    <a:pt x="1305" y="353"/>
                    <a:pt x="1313" y="368"/>
                    <a:pt x="1319" y="381"/>
                  </a:cubicBezTo>
                  <a:lnTo>
                    <a:pt x="1311" y="385"/>
                  </a:lnTo>
                  <a:close/>
                  <a:moveTo>
                    <a:pt x="1661" y="312"/>
                  </a:moveTo>
                  <a:cubicBezTo>
                    <a:pt x="1653" y="310"/>
                    <a:pt x="1653" y="310"/>
                    <a:pt x="1653" y="310"/>
                  </a:cubicBezTo>
                  <a:cubicBezTo>
                    <a:pt x="1657" y="294"/>
                    <a:pt x="1659" y="279"/>
                    <a:pt x="1661" y="263"/>
                  </a:cubicBezTo>
                  <a:cubicBezTo>
                    <a:pt x="1669" y="264"/>
                    <a:pt x="1669" y="264"/>
                    <a:pt x="1669" y="264"/>
                  </a:cubicBezTo>
                  <a:cubicBezTo>
                    <a:pt x="1667" y="280"/>
                    <a:pt x="1665" y="295"/>
                    <a:pt x="1661" y="312"/>
                  </a:cubicBezTo>
                  <a:close/>
                  <a:moveTo>
                    <a:pt x="1276" y="295"/>
                  </a:moveTo>
                  <a:cubicBezTo>
                    <a:pt x="1272" y="279"/>
                    <a:pt x="1269" y="264"/>
                    <a:pt x="1268" y="250"/>
                  </a:cubicBezTo>
                  <a:cubicBezTo>
                    <a:pt x="1268" y="247"/>
                    <a:pt x="1268" y="247"/>
                    <a:pt x="1268" y="247"/>
                  </a:cubicBezTo>
                  <a:cubicBezTo>
                    <a:pt x="1276" y="246"/>
                    <a:pt x="1276" y="246"/>
                    <a:pt x="1276" y="246"/>
                  </a:cubicBezTo>
                  <a:cubicBezTo>
                    <a:pt x="1276" y="249"/>
                    <a:pt x="1276" y="249"/>
                    <a:pt x="1276" y="249"/>
                  </a:cubicBezTo>
                  <a:cubicBezTo>
                    <a:pt x="1277" y="263"/>
                    <a:pt x="1280" y="277"/>
                    <a:pt x="1284" y="293"/>
                  </a:cubicBezTo>
                  <a:lnTo>
                    <a:pt x="1276" y="295"/>
                  </a:lnTo>
                  <a:close/>
                  <a:moveTo>
                    <a:pt x="1661" y="216"/>
                  </a:moveTo>
                  <a:cubicBezTo>
                    <a:pt x="1660" y="204"/>
                    <a:pt x="1658" y="192"/>
                    <a:pt x="1656" y="180"/>
                  </a:cubicBezTo>
                  <a:cubicBezTo>
                    <a:pt x="1655" y="176"/>
                    <a:pt x="1654" y="173"/>
                    <a:pt x="1654" y="169"/>
                  </a:cubicBezTo>
                  <a:cubicBezTo>
                    <a:pt x="1661" y="168"/>
                    <a:pt x="1661" y="168"/>
                    <a:pt x="1661" y="168"/>
                  </a:cubicBezTo>
                  <a:cubicBezTo>
                    <a:pt x="1662" y="171"/>
                    <a:pt x="1663" y="175"/>
                    <a:pt x="1664" y="178"/>
                  </a:cubicBezTo>
                  <a:cubicBezTo>
                    <a:pt x="1666" y="191"/>
                    <a:pt x="1668" y="203"/>
                    <a:pt x="1669" y="216"/>
                  </a:cubicBezTo>
                  <a:lnTo>
                    <a:pt x="1661" y="216"/>
                  </a:lnTo>
                  <a:close/>
                  <a:moveTo>
                    <a:pt x="1276" y="199"/>
                  </a:moveTo>
                  <a:cubicBezTo>
                    <a:pt x="1268" y="198"/>
                    <a:pt x="1268" y="198"/>
                    <a:pt x="1268" y="198"/>
                  </a:cubicBezTo>
                  <a:cubicBezTo>
                    <a:pt x="1269" y="181"/>
                    <a:pt x="1272" y="165"/>
                    <a:pt x="1276" y="150"/>
                  </a:cubicBezTo>
                  <a:cubicBezTo>
                    <a:pt x="1284" y="152"/>
                    <a:pt x="1284" y="152"/>
                    <a:pt x="1284" y="152"/>
                  </a:cubicBezTo>
                  <a:cubicBezTo>
                    <a:pt x="1280" y="167"/>
                    <a:pt x="1277" y="183"/>
                    <a:pt x="1276" y="199"/>
                  </a:cubicBezTo>
                  <a:close/>
                  <a:moveTo>
                    <a:pt x="1638" y="125"/>
                  </a:moveTo>
                  <a:cubicBezTo>
                    <a:pt x="1631" y="110"/>
                    <a:pt x="1623" y="97"/>
                    <a:pt x="1614" y="85"/>
                  </a:cubicBezTo>
                  <a:cubicBezTo>
                    <a:pt x="1620" y="80"/>
                    <a:pt x="1620" y="80"/>
                    <a:pt x="1620" y="80"/>
                  </a:cubicBezTo>
                  <a:cubicBezTo>
                    <a:pt x="1630" y="92"/>
                    <a:pt x="1639" y="107"/>
                    <a:pt x="1645" y="122"/>
                  </a:cubicBezTo>
                  <a:lnTo>
                    <a:pt x="1638" y="125"/>
                  </a:lnTo>
                  <a:close/>
                  <a:moveTo>
                    <a:pt x="1300" y="108"/>
                  </a:moveTo>
                  <a:cubicBezTo>
                    <a:pt x="1293" y="105"/>
                    <a:pt x="1293" y="105"/>
                    <a:pt x="1293" y="105"/>
                  </a:cubicBezTo>
                  <a:cubicBezTo>
                    <a:pt x="1301" y="90"/>
                    <a:pt x="1310" y="76"/>
                    <a:pt x="1321" y="64"/>
                  </a:cubicBezTo>
                  <a:cubicBezTo>
                    <a:pt x="1327" y="69"/>
                    <a:pt x="1327" y="69"/>
                    <a:pt x="1327" y="69"/>
                  </a:cubicBezTo>
                  <a:cubicBezTo>
                    <a:pt x="1316" y="81"/>
                    <a:pt x="1308" y="94"/>
                    <a:pt x="1300" y="108"/>
                  </a:cubicBezTo>
                  <a:close/>
                  <a:moveTo>
                    <a:pt x="1581" y="51"/>
                  </a:moveTo>
                  <a:cubicBezTo>
                    <a:pt x="1569" y="41"/>
                    <a:pt x="1556" y="33"/>
                    <a:pt x="1541" y="26"/>
                  </a:cubicBezTo>
                  <a:cubicBezTo>
                    <a:pt x="1545" y="19"/>
                    <a:pt x="1545" y="19"/>
                    <a:pt x="1545" y="19"/>
                  </a:cubicBezTo>
                  <a:cubicBezTo>
                    <a:pt x="1560" y="26"/>
                    <a:pt x="1574" y="35"/>
                    <a:pt x="1586" y="45"/>
                  </a:cubicBezTo>
                  <a:lnTo>
                    <a:pt x="1581" y="51"/>
                  </a:lnTo>
                  <a:close/>
                  <a:moveTo>
                    <a:pt x="1362" y="39"/>
                  </a:moveTo>
                  <a:cubicBezTo>
                    <a:pt x="1357" y="32"/>
                    <a:pt x="1357" y="32"/>
                    <a:pt x="1357" y="32"/>
                  </a:cubicBezTo>
                  <a:cubicBezTo>
                    <a:pt x="1371" y="23"/>
                    <a:pt x="1386" y="16"/>
                    <a:pt x="1401" y="11"/>
                  </a:cubicBezTo>
                  <a:cubicBezTo>
                    <a:pt x="1404" y="18"/>
                    <a:pt x="1404" y="18"/>
                    <a:pt x="1404" y="18"/>
                  </a:cubicBezTo>
                  <a:cubicBezTo>
                    <a:pt x="1389" y="23"/>
                    <a:pt x="1375" y="30"/>
                    <a:pt x="1362" y="39"/>
                  </a:cubicBezTo>
                  <a:close/>
                  <a:moveTo>
                    <a:pt x="1497" y="12"/>
                  </a:moveTo>
                  <a:cubicBezTo>
                    <a:pt x="1481" y="9"/>
                    <a:pt x="1465" y="8"/>
                    <a:pt x="1450" y="9"/>
                  </a:cubicBezTo>
                  <a:cubicBezTo>
                    <a:pt x="1449" y="1"/>
                    <a:pt x="1449" y="1"/>
                    <a:pt x="1449" y="1"/>
                  </a:cubicBezTo>
                  <a:cubicBezTo>
                    <a:pt x="1466" y="0"/>
                    <a:pt x="1482" y="1"/>
                    <a:pt x="1498" y="4"/>
                  </a:cubicBezTo>
                  <a:lnTo>
                    <a:pt x="1497" y="12"/>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normAutofit/>
            </a:bodyPr>
            <a:lstStyle/>
            <a:p>
              <a:pPr fontAlgn="auto">
                <a:spcBef>
                  <a:spcPts val="0"/>
                </a:spcBef>
                <a:spcAft>
                  <a:spcPts val="0"/>
                </a:spcAft>
              </a:pPr>
              <a:endParaRPr lang="en-GB" sz="1350">
                <a:solidFill>
                  <a:prstClr val="black"/>
                </a:solidFill>
                <a:latin typeface="Roboto"/>
                <a:cs typeface="+mn-cs"/>
              </a:endParaRPr>
            </a:p>
          </p:txBody>
        </p:sp>
        <p:sp>
          <p:nvSpPr>
            <p:cNvPr id="85" name="Rectangle 84">
              <a:extLst>
                <a:ext uri="{FF2B5EF4-FFF2-40B4-BE49-F238E27FC236}">
                  <a16:creationId xmlns:a16="http://schemas.microsoft.com/office/drawing/2014/main" id="{BD2D3B7C-AB6F-4555-BB04-96956AF7A318}"/>
                </a:ext>
              </a:extLst>
            </p:cNvPr>
            <p:cNvSpPr/>
            <p:nvPr/>
          </p:nvSpPr>
          <p:spPr bwMode="auto">
            <a:xfrm>
              <a:off x="0" y="6217443"/>
              <a:ext cx="4641481" cy="352425"/>
            </a:xfrm>
            <a:prstGeom prst="rect">
              <a:avLst/>
            </a:prstGeom>
            <a:solidFill>
              <a:schemeClr val="tx1">
                <a:lumMod val="75000"/>
                <a:lumOff val="25000"/>
              </a:schemeClr>
            </a:solidFill>
            <a:ln>
              <a:noFill/>
            </a:ln>
          </p:spPr>
          <p:txBody>
            <a:bodyPr vert="horz" wrap="square" lIns="68580" tIns="34290" rIns="68580" bIns="34290" numCol="1" rtlCol="0" anchor="t" anchorCtr="0" compatLnSpc="1">
              <a:prstTxWarp prst="textNoShape">
                <a:avLst/>
              </a:prstTxWarp>
              <a:normAutofit/>
            </a:bodyPr>
            <a:lstStyle/>
            <a:p>
              <a:pPr fontAlgn="auto">
                <a:spcBef>
                  <a:spcPts val="0"/>
                </a:spcBef>
                <a:spcAft>
                  <a:spcPts val="0"/>
                </a:spcAft>
              </a:pPr>
              <a:endParaRPr lang="en-GB" sz="1350">
                <a:solidFill>
                  <a:prstClr val="black"/>
                </a:solidFill>
                <a:latin typeface="Roboto"/>
                <a:cs typeface="+mn-cs"/>
              </a:endParaRPr>
            </a:p>
          </p:txBody>
        </p:sp>
        <p:cxnSp>
          <p:nvCxnSpPr>
            <p:cNvPr id="126" name="Straight Connector 125">
              <a:extLst>
                <a:ext uri="{FF2B5EF4-FFF2-40B4-BE49-F238E27FC236}">
                  <a16:creationId xmlns:a16="http://schemas.microsoft.com/office/drawing/2014/main" id="{28CAC48B-4DAC-4215-89F6-185BD9BE76C6}"/>
                </a:ext>
              </a:extLst>
            </p:cNvPr>
            <p:cNvCxnSpPr>
              <a:cxnSpLocks/>
              <a:stCxn id="85" idx="1"/>
            </p:cNvCxnSpPr>
            <p:nvPr/>
          </p:nvCxnSpPr>
          <p:spPr>
            <a:xfrm>
              <a:off x="0" y="6393656"/>
              <a:ext cx="4657725" cy="0"/>
            </a:xfrm>
            <a:prstGeom prst="line">
              <a:avLst/>
            </a:prstGeom>
            <a:ln w="28575">
              <a:solidFill>
                <a:schemeClr val="bg1"/>
              </a:solidFill>
              <a:prstDash val="dash"/>
            </a:ln>
          </p:spPr>
          <p:style>
            <a:lnRef idx="1">
              <a:schemeClr val="accent1"/>
            </a:lnRef>
            <a:fillRef idx="0">
              <a:schemeClr val="accent1"/>
            </a:fillRef>
            <a:effectRef idx="0">
              <a:schemeClr val="accent1"/>
            </a:effectRef>
            <a:fontRef idx="minor">
              <a:schemeClr val="tx1"/>
            </a:fontRef>
          </p:style>
        </p:cxnSp>
        <p:sp>
          <p:nvSpPr>
            <p:cNvPr id="129" name="Rectangle 128">
              <a:extLst>
                <a:ext uri="{FF2B5EF4-FFF2-40B4-BE49-F238E27FC236}">
                  <a16:creationId xmlns:a16="http://schemas.microsoft.com/office/drawing/2014/main" id="{689A17EB-427E-472E-96A6-82661E717481}"/>
                </a:ext>
              </a:extLst>
            </p:cNvPr>
            <p:cNvSpPr/>
            <p:nvPr/>
          </p:nvSpPr>
          <p:spPr bwMode="auto">
            <a:xfrm>
              <a:off x="0" y="6568837"/>
              <a:ext cx="4641480" cy="246301"/>
            </a:xfrm>
            <a:prstGeom prst="rect">
              <a:avLst/>
            </a:prstGeom>
            <a:solidFill>
              <a:schemeClr val="bg1">
                <a:lumMod val="95000"/>
              </a:schemeClr>
            </a:solidFill>
            <a:ln>
              <a:noFill/>
            </a:ln>
          </p:spPr>
          <p:txBody>
            <a:bodyPr vert="horz" wrap="square" lIns="68580" tIns="34290" rIns="68580" bIns="34290" numCol="1" rtlCol="0" anchor="t" anchorCtr="0" compatLnSpc="1">
              <a:prstTxWarp prst="textNoShape">
                <a:avLst/>
              </a:prstTxWarp>
              <a:normAutofit fontScale="85000" lnSpcReduction="20000"/>
            </a:bodyPr>
            <a:lstStyle/>
            <a:p>
              <a:pPr fontAlgn="auto">
                <a:spcBef>
                  <a:spcPts val="0"/>
                </a:spcBef>
                <a:spcAft>
                  <a:spcPts val="0"/>
                </a:spcAft>
              </a:pPr>
              <a:endParaRPr lang="en-GB" sz="1350">
                <a:solidFill>
                  <a:prstClr val="black"/>
                </a:solidFill>
                <a:latin typeface="Roboto"/>
                <a:cs typeface="+mn-cs"/>
              </a:endParaRPr>
            </a:p>
          </p:txBody>
        </p:sp>
      </p:grpSp>
      <p:sp>
        <p:nvSpPr>
          <p:cNvPr id="87" name="Rectangle 86">
            <a:extLst>
              <a:ext uri="{FF2B5EF4-FFF2-40B4-BE49-F238E27FC236}">
                <a16:creationId xmlns:a16="http://schemas.microsoft.com/office/drawing/2014/main" id="{B8E9FA09-5260-4878-99CA-62F77573EAA5}"/>
              </a:ext>
            </a:extLst>
          </p:cNvPr>
          <p:cNvSpPr/>
          <p:nvPr/>
        </p:nvSpPr>
        <p:spPr>
          <a:xfrm>
            <a:off x="1233710" y="179829"/>
            <a:ext cx="4171250" cy="591998"/>
          </a:xfrm>
          <a:prstGeom prst="rect">
            <a:avLst/>
          </a:prstGeom>
        </p:spPr>
        <p:txBody>
          <a:bodyPr wrap="square" lIns="0" tIns="0" rIns="0" bIns="0" anchor="t">
            <a:normAutofit fontScale="62500" lnSpcReduction="20000"/>
          </a:bodyPr>
          <a:lstStyle/>
          <a:p>
            <a:pPr fontAlgn="auto">
              <a:spcBef>
                <a:spcPts val="0"/>
              </a:spcBef>
              <a:spcAft>
                <a:spcPts val="0"/>
              </a:spcAft>
            </a:pPr>
            <a:r>
              <a:rPr lang="da-DK" sz="3600" b="1">
                <a:solidFill>
                  <a:prstClr val="black">
                    <a:lumMod val="75000"/>
                    <a:lumOff val="25000"/>
                  </a:prstClr>
                </a:solidFill>
                <a:latin typeface="Roboto"/>
                <a:cs typeface="+mn-cs"/>
              </a:rPr>
              <a:t>THE BIG PICTURE – ZOOM IN </a:t>
            </a:r>
          </a:p>
          <a:p>
            <a:pPr fontAlgn="auto">
              <a:spcBef>
                <a:spcPts val="0"/>
              </a:spcBef>
              <a:spcAft>
                <a:spcPts val="0"/>
              </a:spcAft>
            </a:pPr>
            <a:r>
              <a:rPr lang="en-GB" sz="2800" i="1">
                <a:solidFill>
                  <a:srgbClr val="C00000"/>
                </a:solidFill>
                <a:latin typeface="Roboto"/>
                <a:cs typeface="+mn-cs"/>
              </a:rPr>
              <a:t>Technology: Year 7 Cushion</a:t>
            </a:r>
          </a:p>
        </p:txBody>
      </p:sp>
      <p:sp>
        <p:nvSpPr>
          <p:cNvPr id="89" name="TextBox 88">
            <a:extLst>
              <a:ext uri="{FF2B5EF4-FFF2-40B4-BE49-F238E27FC236}">
                <a16:creationId xmlns:a16="http://schemas.microsoft.com/office/drawing/2014/main" id="{96392ED2-2948-4109-9E70-38E4C2C029DD}"/>
              </a:ext>
            </a:extLst>
          </p:cNvPr>
          <p:cNvSpPr txBox="1"/>
          <p:nvPr/>
        </p:nvSpPr>
        <p:spPr>
          <a:xfrm>
            <a:off x="6897199" y="4321185"/>
            <a:ext cx="2369796" cy="2392208"/>
          </a:xfrm>
          <a:prstGeom prst="rect">
            <a:avLst/>
          </a:prstGeom>
          <a:solidFill>
            <a:schemeClr val="bg1">
              <a:lumMod val="95000"/>
            </a:schemeClr>
          </a:solidFill>
          <a:ln w="28575">
            <a:solidFill>
              <a:srgbClr val="C00000"/>
            </a:solidFill>
          </a:ln>
        </p:spPr>
        <p:txBody>
          <a:bodyPr wrap="square" lIns="0" tIns="0" rIns="0" bIns="0" rtlCol="0" anchor="t">
            <a:normAutofit/>
          </a:bodyPr>
          <a:lstStyle/>
          <a:p>
            <a:pPr marL="352425" indent="-268288" algn="ctr" fontAlgn="auto">
              <a:spcBef>
                <a:spcPts val="0"/>
              </a:spcBef>
              <a:spcAft>
                <a:spcPts val="0"/>
              </a:spcAft>
            </a:pPr>
            <a:endParaRPr lang="da-DK" sz="1200" b="1" u="sng">
              <a:solidFill>
                <a:prstClr val="black">
                  <a:lumMod val="75000"/>
                  <a:lumOff val="25000"/>
                </a:prstClr>
              </a:solidFill>
              <a:latin typeface="Roboto"/>
              <a:cs typeface="+mn-cs"/>
            </a:endParaRPr>
          </a:p>
          <a:p>
            <a:pPr marL="352425" indent="-268288" algn="ctr" fontAlgn="auto">
              <a:spcBef>
                <a:spcPts val="0"/>
              </a:spcBef>
              <a:spcAft>
                <a:spcPts val="0"/>
              </a:spcAft>
            </a:pPr>
            <a:r>
              <a:rPr lang="da-DK" sz="1200" b="1" u="sng">
                <a:solidFill>
                  <a:prstClr val="black">
                    <a:lumMod val="75000"/>
                    <a:lumOff val="25000"/>
                  </a:prstClr>
                </a:solidFill>
                <a:latin typeface="Roboto"/>
                <a:cs typeface="+mn-cs"/>
              </a:rPr>
              <a:t>PERSONAL OBJECTIVES</a:t>
            </a:r>
          </a:p>
          <a:p>
            <a:pPr marL="266700" indent="-182563" fontAlgn="auto">
              <a:spcBef>
                <a:spcPts val="0"/>
              </a:spcBef>
              <a:spcAft>
                <a:spcPts val="0"/>
              </a:spcAft>
              <a:buFont typeface="Arial" panose="020B0604020202020204" pitchFamily="34" charset="0"/>
              <a:buChar char="•"/>
            </a:pPr>
            <a:r>
              <a:rPr lang="da-DK" sz="1200">
                <a:solidFill>
                  <a:prstClr val="black">
                    <a:lumMod val="75000"/>
                    <a:lumOff val="25000"/>
                  </a:prstClr>
                </a:solidFill>
                <a:latin typeface="Roboto"/>
                <a:cs typeface="+mn-cs"/>
              </a:rPr>
              <a:t>To </a:t>
            </a:r>
            <a:r>
              <a:rPr lang="da-DK" sz="1200" err="1">
                <a:solidFill>
                  <a:prstClr val="black">
                    <a:lumMod val="75000"/>
                    <a:lumOff val="25000"/>
                  </a:prstClr>
                </a:solidFill>
                <a:latin typeface="Roboto"/>
                <a:cs typeface="+mn-cs"/>
              </a:rPr>
              <a:t>develop</a:t>
            </a:r>
            <a:r>
              <a:rPr lang="da-DK" sz="1200">
                <a:solidFill>
                  <a:prstClr val="black">
                    <a:lumMod val="75000"/>
                    <a:lumOff val="25000"/>
                  </a:prstClr>
                </a:solidFill>
                <a:latin typeface="Roboto"/>
                <a:cs typeface="+mn-cs"/>
              </a:rPr>
              <a:t> </a:t>
            </a:r>
            <a:r>
              <a:rPr lang="da-DK" sz="1200" err="1">
                <a:solidFill>
                  <a:prstClr val="black">
                    <a:lumMod val="75000"/>
                    <a:lumOff val="25000"/>
                  </a:prstClr>
                </a:solidFill>
                <a:latin typeface="Roboto"/>
                <a:cs typeface="+mn-cs"/>
              </a:rPr>
              <a:t>skills</a:t>
            </a:r>
            <a:r>
              <a:rPr lang="da-DK" sz="1200">
                <a:solidFill>
                  <a:prstClr val="black">
                    <a:lumMod val="75000"/>
                    <a:lumOff val="25000"/>
                  </a:prstClr>
                </a:solidFill>
                <a:latin typeface="Roboto"/>
                <a:cs typeface="+mn-cs"/>
              </a:rPr>
              <a:t> </a:t>
            </a:r>
            <a:r>
              <a:rPr lang="da-DK" sz="1200" err="1">
                <a:solidFill>
                  <a:prstClr val="black">
                    <a:lumMod val="75000"/>
                    <a:lumOff val="25000"/>
                  </a:prstClr>
                </a:solidFill>
                <a:latin typeface="Roboto"/>
                <a:cs typeface="+mn-cs"/>
              </a:rPr>
              <a:t>setting</a:t>
            </a:r>
            <a:r>
              <a:rPr lang="da-DK" sz="1200">
                <a:solidFill>
                  <a:prstClr val="black">
                    <a:lumMod val="75000"/>
                    <a:lumOff val="25000"/>
                  </a:prstClr>
                </a:solidFill>
                <a:latin typeface="Roboto"/>
                <a:cs typeface="+mn-cs"/>
              </a:rPr>
              <a:t> up and </a:t>
            </a:r>
            <a:r>
              <a:rPr lang="da-DK" sz="1200" err="1">
                <a:solidFill>
                  <a:prstClr val="black">
                    <a:lumMod val="75000"/>
                    <a:lumOff val="25000"/>
                  </a:prstClr>
                </a:solidFill>
                <a:latin typeface="Roboto"/>
                <a:cs typeface="+mn-cs"/>
              </a:rPr>
              <a:t>using</a:t>
            </a:r>
            <a:r>
              <a:rPr lang="da-DK" sz="1200">
                <a:solidFill>
                  <a:prstClr val="black">
                    <a:lumMod val="75000"/>
                    <a:lumOff val="25000"/>
                  </a:prstClr>
                </a:solidFill>
                <a:latin typeface="Roboto"/>
                <a:cs typeface="+mn-cs"/>
              </a:rPr>
              <a:t> a </a:t>
            </a:r>
            <a:r>
              <a:rPr lang="da-DK" sz="1200" err="1">
                <a:solidFill>
                  <a:prstClr val="black">
                    <a:lumMod val="75000"/>
                    <a:lumOff val="25000"/>
                  </a:prstClr>
                </a:solidFill>
                <a:latin typeface="Roboto"/>
                <a:cs typeface="+mn-cs"/>
              </a:rPr>
              <a:t>sewing</a:t>
            </a:r>
            <a:r>
              <a:rPr lang="da-DK" sz="1200">
                <a:solidFill>
                  <a:prstClr val="black">
                    <a:lumMod val="75000"/>
                    <a:lumOff val="25000"/>
                  </a:prstClr>
                </a:solidFill>
                <a:latin typeface="Roboto"/>
                <a:cs typeface="+mn-cs"/>
              </a:rPr>
              <a:t> </a:t>
            </a:r>
            <a:r>
              <a:rPr lang="da-DK" sz="1200" err="1">
                <a:solidFill>
                  <a:prstClr val="black">
                    <a:lumMod val="75000"/>
                    <a:lumOff val="25000"/>
                  </a:prstClr>
                </a:solidFill>
                <a:latin typeface="Roboto"/>
                <a:cs typeface="+mn-cs"/>
              </a:rPr>
              <a:t>machine</a:t>
            </a:r>
          </a:p>
          <a:p>
            <a:pPr marL="266700" indent="-182563" fontAlgn="auto">
              <a:spcBef>
                <a:spcPts val="0"/>
              </a:spcBef>
              <a:spcAft>
                <a:spcPts val="0"/>
              </a:spcAft>
              <a:buFont typeface="Arial" panose="020B0604020202020204" pitchFamily="34" charset="0"/>
              <a:buChar char="•"/>
            </a:pPr>
            <a:r>
              <a:rPr lang="da-DK" sz="1200">
                <a:solidFill>
                  <a:prstClr val="black">
                    <a:lumMod val="75000"/>
                    <a:lumOff val="25000"/>
                  </a:prstClr>
                </a:solidFill>
                <a:latin typeface="Roboto"/>
                <a:cs typeface="+mn-cs"/>
              </a:rPr>
              <a:t>To </a:t>
            </a:r>
            <a:r>
              <a:rPr lang="da-DK" sz="1200" err="1">
                <a:solidFill>
                  <a:prstClr val="black">
                    <a:lumMod val="75000"/>
                    <a:lumOff val="25000"/>
                  </a:prstClr>
                </a:solidFill>
                <a:latin typeface="Roboto"/>
                <a:cs typeface="+mn-cs"/>
              </a:rPr>
              <a:t>become</a:t>
            </a:r>
            <a:r>
              <a:rPr lang="da-DK" sz="1200">
                <a:solidFill>
                  <a:prstClr val="black">
                    <a:lumMod val="75000"/>
                    <a:lumOff val="25000"/>
                  </a:prstClr>
                </a:solidFill>
                <a:latin typeface="Roboto"/>
                <a:cs typeface="+mn-cs"/>
              </a:rPr>
              <a:t> independent </a:t>
            </a:r>
            <a:r>
              <a:rPr lang="da-DK" sz="1200" err="1">
                <a:solidFill>
                  <a:prstClr val="black">
                    <a:lumMod val="75000"/>
                    <a:lumOff val="25000"/>
                  </a:prstClr>
                </a:solidFill>
                <a:latin typeface="Roboto"/>
                <a:cs typeface="+mn-cs"/>
              </a:rPr>
              <a:t>using</a:t>
            </a:r>
            <a:r>
              <a:rPr lang="da-DK" sz="1200">
                <a:solidFill>
                  <a:prstClr val="black">
                    <a:lumMod val="75000"/>
                    <a:lumOff val="25000"/>
                  </a:prstClr>
                </a:solidFill>
                <a:latin typeface="Roboto"/>
                <a:cs typeface="+mn-cs"/>
              </a:rPr>
              <a:t> research to </a:t>
            </a:r>
            <a:r>
              <a:rPr lang="da-DK" sz="1200" err="1">
                <a:solidFill>
                  <a:prstClr val="black">
                    <a:lumMod val="75000"/>
                    <a:lumOff val="25000"/>
                  </a:prstClr>
                </a:solidFill>
                <a:latin typeface="Roboto"/>
                <a:cs typeface="+mn-cs"/>
              </a:rPr>
              <a:t>create</a:t>
            </a:r>
            <a:r>
              <a:rPr lang="da-DK" sz="1200">
                <a:solidFill>
                  <a:prstClr val="black">
                    <a:lumMod val="75000"/>
                    <a:lumOff val="25000"/>
                  </a:prstClr>
                </a:solidFill>
                <a:latin typeface="Roboto"/>
                <a:cs typeface="+mn-cs"/>
              </a:rPr>
              <a:t> designs and </a:t>
            </a:r>
            <a:r>
              <a:rPr lang="da-DK" sz="1200" err="1">
                <a:solidFill>
                  <a:prstClr val="black">
                    <a:lumMod val="75000"/>
                    <a:lumOff val="25000"/>
                  </a:prstClr>
                </a:solidFill>
                <a:latin typeface="Roboto"/>
                <a:cs typeface="+mn-cs"/>
              </a:rPr>
              <a:t>annotate</a:t>
            </a:r>
            <a:r>
              <a:rPr lang="da-DK" sz="1200">
                <a:solidFill>
                  <a:prstClr val="black">
                    <a:lumMod val="75000"/>
                    <a:lumOff val="25000"/>
                  </a:prstClr>
                </a:solidFill>
                <a:latin typeface="Roboto"/>
                <a:cs typeface="+mn-cs"/>
              </a:rPr>
              <a:t> </a:t>
            </a:r>
            <a:r>
              <a:rPr lang="da-DK" sz="1200" err="1">
                <a:solidFill>
                  <a:prstClr val="black">
                    <a:lumMod val="75000"/>
                    <a:lumOff val="25000"/>
                  </a:prstClr>
                </a:solidFill>
                <a:latin typeface="Roboto"/>
                <a:cs typeface="+mn-cs"/>
              </a:rPr>
              <a:t>them</a:t>
            </a:r>
          </a:p>
          <a:p>
            <a:pPr marL="266700" indent="-182563" fontAlgn="auto">
              <a:spcBef>
                <a:spcPts val="0"/>
              </a:spcBef>
              <a:spcAft>
                <a:spcPts val="0"/>
              </a:spcAft>
              <a:buFont typeface="Arial" panose="020B0604020202020204" pitchFamily="34" charset="0"/>
              <a:buChar char="•"/>
            </a:pPr>
            <a:r>
              <a:rPr lang="da-DK" sz="1200" err="1">
                <a:solidFill>
                  <a:prstClr val="black">
                    <a:lumMod val="75000"/>
                    <a:lumOff val="25000"/>
                  </a:prstClr>
                </a:solidFill>
                <a:latin typeface="Roboto"/>
                <a:cs typeface="+mn-cs"/>
              </a:rPr>
              <a:t>Achieve</a:t>
            </a:r>
            <a:r>
              <a:rPr lang="da-DK" sz="1200">
                <a:solidFill>
                  <a:prstClr val="black">
                    <a:lumMod val="75000"/>
                    <a:lumOff val="25000"/>
                  </a:prstClr>
                </a:solidFill>
                <a:latin typeface="Roboto"/>
                <a:cs typeface="+mn-cs"/>
              </a:rPr>
              <a:t> </a:t>
            </a:r>
            <a:r>
              <a:rPr lang="da-DK" sz="1200" err="1">
                <a:solidFill>
                  <a:prstClr val="black">
                    <a:lumMod val="75000"/>
                    <a:lumOff val="25000"/>
                  </a:prstClr>
                </a:solidFill>
                <a:latin typeface="Roboto"/>
                <a:cs typeface="+mn-cs"/>
              </a:rPr>
              <a:t>applique</a:t>
            </a:r>
            <a:r>
              <a:rPr lang="da-DK" sz="1200">
                <a:solidFill>
                  <a:prstClr val="black">
                    <a:lumMod val="75000"/>
                    <a:lumOff val="25000"/>
                  </a:prstClr>
                </a:solidFill>
                <a:latin typeface="Roboto"/>
                <a:cs typeface="+mn-cs"/>
              </a:rPr>
              <a:t> and </a:t>
            </a:r>
            <a:r>
              <a:rPr lang="da-DK" sz="1200" err="1">
                <a:solidFill>
                  <a:prstClr val="black">
                    <a:lumMod val="75000"/>
                    <a:lumOff val="25000"/>
                  </a:prstClr>
                </a:solidFill>
                <a:latin typeface="Roboto"/>
                <a:cs typeface="+mn-cs"/>
              </a:rPr>
              <a:t>other</a:t>
            </a:r>
            <a:r>
              <a:rPr lang="da-DK" sz="1200">
                <a:solidFill>
                  <a:prstClr val="black">
                    <a:lumMod val="75000"/>
                    <a:lumOff val="25000"/>
                  </a:prstClr>
                </a:solidFill>
                <a:latin typeface="Roboto"/>
                <a:cs typeface="+mn-cs"/>
              </a:rPr>
              <a:t> </a:t>
            </a:r>
            <a:r>
              <a:rPr lang="da-DK" sz="1200" err="1">
                <a:solidFill>
                  <a:prstClr val="black">
                    <a:lumMod val="75000"/>
                    <a:lumOff val="25000"/>
                  </a:prstClr>
                </a:solidFill>
                <a:latin typeface="Roboto"/>
                <a:cs typeface="+mn-cs"/>
              </a:rPr>
              <a:t>decorative</a:t>
            </a:r>
            <a:r>
              <a:rPr lang="da-DK" sz="1200">
                <a:solidFill>
                  <a:prstClr val="black">
                    <a:lumMod val="75000"/>
                    <a:lumOff val="25000"/>
                  </a:prstClr>
                </a:solidFill>
                <a:latin typeface="Roboto"/>
                <a:cs typeface="+mn-cs"/>
              </a:rPr>
              <a:t> </a:t>
            </a:r>
            <a:r>
              <a:rPr lang="da-DK" sz="1200" err="1">
                <a:solidFill>
                  <a:prstClr val="black">
                    <a:lumMod val="75000"/>
                    <a:lumOff val="25000"/>
                  </a:prstClr>
                </a:solidFill>
                <a:latin typeface="Roboto"/>
                <a:cs typeface="+mn-cs"/>
              </a:rPr>
              <a:t>techniques</a:t>
            </a:r>
            <a:r>
              <a:rPr lang="da-DK" sz="1200">
                <a:solidFill>
                  <a:prstClr val="black">
                    <a:lumMod val="75000"/>
                    <a:lumOff val="25000"/>
                  </a:prstClr>
                </a:solidFill>
                <a:latin typeface="Roboto"/>
                <a:cs typeface="+mn-cs"/>
              </a:rPr>
              <a:t> to a high standard</a:t>
            </a:r>
          </a:p>
          <a:p>
            <a:pPr marL="266700" indent="-182563" fontAlgn="auto">
              <a:spcBef>
                <a:spcPts val="0"/>
              </a:spcBef>
              <a:spcAft>
                <a:spcPts val="0"/>
              </a:spcAft>
              <a:buFont typeface="Arial" panose="020B0604020202020204" pitchFamily="34" charset="0"/>
              <a:buChar char="•"/>
            </a:pPr>
            <a:r>
              <a:rPr lang="da-DK" sz="1200">
                <a:solidFill>
                  <a:prstClr val="black">
                    <a:lumMod val="75000"/>
                    <a:lumOff val="25000"/>
                  </a:prstClr>
                </a:solidFill>
                <a:latin typeface="Roboto"/>
                <a:cs typeface="+mn-cs"/>
              </a:rPr>
              <a:t>Understand the </a:t>
            </a:r>
            <a:r>
              <a:rPr lang="da-DK" sz="1200" err="1">
                <a:solidFill>
                  <a:prstClr val="black">
                    <a:lumMod val="75000"/>
                    <a:lumOff val="25000"/>
                  </a:prstClr>
                </a:solidFill>
                <a:latin typeface="Roboto"/>
                <a:cs typeface="+mn-cs"/>
              </a:rPr>
              <a:t>importance</a:t>
            </a:r>
            <a:r>
              <a:rPr lang="da-DK" sz="1200">
                <a:solidFill>
                  <a:prstClr val="black">
                    <a:lumMod val="75000"/>
                    <a:lumOff val="25000"/>
                  </a:prstClr>
                </a:solidFill>
                <a:latin typeface="Roboto"/>
                <a:cs typeface="+mn-cs"/>
              </a:rPr>
              <a:t> of </a:t>
            </a:r>
            <a:r>
              <a:rPr lang="da-DK" sz="1200" err="1">
                <a:solidFill>
                  <a:prstClr val="black">
                    <a:lumMod val="75000"/>
                    <a:lumOff val="25000"/>
                  </a:prstClr>
                </a:solidFill>
                <a:latin typeface="Roboto"/>
                <a:cs typeface="+mn-cs"/>
              </a:rPr>
              <a:t>culture</a:t>
            </a:r>
            <a:r>
              <a:rPr lang="da-DK" sz="1200">
                <a:solidFill>
                  <a:prstClr val="black">
                    <a:lumMod val="75000"/>
                    <a:lumOff val="25000"/>
                  </a:prstClr>
                </a:solidFill>
                <a:latin typeface="Roboto"/>
                <a:cs typeface="+mn-cs"/>
              </a:rPr>
              <a:t> </a:t>
            </a:r>
            <a:r>
              <a:rPr lang="da-DK" sz="1200" err="1">
                <a:solidFill>
                  <a:prstClr val="black">
                    <a:lumMod val="75000"/>
                    <a:lumOff val="25000"/>
                  </a:prstClr>
                </a:solidFill>
                <a:latin typeface="Roboto"/>
                <a:cs typeface="+mn-cs"/>
              </a:rPr>
              <a:t>inspired</a:t>
            </a:r>
            <a:r>
              <a:rPr lang="da-DK" sz="1200">
                <a:solidFill>
                  <a:prstClr val="black">
                    <a:lumMod val="75000"/>
                    <a:lumOff val="25000"/>
                  </a:prstClr>
                </a:solidFill>
                <a:latin typeface="Roboto"/>
                <a:cs typeface="+mn-cs"/>
              </a:rPr>
              <a:t> </a:t>
            </a:r>
            <a:r>
              <a:rPr lang="da-DK" sz="1200" err="1">
                <a:solidFill>
                  <a:prstClr val="black">
                    <a:lumMod val="75000"/>
                    <a:lumOff val="25000"/>
                  </a:prstClr>
                </a:solidFill>
                <a:latin typeface="Roboto"/>
                <a:cs typeface="+mn-cs"/>
              </a:rPr>
              <a:t>textiles</a:t>
            </a:r>
            <a:r>
              <a:rPr lang="da-DK" sz="1200">
                <a:solidFill>
                  <a:prstClr val="black">
                    <a:lumMod val="75000"/>
                    <a:lumOff val="25000"/>
                  </a:prstClr>
                </a:solidFill>
                <a:latin typeface="Roboto"/>
                <a:cs typeface="+mn-cs"/>
              </a:rPr>
              <a:t>. </a:t>
            </a:r>
          </a:p>
          <a:p>
            <a:pPr marL="266700" indent="-182563" fontAlgn="auto">
              <a:spcBef>
                <a:spcPts val="0"/>
              </a:spcBef>
              <a:spcAft>
                <a:spcPts val="0"/>
              </a:spcAft>
              <a:buFont typeface="Arial" panose="020B0604020202020204" pitchFamily="34" charset="0"/>
              <a:buChar char="•"/>
            </a:pPr>
            <a:endParaRPr lang="da-DK" sz="1200">
              <a:solidFill>
                <a:prstClr val="black">
                  <a:lumMod val="75000"/>
                  <a:lumOff val="25000"/>
                </a:prstClr>
              </a:solidFill>
              <a:latin typeface="Roboto"/>
              <a:cs typeface="+mn-cs"/>
            </a:endParaRPr>
          </a:p>
        </p:txBody>
      </p:sp>
      <p:grpSp>
        <p:nvGrpSpPr>
          <p:cNvPr id="93" name="Group 92">
            <a:extLst>
              <a:ext uri="{FF2B5EF4-FFF2-40B4-BE49-F238E27FC236}">
                <a16:creationId xmlns:a16="http://schemas.microsoft.com/office/drawing/2014/main" id="{9D175963-4449-44F6-9C6B-DB5F85121559}"/>
              </a:ext>
            </a:extLst>
          </p:cNvPr>
          <p:cNvGrpSpPr/>
          <p:nvPr/>
        </p:nvGrpSpPr>
        <p:grpSpPr>
          <a:xfrm>
            <a:off x="7523944" y="1278669"/>
            <a:ext cx="277415" cy="382191"/>
            <a:chOff x="9251950" y="2737151"/>
            <a:chExt cx="369887" cy="509588"/>
          </a:xfrm>
        </p:grpSpPr>
        <p:sp>
          <p:nvSpPr>
            <p:cNvPr id="94" name="Oval 67">
              <a:extLst>
                <a:ext uri="{FF2B5EF4-FFF2-40B4-BE49-F238E27FC236}">
                  <a16:creationId xmlns:a16="http://schemas.microsoft.com/office/drawing/2014/main" id="{FED77E44-FB25-496E-8C33-87AE35D60C2A}"/>
                </a:ext>
              </a:extLst>
            </p:cNvPr>
            <p:cNvSpPr>
              <a:spLocks noChangeArrowheads="1"/>
            </p:cNvSpPr>
            <p:nvPr/>
          </p:nvSpPr>
          <p:spPr bwMode="auto">
            <a:xfrm>
              <a:off x="9325791" y="2817082"/>
              <a:ext cx="220618" cy="216374"/>
            </a:xfrm>
            <a:prstGeom prst="ellipse">
              <a:avLst/>
            </a:prstGeom>
            <a:solidFill>
              <a:schemeClr val="bg1"/>
            </a:solidFill>
            <a:ln>
              <a:noFill/>
            </a:ln>
          </p:spPr>
          <p:txBody>
            <a:bodyPr vert="horz" wrap="square" lIns="68580" tIns="34290" rIns="68580" bIns="34290" numCol="1" anchor="t" anchorCtr="0" compatLnSpc="1">
              <a:prstTxWarp prst="textNoShape">
                <a:avLst/>
              </a:prstTxWarp>
              <a:normAutofit fontScale="25000" lnSpcReduction="20000"/>
            </a:bodyPr>
            <a:lstStyle/>
            <a:p>
              <a:pPr fontAlgn="auto">
                <a:spcBef>
                  <a:spcPts val="0"/>
                </a:spcBef>
                <a:spcAft>
                  <a:spcPts val="0"/>
                </a:spcAft>
              </a:pPr>
              <a:endParaRPr lang="en-GB" sz="1350">
                <a:solidFill>
                  <a:prstClr val="black"/>
                </a:solidFill>
                <a:latin typeface="Roboto"/>
                <a:cs typeface="+mn-cs"/>
              </a:endParaRPr>
            </a:p>
          </p:txBody>
        </p:sp>
        <p:sp>
          <p:nvSpPr>
            <p:cNvPr id="95" name="Freeform 66">
              <a:extLst>
                <a:ext uri="{FF2B5EF4-FFF2-40B4-BE49-F238E27FC236}">
                  <a16:creationId xmlns:a16="http://schemas.microsoft.com/office/drawing/2014/main" id="{EAFACBEB-4BD6-4E03-99E3-E1D72E20C3D4}"/>
                </a:ext>
              </a:extLst>
            </p:cNvPr>
            <p:cNvSpPr>
              <a:spLocks noEditPoints="1"/>
            </p:cNvSpPr>
            <p:nvPr/>
          </p:nvSpPr>
          <p:spPr bwMode="auto">
            <a:xfrm>
              <a:off x="9251950" y="2737151"/>
              <a:ext cx="369887" cy="509588"/>
            </a:xfrm>
            <a:custGeom>
              <a:avLst/>
              <a:gdLst>
                <a:gd name="T0" fmla="*/ 54 w 108"/>
                <a:gd name="T1" fmla="*/ 0 h 149"/>
                <a:gd name="T2" fmla="*/ 0 w 108"/>
                <a:gd name="T3" fmla="*/ 54 h 149"/>
                <a:gd name="T4" fmla="*/ 54 w 108"/>
                <a:gd name="T5" fmla="*/ 149 h 149"/>
                <a:gd name="T6" fmla="*/ 108 w 108"/>
                <a:gd name="T7" fmla="*/ 54 h 149"/>
                <a:gd name="T8" fmla="*/ 54 w 108"/>
                <a:gd name="T9" fmla="*/ 0 h 149"/>
                <a:gd name="T10" fmla="*/ 54 w 108"/>
                <a:gd name="T11" fmla="*/ 82 h 149"/>
                <a:gd name="T12" fmla="*/ 27 w 108"/>
                <a:gd name="T13" fmla="*/ 56 h 149"/>
                <a:gd name="T14" fmla="*/ 54 w 108"/>
                <a:gd name="T15" fmla="*/ 29 h 149"/>
                <a:gd name="T16" fmla="*/ 81 w 108"/>
                <a:gd name="T17" fmla="*/ 56 h 149"/>
                <a:gd name="T18" fmla="*/ 54 w 108"/>
                <a:gd name="T19" fmla="*/ 82 h 1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8" h="149">
                  <a:moveTo>
                    <a:pt x="54" y="0"/>
                  </a:moveTo>
                  <a:cubicBezTo>
                    <a:pt x="24" y="0"/>
                    <a:pt x="0" y="24"/>
                    <a:pt x="0" y="54"/>
                  </a:cubicBezTo>
                  <a:cubicBezTo>
                    <a:pt x="0" y="100"/>
                    <a:pt x="54" y="149"/>
                    <a:pt x="54" y="149"/>
                  </a:cubicBezTo>
                  <a:cubicBezTo>
                    <a:pt x="54" y="149"/>
                    <a:pt x="108" y="100"/>
                    <a:pt x="108" y="54"/>
                  </a:cubicBezTo>
                  <a:cubicBezTo>
                    <a:pt x="108" y="24"/>
                    <a:pt x="84" y="0"/>
                    <a:pt x="54" y="0"/>
                  </a:cubicBezTo>
                  <a:close/>
                  <a:moveTo>
                    <a:pt x="54" y="82"/>
                  </a:moveTo>
                  <a:cubicBezTo>
                    <a:pt x="39" y="82"/>
                    <a:pt x="27" y="70"/>
                    <a:pt x="27" y="56"/>
                  </a:cubicBezTo>
                  <a:cubicBezTo>
                    <a:pt x="27" y="41"/>
                    <a:pt x="39" y="29"/>
                    <a:pt x="54" y="29"/>
                  </a:cubicBezTo>
                  <a:cubicBezTo>
                    <a:pt x="69" y="29"/>
                    <a:pt x="81" y="41"/>
                    <a:pt x="81" y="56"/>
                  </a:cubicBezTo>
                  <a:cubicBezTo>
                    <a:pt x="81" y="70"/>
                    <a:pt x="69" y="82"/>
                    <a:pt x="54" y="82"/>
                  </a:cubicBezTo>
                  <a:close/>
                </a:path>
              </a:pathLst>
            </a:custGeom>
            <a:solidFill>
              <a:schemeClr val="accent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normAutofit/>
            </a:bodyPr>
            <a:lstStyle/>
            <a:p>
              <a:pPr fontAlgn="auto">
                <a:spcBef>
                  <a:spcPts val="0"/>
                </a:spcBef>
                <a:spcAft>
                  <a:spcPts val="0"/>
                </a:spcAft>
              </a:pPr>
              <a:endParaRPr lang="en-GB" sz="1350">
                <a:solidFill>
                  <a:prstClr val="black"/>
                </a:solidFill>
                <a:latin typeface="Roboto"/>
                <a:cs typeface="+mn-cs"/>
              </a:endParaRPr>
            </a:p>
          </p:txBody>
        </p:sp>
        <p:sp>
          <p:nvSpPr>
            <p:cNvPr id="96" name="Oval 67">
              <a:extLst>
                <a:ext uri="{FF2B5EF4-FFF2-40B4-BE49-F238E27FC236}">
                  <a16:creationId xmlns:a16="http://schemas.microsoft.com/office/drawing/2014/main" id="{10421BBB-269A-42A0-B928-80634AB34393}"/>
                </a:ext>
              </a:extLst>
            </p:cNvPr>
            <p:cNvSpPr>
              <a:spLocks noChangeArrowheads="1"/>
            </p:cNvSpPr>
            <p:nvPr/>
          </p:nvSpPr>
          <p:spPr bwMode="auto">
            <a:xfrm>
              <a:off x="9394825" y="2884788"/>
              <a:ext cx="82550" cy="80963"/>
            </a:xfrm>
            <a:prstGeom prst="ellipse">
              <a:avLst/>
            </a:prstGeom>
            <a:solidFill>
              <a:schemeClr val="tx1">
                <a:lumMod val="75000"/>
                <a:lumOff val="2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normAutofit fontScale="25000" lnSpcReduction="20000"/>
            </a:bodyPr>
            <a:lstStyle/>
            <a:p>
              <a:pPr fontAlgn="auto">
                <a:spcBef>
                  <a:spcPts val="0"/>
                </a:spcBef>
                <a:spcAft>
                  <a:spcPts val="0"/>
                </a:spcAft>
              </a:pPr>
              <a:endParaRPr lang="en-GB" sz="1350">
                <a:solidFill>
                  <a:prstClr val="black"/>
                </a:solidFill>
                <a:latin typeface="Roboto"/>
                <a:cs typeface="+mn-cs"/>
              </a:endParaRPr>
            </a:p>
          </p:txBody>
        </p:sp>
      </p:grpSp>
      <p:sp>
        <p:nvSpPr>
          <p:cNvPr id="97" name="TextBox 96">
            <a:extLst>
              <a:ext uri="{FF2B5EF4-FFF2-40B4-BE49-F238E27FC236}">
                <a16:creationId xmlns:a16="http://schemas.microsoft.com/office/drawing/2014/main" id="{5BFEC42A-F708-4C21-BB57-DBF1AD2A8B07}"/>
              </a:ext>
            </a:extLst>
          </p:cNvPr>
          <p:cNvSpPr txBox="1"/>
          <p:nvPr/>
        </p:nvSpPr>
        <p:spPr>
          <a:xfrm>
            <a:off x="3904838" y="666193"/>
            <a:ext cx="1975104" cy="1124712"/>
          </a:xfrm>
          <a:prstGeom prst="rect">
            <a:avLst/>
          </a:prstGeom>
          <a:noFill/>
        </p:spPr>
        <p:txBody>
          <a:bodyPr wrap="square" lIns="0" tIns="0" rIns="0" bIns="0" rtlCol="0" anchor="t">
            <a:noAutofit/>
          </a:bodyPr>
          <a:lstStyle/>
          <a:p>
            <a:pPr algn="ctr" fontAlgn="auto">
              <a:spcBef>
                <a:spcPts val="0"/>
              </a:spcBef>
              <a:spcAft>
                <a:spcPts val="0"/>
              </a:spcAft>
            </a:pPr>
            <a:r>
              <a:rPr lang="da-DK" sz="1200" b="1" u="sng">
                <a:solidFill>
                  <a:prstClr val="black">
                    <a:lumMod val="75000"/>
                    <a:lumOff val="25000"/>
                  </a:prstClr>
                </a:solidFill>
                <a:latin typeface="Roboto"/>
                <a:cs typeface="+mn-cs"/>
              </a:rPr>
              <a:t>UP NEXT</a:t>
            </a:r>
          </a:p>
          <a:p>
            <a:pPr marL="171450" indent="-171450" fontAlgn="auto">
              <a:spcBef>
                <a:spcPts val="0"/>
              </a:spcBef>
              <a:spcAft>
                <a:spcPts val="0"/>
              </a:spcAft>
              <a:buFont typeface="Arial" panose="020B0604020202020204" pitchFamily="34" charset="0"/>
              <a:buChar char="•"/>
            </a:pPr>
            <a:r>
              <a:rPr lang="da-DK" sz="1200">
                <a:solidFill>
                  <a:prstClr val="black">
                    <a:lumMod val="75000"/>
                    <a:lumOff val="25000"/>
                  </a:prstClr>
                </a:solidFill>
                <a:latin typeface="Roboto"/>
                <a:cs typeface="+mn-cs"/>
              </a:rPr>
              <a:t>Understanding fabrics and their properties.</a:t>
            </a:r>
          </a:p>
          <a:p>
            <a:pPr marL="171450" indent="-171450" fontAlgn="auto">
              <a:spcBef>
                <a:spcPts val="0"/>
              </a:spcBef>
              <a:spcAft>
                <a:spcPts val="0"/>
              </a:spcAft>
              <a:buFont typeface="Arial" panose="020B0604020202020204" pitchFamily="34" charset="0"/>
              <a:buChar char="•"/>
            </a:pPr>
            <a:r>
              <a:rPr lang="da-DK" sz="1200">
                <a:solidFill>
                  <a:prstClr val="black">
                    <a:lumMod val="75000"/>
                    <a:lumOff val="25000"/>
                  </a:prstClr>
                </a:solidFill>
                <a:latin typeface="Roboto"/>
                <a:cs typeface="+mn-cs"/>
              </a:rPr>
              <a:t>Textiles after-school club</a:t>
            </a:r>
          </a:p>
          <a:p>
            <a:pPr marL="171450" indent="-171450" fontAlgn="auto">
              <a:spcBef>
                <a:spcPts val="0"/>
              </a:spcBef>
              <a:spcAft>
                <a:spcPts val="0"/>
              </a:spcAft>
              <a:buFont typeface="Arial" panose="020B0604020202020204" pitchFamily="34" charset="0"/>
              <a:buChar char="•"/>
            </a:pPr>
            <a:r>
              <a:rPr lang="da-DK" sz="1200">
                <a:solidFill>
                  <a:prstClr val="black">
                    <a:lumMod val="75000"/>
                    <a:lumOff val="25000"/>
                  </a:prstClr>
                </a:solidFill>
                <a:latin typeface="Roboto"/>
                <a:cs typeface="+mn-cs"/>
              </a:rPr>
              <a:t>Sewing to a high quality standard</a:t>
            </a:r>
          </a:p>
        </p:txBody>
      </p:sp>
      <p:grpSp>
        <p:nvGrpSpPr>
          <p:cNvPr id="101" name="Group 100">
            <a:extLst>
              <a:ext uri="{FF2B5EF4-FFF2-40B4-BE49-F238E27FC236}">
                <a16:creationId xmlns:a16="http://schemas.microsoft.com/office/drawing/2014/main" id="{FFEB9A9B-87AF-49A0-B04D-068E0275A833}"/>
              </a:ext>
            </a:extLst>
          </p:cNvPr>
          <p:cNvGrpSpPr/>
          <p:nvPr/>
        </p:nvGrpSpPr>
        <p:grpSpPr>
          <a:xfrm>
            <a:off x="6207763" y="2357848"/>
            <a:ext cx="277415" cy="382191"/>
            <a:chOff x="9251950" y="2737151"/>
            <a:chExt cx="369887" cy="509588"/>
          </a:xfrm>
        </p:grpSpPr>
        <p:sp>
          <p:nvSpPr>
            <p:cNvPr id="102" name="Oval 67">
              <a:extLst>
                <a:ext uri="{FF2B5EF4-FFF2-40B4-BE49-F238E27FC236}">
                  <a16:creationId xmlns:a16="http://schemas.microsoft.com/office/drawing/2014/main" id="{9C4ECFB0-27AC-4C5B-ACE6-8CCEF6E59B6B}"/>
                </a:ext>
              </a:extLst>
            </p:cNvPr>
            <p:cNvSpPr>
              <a:spLocks noChangeArrowheads="1"/>
            </p:cNvSpPr>
            <p:nvPr/>
          </p:nvSpPr>
          <p:spPr bwMode="auto">
            <a:xfrm>
              <a:off x="9325791" y="2817082"/>
              <a:ext cx="220618" cy="216374"/>
            </a:xfrm>
            <a:prstGeom prst="ellipse">
              <a:avLst/>
            </a:prstGeom>
            <a:solidFill>
              <a:schemeClr val="bg1"/>
            </a:solidFill>
            <a:ln>
              <a:noFill/>
            </a:ln>
          </p:spPr>
          <p:txBody>
            <a:bodyPr vert="horz" wrap="square" lIns="68580" tIns="34290" rIns="68580" bIns="34290" numCol="1" anchor="t" anchorCtr="0" compatLnSpc="1">
              <a:prstTxWarp prst="textNoShape">
                <a:avLst/>
              </a:prstTxWarp>
              <a:normAutofit fontScale="25000" lnSpcReduction="20000"/>
            </a:bodyPr>
            <a:lstStyle/>
            <a:p>
              <a:pPr fontAlgn="auto">
                <a:spcBef>
                  <a:spcPts val="0"/>
                </a:spcBef>
                <a:spcAft>
                  <a:spcPts val="0"/>
                </a:spcAft>
              </a:pPr>
              <a:endParaRPr lang="en-GB" sz="1350">
                <a:solidFill>
                  <a:prstClr val="black"/>
                </a:solidFill>
                <a:latin typeface="Roboto"/>
                <a:cs typeface="+mn-cs"/>
              </a:endParaRPr>
            </a:p>
          </p:txBody>
        </p:sp>
        <p:sp>
          <p:nvSpPr>
            <p:cNvPr id="103" name="Freeform 66">
              <a:extLst>
                <a:ext uri="{FF2B5EF4-FFF2-40B4-BE49-F238E27FC236}">
                  <a16:creationId xmlns:a16="http://schemas.microsoft.com/office/drawing/2014/main" id="{F87EED61-607D-4C2C-9E91-E2D2B7EFC4E2}"/>
                </a:ext>
              </a:extLst>
            </p:cNvPr>
            <p:cNvSpPr>
              <a:spLocks noEditPoints="1"/>
            </p:cNvSpPr>
            <p:nvPr/>
          </p:nvSpPr>
          <p:spPr bwMode="auto">
            <a:xfrm>
              <a:off x="9251950" y="2737151"/>
              <a:ext cx="369887" cy="509588"/>
            </a:xfrm>
            <a:custGeom>
              <a:avLst/>
              <a:gdLst>
                <a:gd name="T0" fmla="*/ 54 w 108"/>
                <a:gd name="T1" fmla="*/ 0 h 149"/>
                <a:gd name="T2" fmla="*/ 0 w 108"/>
                <a:gd name="T3" fmla="*/ 54 h 149"/>
                <a:gd name="T4" fmla="*/ 54 w 108"/>
                <a:gd name="T5" fmla="*/ 149 h 149"/>
                <a:gd name="T6" fmla="*/ 108 w 108"/>
                <a:gd name="T7" fmla="*/ 54 h 149"/>
                <a:gd name="T8" fmla="*/ 54 w 108"/>
                <a:gd name="T9" fmla="*/ 0 h 149"/>
                <a:gd name="T10" fmla="*/ 54 w 108"/>
                <a:gd name="T11" fmla="*/ 82 h 149"/>
                <a:gd name="T12" fmla="*/ 27 w 108"/>
                <a:gd name="T13" fmla="*/ 56 h 149"/>
                <a:gd name="T14" fmla="*/ 54 w 108"/>
                <a:gd name="T15" fmla="*/ 29 h 149"/>
                <a:gd name="T16" fmla="*/ 81 w 108"/>
                <a:gd name="T17" fmla="*/ 56 h 149"/>
                <a:gd name="T18" fmla="*/ 54 w 108"/>
                <a:gd name="T19" fmla="*/ 82 h 1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8" h="149">
                  <a:moveTo>
                    <a:pt x="54" y="0"/>
                  </a:moveTo>
                  <a:cubicBezTo>
                    <a:pt x="24" y="0"/>
                    <a:pt x="0" y="24"/>
                    <a:pt x="0" y="54"/>
                  </a:cubicBezTo>
                  <a:cubicBezTo>
                    <a:pt x="0" y="100"/>
                    <a:pt x="54" y="149"/>
                    <a:pt x="54" y="149"/>
                  </a:cubicBezTo>
                  <a:cubicBezTo>
                    <a:pt x="54" y="149"/>
                    <a:pt x="108" y="100"/>
                    <a:pt x="108" y="54"/>
                  </a:cubicBezTo>
                  <a:cubicBezTo>
                    <a:pt x="108" y="24"/>
                    <a:pt x="84" y="0"/>
                    <a:pt x="54" y="0"/>
                  </a:cubicBezTo>
                  <a:close/>
                  <a:moveTo>
                    <a:pt x="54" y="82"/>
                  </a:moveTo>
                  <a:cubicBezTo>
                    <a:pt x="39" y="82"/>
                    <a:pt x="27" y="70"/>
                    <a:pt x="27" y="56"/>
                  </a:cubicBezTo>
                  <a:cubicBezTo>
                    <a:pt x="27" y="41"/>
                    <a:pt x="39" y="29"/>
                    <a:pt x="54" y="29"/>
                  </a:cubicBezTo>
                  <a:cubicBezTo>
                    <a:pt x="69" y="29"/>
                    <a:pt x="81" y="41"/>
                    <a:pt x="81" y="56"/>
                  </a:cubicBezTo>
                  <a:cubicBezTo>
                    <a:pt x="81" y="70"/>
                    <a:pt x="69" y="82"/>
                    <a:pt x="54" y="82"/>
                  </a:cubicBezTo>
                  <a:close/>
                </a:path>
              </a:pathLst>
            </a:custGeom>
            <a:solidFill>
              <a:schemeClr val="accent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normAutofit/>
            </a:bodyPr>
            <a:lstStyle/>
            <a:p>
              <a:pPr fontAlgn="auto">
                <a:spcBef>
                  <a:spcPts val="0"/>
                </a:spcBef>
                <a:spcAft>
                  <a:spcPts val="0"/>
                </a:spcAft>
              </a:pPr>
              <a:endParaRPr lang="en-GB" sz="1350">
                <a:solidFill>
                  <a:prstClr val="black"/>
                </a:solidFill>
                <a:latin typeface="Roboto"/>
                <a:cs typeface="+mn-cs"/>
              </a:endParaRPr>
            </a:p>
          </p:txBody>
        </p:sp>
        <p:sp>
          <p:nvSpPr>
            <p:cNvPr id="104" name="Oval 67">
              <a:extLst>
                <a:ext uri="{FF2B5EF4-FFF2-40B4-BE49-F238E27FC236}">
                  <a16:creationId xmlns:a16="http://schemas.microsoft.com/office/drawing/2014/main" id="{FBF92DDD-B1AB-41B6-A2D7-8D544197FB97}"/>
                </a:ext>
              </a:extLst>
            </p:cNvPr>
            <p:cNvSpPr>
              <a:spLocks noChangeArrowheads="1"/>
            </p:cNvSpPr>
            <p:nvPr/>
          </p:nvSpPr>
          <p:spPr bwMode="auto">
            <a:xfrm>
              <a:off x="9394825" y="2884788"/>
              <a:ext cx="82550" cy="80963"/>
            </a:xfrm>
            <a:prstGeom prst="ellipse">
              <a:avLst/>
            </a:prstGeom>
            <a:solidFill>
              <a:schemeClr val="tx1">
                <a:lumMod val="75000"/>
                <a:lumOff val="2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normAutofit fontScale="25000" lnSpcReduction="20000"/>
            </a:bodyPr>
            <a:lstStyle/>
            <a:p>
              <a:pPr fontAlgn="auto">
                <a:spcBef>
                  <a:spcPts val="0"/>
                </a:spcBef>
                <a:spcAft>
                  <a:spcPts val="0"/>
                </a:spcAft>
              </a:pPr>
              <a:endParaRPr lang="en-GB" sz="1350">
                <a:solidFill>
                  <a:prstClr val="black"/>
                </a:solidFill>
                <a:latin typeface="Roboto"/>
                <a:cs typeface="+mn-cs"/>
              </a:endParaRPr>
            </a:p>
          </p:txBody>
        </p:sp>
      </p:grpSp>
      <p:grpSp>
        <p:nvGrpSpPr>
          <p:cNvPr id="108" name="Group 107">
            <a:extLst>
              <a:ext uri="{FF2B5EF4-FFF2-40B4-BE49-F238E27FC236}">
                <a16:creationId xmlns:a16="http://schemas.microsoft.com/office/drawing/2014/main" id="{CF053F1B-EF5E-4E13-8C83-3923FC87A6F2}"/>
              </a:ext>
            </a:extLst>
          </p:cNvPr>
          <p:cNvGrpSpPr/>
          <p:nvPr/>
        </p:nvGrpSpPr>
        <p:grpSpPr>
          <a:xfrm>
            <a:off x="4803787" y="4206735"/>
            <a:ext cx="277415" cy="382191"/>
            <a:chOff x="9251950" y="2737151"/>
            <a:chExt cx="369887" cy="509588"/>
          </a:xfrm>
        </p:grpSpPr>
        <p:sp>
          <p:nvSpPr>
            <p:cNvPr id="109" name="Oval 67">
              <a:extLst>
                <a:ext uri="{FF2B5EF4-FFF2-40B4-BE49-F238E27FC236}">
                  <a16:creationId xmlns:a16="http://schemas.microsoft.com/office/drawing/2014/main" id="{6F29ACDD-B6F5-4973-BDD8-5885E4AB35A6}"/>
                </a:ext>
              </a:extLst>
            </p:cNvPr>
            <p:cNvSpPr>
              <a:spLocks noChangeArrowheads="1"/>
            </p:cNvSpPr>
            <p:nvPr/>
          </p:nvSpPr>
          <p:spPr bwMode="auto">
            <a:xfrm>
              <a:off x="9325791" y="2817082"/>
              <a:ext cx="220618" cy="216374"/>
            </a:xfrm>
            <a:prstGeom prst="ellipse">
              <a:avLst/>
            </a:prstGeom>
            <a:solidFill>
              <a:schemeClr val="bg1"/>
            </a:solidFill>
            <a:ln>
              <a:noFill/>
            </a:ln>
          </p:spPr>
          <p:txBody>
            <a:bodyPr vert="horz" wrap="square" lIns="68580" tIns="34290" rIns="68580" bIns="34290" numCol="1" anchor="t" anchorCtr="0" compatLnSpc="1">
              <a:prstTxWarp prst="textNoShape">
                <a:avLst/>
              </a:prstTxWarp>
              <a:normAutofit fontScale="25000" lnSpcReduction="20000"/>
            </a:bodyPr>
            <a:lstStyle/>
            <a:p>
              <a:pPr fontAlgn="auto">
                <a:spcBef>
                  <a:spcPts val="0"/>
                </a:spcBef>
                <a:spcAft>
                  <a:spcPts val="0"/>
                </a:spcAft>
              </a:pPr>
              <a:endParaRPr lang="en-GB" sz="1350">
                <a:solidFill>
                  <a:prstClr val="black"/>
                </a:solidFill>
                <a:latin typeface="Roboto"/>
                <a:cs typeface="+mn-cs"/>
              </a:endParaRPr>
            </a:p>
          </p:txBody>
        </p:sp>
        <p:sp>
          <p:nvSpPr>
            <p:cNvPr id="110" name="Freeform 66">
              <a:extLst>
                <a:ext uri="{FF2B5EF4-FFF2-40B4-BE49-F238E27FC236}">
                  <a16:creationId xmlns:a16="http://schemas.microsoft.com/office/drawing/2014/main" id="{6356D68C-78CE-4F57-B803-000D0C486763}"/>
                </a:ext>
              </a:extLst>
            </p:cNvPr>
            <p:cNvSpPr>
              <a:spLocks noEditPoints="1"/>
            </p:cNvSpPr>
            <p:nvPr/>
          </p:nvSpPr>
          <p:spPr bwMode="auto">
            <a:xfrm>
              <a:off x="9251950" y="2737151"/>
              <a:ext cx="369887" cy="509588"/>
            </a:xfrm>
            <a:custGeom>
              <a:avLst/>
              <a:gdLst>
                <a:gd name="T0" fmla="*/ 54 w 108"/>
                <a:gd name="T1" fmla="*/ 0 h 149"/>
                <a:gd name="T2" fmla="*/ 0 w 108"/>
                <a:gd name="T3" fmla="*/ 54 h 149"/>
                <a:gd name="T4" fmla="*/ 54 w 108"/>
                <a:gd name="T5" fmla="*/ 149 h 149"/>
                <a:gd name="T6" fmla="*/ 108 w 108"/>
                <a:gd name="T7" fmla="*/ 54 h 149"/>
                <a:gd name="T8" fmla="*/ 54 w 108"/>
                <a:gd name="T9" fmla="*/ 0 h 149"/>
                <a:gd name="T10" fmla="*/ 54 w 108"/>
                <a:gd name="T11" fmla="*/ 82 h 149"/>
                <a:gd name="T12" fmla="*/ 27 w 108"/>
                <a:gd name="T13" fmla="*/ 56 h 149"/>
                <a:gd name="T14" fmla="*/ 54 w 108"/>
                <a:gd name="T15" fmla="*/ 29 h 149"/>
                <a:gd name="T16" fmla="*/ 81 w 108"/>
                <a:gd name="T17" fmla="*/ 56 h 149"/>
                <a:gd name="T18" fmla="*/ 54 w 108"/>
                <a:gd name="T19" fmla="*/ 82 h 1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8" h="149">
                  <a:moveTo>
                    <a:pt x="54" y="0"/>
                  </a:moveTo>
                  <a:cubicBezTo>
                    <a:pt x="24" y="0"/>
                    <a:pt x="0" y="24"/>
                    <a:pt x="0" y="54"/>
                  </a:cubicBezTo>
                  <a:cubicBezTo>
                    <a:pt x="0" y="100"/>
                    <a:pt x="54" y="149"/>
                    <a:pt x="54" y="149"/>
                  </a:cubicBezTo>
                  <a:cubicBezTo>
                    <a:pt x="54" y="149"/>
                    <a:pt x="108" y="100"/>
                    <a:pt x="108" y="54"/>
                  </a:cubicBezTo>
                  <a:cubicBezTo>
                    <a:pt x="108" y="24"/>
                    <a:pt x="84" y="0"/>
                    <a:pt x="54" y="0"/>
                  </a:cubicBezTo>
                  <a:close/>
                  <a:moveTo>
                    <a:pt x="54" y="82"/>
                  </a:moveTo>
                  <a:cubicBezTo>
                    <a:pt x="39" y="82"/>
                    <a:pt x="27" y="70"/>
                    <a:pt x="27" y="56"/>
                  </a:cubicBezTo>
                  <a:cubicBezTo>
                    <a:pt x="27" y="41"/>
                    <a:pt x="39" y="29"/>
                    <a:pt x="54" y="29"/>
                  </a:cubicBezTo>
                  <a:cubicBezTo>
                    <a:pt x="69" y="29"/>
                    <a:pt x="81" y="41"/>
                    <a:pt x="81" y="56"/>
                  </a:cubicBezTo>
                  <a:cubicBezTo>
                    <a:pt x="81" y="70"/>
                    <a:pt x="69" y="82"/>
                    <a:pt x="54" y="82"/>
                  </a:cubicBez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normAutofit/>
            </a:bodyPr>
            <a:lstStyle/>
            <a:p>
              <a:pPr fontAlgn="auto">
                <a:spcBef>
                  <a:spcPts val="0"/>
                </a:spcBef>
                <a:spcAft>
                  <a:spcPts val="0"/>
                </a:spcAft>
              </a:pPr>
              <a:endParaRPr lang="en-GB" sz="1350">
                <a:solidFill>
                  <a:prstClr val="black"/>
                </a:solidFill>
                <a:latin typeface="Roboto"/>
                <a:cs typeface="+mn-cs"/>
              </a:endParaRPr>
            </a:p>
          </p:txBody>
        </p:sp>
        <p:sp>
          <p:nvSpPr>
            <p:cNvPr id="111" name="Oval 67">
              <a:extLst>
                <a:ext uri="{FF2B5EF4-FFF2-40B4-BE49-F238E27FC236}">
                  <a16:creationId xmlns:a16="http://schemas.microsoft.com/office/drawing/2014/main" id="{DD46A1A7-44C6-4B50-B8C9-E61069C31586}"/>
                </a:ext>
              </a:extLst>
            </p:cNvPr>
            <p:cNvSpPr>
              <a:spLocks noChangeArrowheads="1"/>
            </p:cNvSpPr>
            <p:nvPr/>
          </p:nvSpPr>
          <p:spPr bwMode="auto">
            <a:xfrm>
              <a:off x="9394825" y="2884788"/>
              <a:ext cx="82550" cy="80963"/>
            </a:xfrm>
            <a:prstGeom prst="ellipse">
              <a:avLst/>
            </a:prstGeom>
            <a:solidFill>
              <a:schemeClr val="tx1">
                <a:lumMod val="75000"/>
                <a:lumOff val="2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normAutofit fontScale="25000" lnSpcReduction="20000"/>
            </a:bodyPr>
            <a:lstStyle/>
            <a:p>
              <a:pPr fontAlgn="auto">
                <a:spcBef>
                  <a:spcPts val="0"/>
                </a:spcBef>
                <a:spcAft>
                  <a:spcPts val="0"/>
                </a:spcAft>
              </a:pPr>
              <a:endParaRPr lang="en-GB" sz="1350">
                <a:solidFill>
                  <a:prstClr val="black"/>
                </a:solidFill>
                <a:latin typeface="Roboto"/>
                <a:cs typeface="+mn-cs"/>
              </a:endParaRPr>
            </a:p>
          </p:txBody>
        </p:sp>
      </p:grpSp>
      <p:sp>
        <p:nvSpPr>
          <p:cNvPr id="112" name="TextBox 111">
            <a:extLst>
              <a:ext uri="{FF2B5EF4-FFF2-40B4-BE49-F238E27FC236}">
                <a16:creationId xmlns:a16="http://schemas.microsoft.com/office/drawing/2014/main" id="{7A185F15-D45C-4DF7-B861-18D97ACBE19A}"/>
              </a:ext>
            </a:extLst>
          </p:cNvPr>
          <p:cNvSpPr txBox="1"/>
          <p:nvPr/>
        </p:nvSpPr>
        <p:spPr>
          <a:xfrm>
            <a:off x="413698" y="2551293"/>
            <a:ext cx="2301312" cy="2199333"/>
          </a:xfrm>
          <a:prstGeom prst="rect">
            <a:avLst/>
          </a:prstGeom>
          <a:noFill/>
        </p:spPr>
        <p:txBody>
          <a:bodyPr wrap="square" lIns="0" tIns="0" rIns="0" bIns="0" rtlCol="0" anchor="t">
            <a:normAutofit/>
          </a:bodyPr>
          <a:lstStyle/>
          <a:p>
            <a:pPr algn="ctr" fontAlgn="auto">
              <a:spcBef>
                <a:spcPts val="0"/>
              </a:spcBef>
              <a:spcAft>
                <a:spcPts val="0"/>
              </a:spcAft>
            </a:pPr>
            <a:r>
              <a:rPr lang="da-DK" sz="1200" b="1" u="sng">
                <a:solidFill>
                  <a:prstClr val="black">
                    <a:lumMod val="75000"/>
                    <a:lumOff val="25000"/>
                  </a:prstClr>
                </a:solidFill>
                <a:latin typeface="Roboto"/>
                <a:cs typeface="+mn-cs"/>
              </a:rPr>
              <a:t>WHAT WE KNOW/REMEMBER</a:t>
            </a:r>
          </a:p>
          <a:p>
            <a:pPr marL="179388" indent="93663" fontAlgn="auto">
              <a:spcBef>
                <a:spcPts val="0"/>
              </a:spcBef>
              <a:spcAft>
                <a:spcPts val="0"/>
              </a:spcAft>
              <a:buFont typeface="Arial" panose="020B0604020202020204" pitchFamily="34" charset="0"/>
              <a:buChar char="•"/>
            </a:pPr>
            <a:r>
              <a:rPr lang="da-DK" sz="1200">
                <a:solidFill>
                  <a:prstClr val="black">
                    <a:lumMod val="75000"/>
                    <a:lumOff val="25000"/>
                  </a:prstClr>
                </a:solidFill>
                <a:latin typeface="Roboto"/>
                <a:cs typeface="+mn-cs"/>
              </a:rPr>
              <a:t>Personalisation of products</a:t>
            </a:r>
          </a:p>
          <a:p>
            <a:pPr marL="273050" indent="-93663" fontAlgn="auto">
              <a:spcBef>
                <a:spcPts val="0"/>
              </a:spcBef>
              <a:spcAft>
                <a:spcPts val="0"/>
              </a:spcAft>
              <a:buFont typeface="Arial" panose="020B0604020202020204" pitchFamily="34" charset="0"/>
              <a:buChar char="•"/>
            </a:pPr>
            <a:r>
              <a:rPr lang="da-DK" sz="1200">
                <a:solidFill>
                  <a:prstClr val="black">
                    <a:lumMod val="75000"/>
                    <a:lumOff val="25000"/>
                  </a:prstClr>
                </a:solidFill>
                <a:latin typeface="Roboto"/>
                <a:cs typeface="+mn-cs"/>
              </a:rPr>
              <a:t>Quality of manufactured goods</a:t>
            </a:r>
          </a:p>
          <a:p>
            <a:pPr marL="273050" indent="-93663" fontAlgn="auto">
              <a:spcBef>
                <a:spcPts val="0"/>
              </a:spcBef>
              <a:spcAft>
                <a:spcPts val="0"/>
              </a:spcAft>
              <a:buFont typeface="Arial" panose="020B0604020202020204" pitchFamily="34" charset="0"/>
              <a:buChar char="•"/>
            </a:pPr>
            <a:r>
              <a:rPr lang="da-DK" sz="1200">
                <a:solidFill>
                  <a:prstClr val="black">
                    <a:lumMod val="75000"/>
                    <a:lumOff val="25000"/>
                  </a:prstClr>
                </a:solidFill>
                <a:latin typeface="Roboto"/>
                <a:cs typeface="+mn-cs"/>
              </a:rPr>
              <a:t>Different cultures have different inspirations</a:t>
            </a:r>
          </a:p>
          <a:p>
            <a:pPr marL="273050" indent="-93663" fontAlgn="auto">
              <a:spcBef>
                <a:spcPts val="0"/>
              </a:spcBef>
              <a:spcAft>
                <a:spcPts val="0"/>
              </a:spcAft>
              <a:buFont typeface="Arial" panose="020B0604020202020204" pitchFamily="34" charset="0"/>
              <a:buChar char="•"/>
            </a:pPr>
            <a:r>
              <a:rPr lang="da-DK" sz="1200">
                <a:solidFill>
                  <a:prstClr val="black">
                    <a:lumMod val="75000"/>
                    <a:lumOff val="25000"/>
                  </a:prstClr>
                </a:solidFill>
                <a:latin typeface="Roboto"/>
                <a:cs typeface="+mn-cs"/>
              </a:rPr>
              <a:t>Sewing machines will produce a high quality standard in comparison to hand-sewing. </a:t>
            </a:r>
          </a:p>
          <a:p>
            <a:pPr marL="273050" indent="-93663" fontAlgn="auto">
              <a:spcBef>
                <a:spcPts val="0"/>
              </a:spcBef>
              <a:spcAft>
                <a:spcPts val="0"/>
              </a:spcAft>
              <a:buFont typeface="Arial" panose="020B0604020202020204" pitchFamily="34" charset="0"/>
              <a:buChar char="•"/>
            </a:pPr>
            <a:r>
              <a:rPr lang="da-DK" sz="1200">
                <a:solidFill>
                  <a:prstClr val="black">
                    <a:lumMod val="75000"/>
                    <a:lumOff val="25000"/>
                  </a:prstClr>
                </a:solidFill>
                <a:latin typeface="Roboto"/>
                <a:cs typeface="+mn-cs"/>
              </a:rPr>
              <a:t>Cushions are an popular industry product.</a:t>
            </a:r>
          </a:p>
          <a:p>
            <a:pPr marL="273050" indent="-93663" fontAlgn="auto">
              <a:spcBef>
                <a:spcPts val="0"/>
              </a:spcBef>
              <a:spcAft>
                <a:spcPts val="0"/>
              </a:spcAft>
              <a:buFont typeface="Arial" panose="020B0604020202020204" pitchFamily="34" charset="0"/>
              <a:buChar char="•"/>
            </a:pPr>
            <a:endParaRPr lang="da-DK" sz="1200">
              <a:solidFill>
                <a:prstClr val="black">
                  <a:lumMod val="75000"/>
                  <a:lumOff val="25000"/>
                </a:prstClr>
              </a:solidFill>
              <a:latin typeface="Roboto"/>
              <a:cs typeface="+mn-cs"/>
            </a:endParaRPr>
          </a:p>
        </p:txBody>
      </p:sp>
      <p:sp>
        <p:nvSpPr>
          <p:cNvPr id="114" name="Freeform: Shape 113">
            <a:extLst>
              <a:ext uri="{FF2B5EF4-FFF2-40B4-BE49-F238E27FC236}">
                <a16:creationId xmlns:a16="http://schemas.microsoft.com/office/drawing/2014/main" id="{F9D25B89-6F19-4EF0-A735-2116DF5D6E0F}"/>
              </a:ext>
            </a:extLst>
          </p:cNvPr>
          <p:cNvSpPr/>
          <p:nvPr/>
        </p:nvSpPr>
        <p:spPr bwMode="auto">
          <a:xfrm>
            <a:off x="2568384" y="4066426"/>
            <a:ext cx="2373042" cy="276444"/>
          </a:xfrm>
          <a:custGeom>
            <a:avLst/>
            <a:gdLst>
              <a:gd name="connsiteX0" fmla="*/ 1200150 w 1200150"/>
              <a:gd name="connsiteY0" fmla="*/ 819150 h 819150"/>
              <a:gd name="connsiteX1" fmla="*/ 1200150 w 1200150"/>
              <a:gd name="connsiteY1" fmla="*/ 0 h 819150"/>
              <a:gd name="connsiteX2" fmla="*/ 0 w 1200150"/>
              <a:gd name="connsiteY2" fmla="*/ 0 h 819150"/>
            </a:gdLst>
            <a:ahLst/>
            <a:cxnLst>
              <a:cxn ang="0">
                <a:pos x="connsiteX0" y="connsiteY0"/>
              </a:cxn>
              <a:cxn ang="0">
                <a:pos x="connsiteX1" y="connsiteY1"/>
              </a:cxn>
              <a:cxn ang="0">
                <a:pos x="connsiteX2" y="connsiteY2"/>
              </a:cxn>
            </a:cxnLst>
            <a:rect l="l" t="t" r="r" b="b"/>
            <a:pathLst>
              <a:path w="1200150" h="819150">
                <a:moveTo>
                  <a:pt x="1200150" y="819150"/>
                </a:moveTo>
                <a:lnTo>
                  <a:pt x="1200150" y="0"/>
                </a:lnTo>
                <a:lnTo>
                  <a:pt x="0" y="0"/>
                </a:lnTo>
              </a:path>
            </a:pathLst>
          </a:custGeom>
          <a:ln>
            <a:solidFill>
              <a:schemeClr val="tx1">
                <a:lumMod val="75000"/>
                <a:lumOff val="25000"/>
              </a:schemeClr>
            </a:solidFill>
            <a:tailEnd type="oval"/>
          </a:ln>
        </p:spPr>
        <p:style>
          <a:lnRef idx="1">
            <a:schemeClr val="accent1"/>
          </a:lnRef>
          <a:fillRef idx="0">
            <a:schemeClr val="accent1"/>
          </a:fillRef>
          <a:effectRef idx="0">
            <a:schemeClr val="accent1"/>
          </a:effectRef>
          <a:fontRef idx="minor">
            <a:schemeClr val="tx1"/>
          </a:fontRef>
        </p:style>
        <p:txBody>
          <a:bodyPr rtlCol="0" anchor="ctr">
            <a:normAutofit fontScale="92500"/>
          </a:bodyPr>
          <a:lstStyle/>
          <a:p>
            <a:pPr algn="ctr" fontAlgn="auto">
              <a:spcBef>
                <a:spcPts val="0"/>
              </a:spcBef>
              <a:spcAft>
                <a:spcPts val="0"/>
              </a:spcAft>
            </a:pPr>
            <a:endParaRPr lang="en-GB" sz="1350">
              <a:solidFill>
                <a:prstClr val="black"/>
              </a:solidFill>
              <a:latin typeface="Roboto"/>
            </a:endParaRPr>
          </a:p>
        </p:txBody>
      </p:sp>
      <p:grpSp>
        <p:nvGrpSpPr>
          <p:cNvPr id="119" name="Group 118">
            <a:extLst>
              <a:ext uri="{FF2B5EF4-FFF2-40B4-BE49-F238E27FC236}">
                <a16:creationId xmlns:a16="http://schemas.microsoft.com/office/drawing/2014/main" id="{E5691F86-88F8-41B2-B07F-6021649A1998}"/>
              </a:ext>
            </a:extLst>
          </p:cNvPr>
          <p:cNvGrpSpPr/>
          <p:nvPr/>
        </p:nvGrpSpPr>
        <p:grpSpPr>
          <a:xfrm>
            <a:off x="3319336" y="5989481"/>
            <a:ext cx="277415" cy="382191"/>
            <a:chOff x="9251950" y="2737151"/>
            <a:chExt cx="369887" cy="509588"/>
          </a:xfrm>
        </p:grpSpPr>
        <p:sp>
          <p:nvSpPr>
            <p:cNvPr id="120" name="Oval 67">
              <a:extLst>
                <a:ext uri="{FF2B5EF4-FFF2-40B4-BE49-F238E27FC236}">
                  <a16:creationId xmlns:a16="http://schemas.microsoft.com/office/drawing/2014/main" id="{DC4E9731-84B5-4A69-9D94-EC39724FD23D}"/>
                </a:ext>
              </a:extLst>
            </p:cNvPr>
            <p:cNvSpPr>
              <a:spLocks noChangeArrowheads="1"/>
            </p:cNvSpPr>
            <p:nvPr/>
          </p:nvSpPr>
          <p:spPr bwMode="auto">
            <a:xfrm>
              <a:off x="9325791" y="2817082"/>
              <a:ext cx="220618" cy="216374"/>
            </a:xfrm>
            <a:prstGeom prst="ellipse">
              <a:avLst/>
            </a:prstGeom>
            <a:solidFill>
              <a:schemeClr val="bg1"/>
            </a:solidFill>
            <a:ln>
              <a:noFill/>
            </a:ln>
          </p:spPr>
          <p:txBody>
            <a:bodyPr vert="horz" wrap="square" lIns="68580" tIns="34290" rIns="68580" bIns="34290" numCol="1" anchor="t" anchorCtr="0" compatLnSpc="1">
              <a:prstTxWarp prst="textNoShape">
                <a:avLst/>
              </a:prstTxWarp>
              <a:normAutofit fontScale="25000" lnSpcReduction="20000"/>
            </a:bodyPr>
            <a:lstStyle/>
            <a:p>
              <a:pPr fontAlgn="auto">
                <a:spcBef>
                  <a:spcPts val="0"/>
                </a:spcBef>
                <a:spcAft>
                  <a:spcPts val="0"/>
                </a:spcAft>
              </a:pPr>
              <a:endParaRPr lang="en-GB" sz="1350">
                <a:solidFill>
                  <a:prstClr val="black"/>
                </a:solidFill>
                <a:latin typeface="Roboto"/>
                <a:cs typeface="+mn-cs"/>
              </a:endParaRPr>
            </a:p>
          </p:txBody>
        </p:sp>
        <p:sp>
          <p:nvSpPr>
            <p:cNvPr id="121" name="Freeform 66">
              <a:extLst>
                <a:ext uri="{FF2B5EF4-FFF2-40B4-BE49-F238E27FC236}">
                  <a16:creationId xmlns:a16="http://schemas.microsoft.com/office/drawing/2014/main" id="{3C080BDF-5A62-48C0-884B-11E22DEA7F29}"/>
                </a:ext>
              </a:extLst>
            </p:cNvPr>
            <p:cNvSpPr>
              <a:spLocks noEditPoints="1"/>
            </p:cNvSpPr>
            <p:nvPr/>
          </p:nvSpPr>
          <p:spPr bwMode="auto">
            <a:xfrm>
              <a:off x="9251950" y="2737151"/>
              <a:ext cx="369887" cy="509588"/>
            </a:xfrm>
            <a:custGeom>
              <a:avLst/>
              <a:gdLst>
                <a:gd name="T0" fmla="*/ 54 w 108"/>
                <a:gd name="T1" fmla="*/ 0 h 149"/>
                <a:gd name="T2" fmla="*/ 0 w 108"/>
                <a:gd name="T3" fmla="*/ 54 h 149"/>
                <a:gd name="T4" fmla="*/ 54 w 108"/>
                <a:gd name="T5" fmla="*/ 149 h 149"/>
                <a:gd name="T6" fmla="*/ 108 w 108"/>
                <a:gd name="T7" fmla="*/ 54 h 149"/>
                <a:gd name="T8" fmla="*/ 54 w 108"/>
                <a:gd name="T9" fmla="*/ 0 h 149"/>
                <a:gd name="T10" fmla="*/ 54 w 108"/>
                <a:gd name="T11" fmla="*/ 82 h 149"/>
                <a:gd name="T12" fmla="*/ 27 w 108"/>
                <a:gd name="T13" fmla="*/ 56 h 149"/>
                <a:gd name="T14" fmla="*/ 54 w 108"/>
                <a:gd name="T15" fmla="*/ 29 h 149"/>
                <a:gd name="T16" fmla="*/ 81 w 108"/>
                <a:gd name="T17" fmla="*/ 56 h 149"/>
                <a:gd name="T18" fmla="*/ 54 w 108"/>
                <a:gd name="T19" fmla="*/ 82 h 1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8" h="149">
                  <a:moveTo>
                    <a:pt x="54" y="0"/>
                  </a:moveTo>
                  <a:cubicBezTo>
                    <a:pt x="24" y="0"/>
                    <a:pt x="0" y="24"/>
                    <a:pt x="0" y="54"/>
                  </a:cubicBezTo>
                  <a:cubicBezTo>
                    <a:pt x="0" y="100"/>
                    <a:pt x="54" y="149"/>
                    <a:pt x="54" y="149"/>
                  </a:cubicBezTo>
                  <a:cubicBezTo>
                    <a:pt x="54" y="149"/>
                    <a:pt x="108" y="100"/>
                    <a:pt x="108" y="54"/>
                  </a:cubicBezTo>
                  <a:cubicBezTo>
                    <a:pt x="108" y="24"/>
                    <a:pt x="84" y="0"/>
                    <a:pt x="54" y="0"/>
                  </a:cubicBezTo>
                  <a:close/>
                  <a:moveTo>
                    <a:pt x="54" y="82"/>
                  </a:moveTo>
                  <a:cubicBezTo>
                    <a:pt x="39" y="82"/>
                    <a:pt x="27" y="70"/>
                    <a:pt x="27" y="56"/>
                  </a:cubicBezTo>
                  <a:cubicBezTo>
                    <a:pt x="27" y="41"/>
                    <a:pt x="39" y="29"/>
                    <a:pt x="54" y="29"/>
                  </a:cubicBezTo>
                  <a:cubicBezTo>
                    <a:pt x="69" y="29"/>
                    <a:pt x="81" y="41"/>
                    <a:pt x="81" y="56"/>
                  </a:cubicBezTo>
                  <a:cubicBezTo>
                    <a:pt x="81" y="70"/>
                    <a:pt x="69" y="82"/>
                    <a:pt x="54" y="82"/>
                  </a:cubicBezTo>
                  <a:close/>
                </a:path>
              </a:pathLst>
            </a:custGeom>
            <a:solidFill>
              <a:schemeClr val="accent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normAutofit/>
            </a:bodyPr>
            <a:lstStyle/>
            <a:p>
              <a:pPr fontAlgn="auto">
                <a:spcBef>
                  <a:spcPts val="0"/>
                </a:spcBef>
                <a:spcAft>
                  <a:spcPts val="0"/>
                </a:spcAft>
              </a:pPr>
              <a:endParaRPr lang="en-GB" sz="1350">
                <a:solidFill>
                  <a:prstClr val="black"/>
                </a:solidFill>
                <a:latin typeface="Roboto"/>
                <a:cs typeface="+mn-cs"/>
              </a:endParaRPr>
            </a:p>
          </p:txBody>
        </p:sp>
        <p:sp>
          <p:nvSpPr>
            <p:cNvPr id="122" name="Oval 67">
              <a:extLst>
                <a:ext uri="{FF2B5EF4-FFF2-40B4-BE49-F238E27FC236}">
                  <a16:creationId xmlns:a16="http://schemas.microsoft.com/office/drawing/2014/main" id="{E406EFA5-0D9B-4762-AA13-3B8528FE3B8A}"/>
                </a:ext>
              </a:extLst>
            </p:cNvPr>
            <p:cNvSpPr>
              <a:spLocks noChangeArrowheads="1"/>
            </p:cNvSpPr>
            <p:nvPr/>
          </p:nvSpPr>
          <p:spPr bwMode="auto">
            <a:xfrm>
              <a:off x="9394825" y="2884788"/>
              <a:ext cx="82550" cy="80963"/>
            </a:xfrm>
            <a:prstGeom prst="ellipse">
              <a:avLst/>
            </a:prstGeom>
            <a:solidFill>
              <a:schemeClr val="tx1">
                <a:lumMod val="75000"/>
                <a:lumOff val="2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normAutofit fontScale="25000" lnSpcReduction="20000"/>
            </a:bodyPr>
            <a:lstStyle/>
            <a:p>
              <a:pPr fontAlgn="auto">
                <a:spcBef>
                  <a:spcPts val="0"/>
                </a:spcBef>
                <a:spcAft>
                  <a:spcPts val="0"/>
                </a:spcAft>
              </a:pPr>
              <a:endParaRPr lang="en-GB" sz="1350">
                <a:solidFill>
                  <a:prstClr val="black"/>
                </a:solidFill>
                <a:latin typeface="Roboto"/>
                <a:cs typeface="+mn-cs"/>
              </a:endParaRPr>
            </a:p>
          </p:txBody>
        </p:sp>
      </p:grpSp>
      <p:sp>
        <p:nvSpPr>
          <p:cNvPr id="123" name="TextBox 122">
            <a:extLst>
              <a:ext uri="{FF2B5EF4-FFF2-40B4-BE49-F238E27FC236}">
                <a16:creationId xmlns:a16="http://schemas.microsoft.com/office/drawing/2014/main" id="{EF94B5A8-AE3F-45CA-8BEA-D7AF8472E0F0}"/>
              </a:ext>
            </a:extLst>
          </p:cNvPr>
          <p:cNvSpPr txBox="1"/>
          <p:nvPr/>
        </p:nvSpPr>
        <p:spPr>
          <a:xfrm>
            <a:off x="572030" y="4916647"/>
            <a:ext cx="1979034" cy="1686258"/>
          </a:xfrm>
          <a:prstGeom prst="rect">
            <a:avLst/>
          </a:prstGeom>
          <a:noFill/>
        </p:spPr>
        <p:txBody>
          <a:bodyPr wrap="square" lIns="0" tIns="0" rIns="0" bIns="0" rtlCol="0" anchor="t">
            <a:noAutofit/>
          </a:bodyPr>
          <a:lstStyle/>
          <a:p>
            <a:pPr algn="ctr" fontAlgn="auto">
              <a:spcBef>
                <a:spcPts val="0"/>
              </a:spcBef>
              <a:spcAft>
                <a:spcPts val="0"/>
              </a:spcAft>
            </a:pPr>
            <a:r>
              <a:rPr lang="da-DK" sz="1200" b="1" u="sng">
                <a:solidFill>
                  <a:prstClr val="black">
                    <a:lumMod val="75000"/>
                    <a:lumOff val="25000"/>
                  </a:prstClr>
                </a:solidFill>
                <a:latin typeface="Roboto"/>
                <a:cs typeface="+mn-cs"/>
              </a:rPr>
              <a:t>PREVIOUS LEARNING</a:t>
            </a:r>
          </a:p>
          <a:p>
            <a:pPr marL="171450" indent="-171450" fontAlgn="auto">
              <a:spcBef>
                <a:spcPts val="0"/>
              </a:spcBef>
              <a:spcAft>
                <a:spcPts val="0"/>
              </a:spcAft>
              <a:buFont typeface="Arial" panose="020B0604020202020204" pitchFamily="34" charset="0"/>
              <a:buChar char="•"/>
            </a:pPr>
            <a:r>
              <a:rPr lang="da-DK" sz="1200">
                <a:solidFill>
                  <a:prstClr val="black">
                    <a:lumMod val="75000"/>
                    <a:lumOff val="25000"/>
                  </a:prstClr>
                </a:solidFill>
                <a:latin typeface="Roboto"/>
                <a:cs typeface="+mn-cs"/>
              </a:rPr>
              <a:t>Hand sewing in primary school</a:t>
            </a:r>
          </a:p>
          <a:p>
            <a:pPr marL="171450" indent="-171450" fontAlgn="auto">
              <a:spcBef>
                <a:spcPts val="0"/>
              </a:spcBef>
              <a:spcAft>
                <a:spcPts val="0"/>
              </a:spcAft>
              <a:buFont typeface="Arial" panose="020B0604020202020204" pitchFamily="34" charset="0"/>
              <a:buChar char="•"/>
            </a:pPr>
            <a:r>
              <a:rPr lang="da-DK" sz="1200">
                <a:solidFill>
                  <a:prstClr val="black">
                    <a:lumMod val="75000"/>
                    <a:lumOff val="25000"/>
                  </a:prstClr>
                </a:solidFill>
                <a:latin typeface="Roboto"/>
                <a:cs typeface="+mn-cs"/>
              </a:rPr>
              <a:t>Understanding the application of one material to another </a:t>
            </a:r>
          </a:p>
          <a:p>
            <a:pPr marL="171450" indent="-171450" fontAlgn="auto">
              <a:spcBef>
                <a:spcPts val="0"/>
              </a:spcBef>
              <a:spcAft>
                <a:spcPts val="0"/>
              </a:spcAft>
              <a:buFont typeface="Arial" panose="020B0604020202020204" pitchFamily="34" charset="0"/>
              <a:buChar char="•"/>
            </a:pPr>
            <a:endParaRPr lang="da-DK" sz="1200">
              <a:solidFill>
                <a:prstClr val="black">
                  <a:lumMod val="75000"/>
                  <a:lumOff val="25000"/>
                </a:prstClr>
              </a:solidFill>
              <a:latin typeface="Roboto"/>
              <a:cs typeface="+mn-cs"/>
            </a:endParaRPr>
          </a:p>
          <a:p>
            <a:pPr algn="r" fontAlgn="auto">
              <a:spcBef>
                <a:spcPts val="0"/>
              </a:spcBef>
              <a:spcAft>
                <a:spcPts val="0"/>
              </a:spcAft>
            </a:pPr>
            <a:r>
              <a:rPr lang="da-DK" sz="1200">
                <a:solidFill>
                  <a:prstClr val="black">
                    <a:lumMod val="75000"/>
                    <a:lumOff val="25000"/>
                  </a:prstClr>
                </a:solidFill>
                <a:latin typeface="Roboto"/>
                <a:cs typeface="+mn-cs"/>
              </a:rPr>
              <a:t> </a:t>
            </a:r>
          </a:p>
          <a:p>
            <a:pPr algn="r" fontAlgn="auto">
              <a:spcBef>
                <a:spcPts val="0"/>
              </a:spcBef>
              <a:spcAft>
                <a:spcPts val="0"/>
              </a:spcAft>
            </a:pPr>
            <a:r>
              <a:rPr lang="da-DK" sz="1200">
                <a:solidFill>
                  <a:prstClr val="black">
                    <a:lumMod val="75000"/>
                    <a:lumOff val="25000"/>
                  </a:prstClr>
                </a:solidFill>
                <a:latin typeface="Roboto"/>
                <a:cs typeface="+mn-cs"/>
              </a:rPr>
              <a:t>. </a:t>
            </a:r>
          </a:p>
        </p:txBody>
      </p:sp>
      <p:sp>
        <p:nvSpPr>
          <p:cNvPr id="124" name="Freeform: Shape 123">
            <a:extLst>
              <a:ext uri="{FF2B5EF4-FFF2-40B4-BE49-F238E27FC236}">
                <a16:creationId xmlns:a16="http://schemas.microsoft.com/office/drawing/2014/main" id="{120B58C4-F013-47ED-9C75-CB2DFB003A15}"/>
              </a:ext>
            </a:extLst>
          </p:cNvPr>
          <p:cNvSpPr/>
          <p:nvPr/>
        </p:nvSpPr>
        <p:spPr bwMode="auto">
          <a:xfrm>
            <a:off x="2561029" y="5467167"/>
            <a:ext cx="895946" cy="658448"/>
          </a:xfrm>
          <a:custGeom>
            <a:avLst/>
            <a:gdLst>
              <a:gd name="connsiteX0" fmla="*/ 1200150 w 1200150"/>
              <a:gd name="connsiteY0" fmla="*/ 819150 h 819150"/>
              <a:gd name="connsiteX1" fmla="*/ 1200150 w 1200150"/>
              <a:gd name="connsiteY1" fmla="*/ 0 h 819150"/>
              <a:gd name="connsiteX2" fmla="*/ 0 w 1200150"/>
              <a:gd name="connsiteY2" fmla="*/ 0 h 819150"/>
            </a:gdLst>
            <a:ahLst/>
            <a:cxnLst>
              <a:cxn ang="0">
                <a:pos x="connsiteX0" y="connsiteY0"/>
              </a:cxn>
              <a:cxn ang="0">
                <a:pos x="connsiteX1" y="connsiteY1"/>
              </a:cxn>
              <a:cxn ang="0">
                <a:pos x="connsiteX2" y="connsiteY2"/>
              </a:cxn>
            </a:cxnLst>
            <a:rect l="l" t="t" r="r" b="b"/>
            <a:pathLst>
              <a:path w="1200150" h="819150">
                <a:moveTo>
                  <a:pt x="1200150" y="819150"/>
                </a:moveTo>
                <a:lnTo>
                  <a:pt x="1200150" y="0"/>
                </a:lnTo>
                <a:lnTo>
                  <a:pt x="0" y="0"/>
                </a:lnTo>
              </a:path>
            </a:pathLst>
          </a:custGeom>
          <a:ln>
            <a:solidFill>
              <a:schemeClr val="tx1">
                <a:lumMod val="75000"/>
                <a:lumOff val="25000"/>
              </a:schemeClr>
            </a:solidFill>
            <a:tailEnd type="oval"/>
          </a:ln>
        </p:spPr>
        <p:style>
          <a:lnRef idx="1">
            <a:schemeClr val="accent1"/>
          </a:lnRef>
          <a:fillRef idx="0">
            <a:schemeClr val="accent1"/>
          </a:fillRef>
          <a:effectRef idx="0">
            <a:schemeClr val="accent1"/>
          </a:effectRef>
          <a:fontRef idx="minor">
            <a:schemeClr val="tx1"/>
          </a:fontRef>
        </p:style>
        <p:txBody>
          <a:bodyPr rtlCol="0" anchor="ctr">
            <a:normAutofit/>
          </a:bodyPr>
          <a:lstStyle/>
          <a:p>
            <a:pPr algn="ctr" fontAlgn="auto">
              <a:spcBef>
                <a:spcPts val="0"/>
              </a:spcBef>
              <a:spcAft>
                <a:spcPts val="0"/>
              </a:spcAft>
            </a:pPr>
            <a:endParaRPr lang="en-GB" sz="1350">
              <a:solidFill>
                <a:prstClr val="black"/>
              </a:solidFill>
              <a:latin typeface="Roboto"/>
            </a:endParaRPr>
          </a:p>
        </p:txBody>
      </p:sp>
      <p:sp>
        <p:nvSpPr>
          <p:cNvPr id="82" name="Freeform: Shape 81">
            <a:extLst>
              <a:ext uri="{FF2B5EF4-FFF2-40B4-BE49-F238E27FC236}">
                <a16:creationId xmlns:a16="http://schemas.microsoft.com/office/drawing/2014/main" id="{9B68E69C-11B3-4F77-AF75-89247588F320}"/>
              </a:ext>
            </a:extLst>
          </p:cNvPr>
          <p:cNvSpPr/>
          <p:nvPr/>
        </p:nvSpPr>
        <p:spPr bwMode="auto">
          <a:xfrm>
            <a:off x="2776921" y="1813356"/>
            <a:ext cx="3564612" cy="658910"/>
          </a:xfrm>
          <a:custGeom>
            <a:avLst/>
            <a:gdLst>
              <a:gd name="connsiteX0" fmla="*/ 1200150 w 1200150"/>
              <a:gd name="connsiteY0" fmla="*/ 819150 h 819150"/>
              <a:gd name="connsiteX1" fmla="*/ 1200150 w 1200150"/>
              <a:gd name="connsiteY1" fmla="*/ 0 h 819150"/>
              <a:gd name="connsiteX2" fmla="*/ 0 w 1200150"/>
              <a:gd name="connsiteY2" fmla="*/ 0 h 819150"/>
            </a:gdLst>
            <a:ahLst/>
            <a:cxnLst>
              <a:cxn ang="0">
                <a:pos x="connsiteX0" y="connsiteY0"/>
              </a:cxn>
              <a:cxn ang="0">
                <a:pos x="connsiteX1" y="connsiteY1"/>
              </a:cxn>
              <a:cxn ang="0">
                <a:pos x="connsiteX2" y="connsiteY2"/>
              </a:cxn>
            </a:cxnLst>
            <a:rect l="l" t="t" r="r" b="b"/>
            <a:pathLst>
              <a:path w="1200150" h="819150">
                <a:moveTo>
                  <a:pt x="1200150" y="819150"/>
                </a:moveTo>
                <a:lnTo>
                  <a:pt x="1200150" y="0"/>
                </a:lnTo>
                <a:lnTo>
                  <a:pt x="0" y="0"/>
                </a:lnTo>
              </a:path>
            </a:pathLst>
          </a:custGeom>
          <a:ln>
            <a:solidFill>
              <a:schemeClr val="tx1">
                <a:lumMod val="75000"/>
                <a:lumOff val="25000"/>
              </a:schemeClr>
            </a:solidFill>
            <a:tailEnd type="oval"/>
          </a:ln>
        </p:spPr>
        <p:style>
          <a:lnRef idx="1">
            <a:schemeClr val="accent1"/>
          </a:lnRef>
          <a:fillRef idx="0">
            <a:schemeClr val="accent1"/>
          </a:fillRef>
          <a:effectRef idx="0">
            <a:schemeClr val="accent1"/>
          </a:effectRef>
          <a:fontRef idx="minor">
            <a:schemeClr val="tx1"/>
          </a:fontRef>
        </p:style>
        <p:txBody>
          <a:bodyPr rtlCol="0" anchor="ctr">
            <a:normAutofit/>
          </a:bodyPr>
          <a:lstStyle/>
          <a:p>
            <a:pPr algn="ctr" fontAlgn="auto">
              <a:spcBef>
                <a:spcPts val="0"/>
              </a:spcBef>
              <a:spcAft>
                <a:spcPts val="0"/>
              </a:spcAft>
            </a:pPr>
            <a:endParaRPr lang="en-GB" sz="1350">
              <a:solidFill>
                <a:prstClr val="black"/>
              </a:solidFill>
              <a:latin typeface="Roboto"/>
            </a:endParaRPr>
          </a:p>
        </p:txBody>
      </p:sp>
      <p:sp>
        <p:nvSpPr>
          <p:cNvPr id="86" name="Freeform: Shape 85">
            <a:extLst>
              <a:ext uri="{FF2B5EF4-FFF2-40B4-BE49-F238E27FC236}">
                <a16:creationId xmlns:a16="http://schemas.microsoft.com/office/drawing/2014/main" id="{9DF30032-6D5B-4EF2-B87D-682456D4FD7A}"/>
              </a:ext>
            </a:extLst>
          </p:cNvPr>
          <p:cNvSpPr/>
          <p:nvPr/>
        </p:nvSpPr>
        <p:spPr bwMode="auto">
          <a:xfrm>
            <a:off x="6033783" y="1178263"/>
            <a:ext cx="1628866" cy="173237"/>
          </a:xfrm>
          <a:custGeom>
            <a:avLst/>
            <a:gdLst>
              <a:gd name="connsiteX0" fmla="*/ 1200150 w 1200150"/>
              <a:gd name="connsiteY0" fmla="*/ 819150 h 819150"/>
              <a:gd name="connsiteX1" fmla="*/ 1200150 w 1200150"/>
              <a:gd name="connsiteY1" fmla="*/ 0 h 819150"/>
              <a:gd name="connsiteX2" fmla="*/ 0 w 1200150"/>
              <a:gd name="connsiteY2" fmla="*/ 0 h 819150"/>
            </a:gdLst>
            <a:ahLst/>
            <a:cxnLst>
              <a:cxn ang="0">
                <a:pos x="connsiteX0" y="connsiteY0"/>
              </a:cxn>
              <a:cxn ang="0">
                <a:pos x="connsiteX1" y="connsiteY1"/>
              </a:cxn>
              <a:cxn ang="0">
                <a:pos x="connsiteX2" y="connsiteY2"/>
              </a:cxn>
            </a:cxnLst>
            <a:rect l="l" t="t" r="r" b="b"/>
            <a:pathLst>
              <a:path w="1200150" h="819150">
                <a:moveTo>
                  <a:pt x="1200150" y="819150"/>
                </a:moveTo>
                <a:lnTo>
                  <a:pt x="1200150" y="0"/>
                </a:lnTo>
                <a:lnTo>
                  <a:pt x="0" y="0"/>
                </a:lnTo>
              </a:path>
            </a:pathLst>
          </a:custGeom>
          <a:ln>
            <a:solidFill>
              <a:schemeClr val="tx1">
                <a:lumMod val="75000"/>
                <a:lumOff val="25000"/>
              </a:schemeClr>
            </a:solidFill>
            <a:tailEnd type="oval"/>
          </a:ln>
        </p:spPr>
        <p:style>
          <a:lnRef idx="1">
            <a:schemeClr val="accent1"/>
          </a:lnRef>
          <a:fillRef idx="0">
            <a:schemeClr val="accent1"/>
          </a:fillRef>
          <a:effectRef idx="0">
            <a:schemeClr val="accent1"/>
          </a:effectRef>
          <a:fontRef idx="minor">
            <a:schemeClr val="tx1"/>
          </a:fontRef>
        </p:style>
        <p:txBody>
          <a:bodyPr rtlCol="0" anchor="ctr">
            <a:normAutofit fontScale="47500" lnSpcReduction="20000"/>
          </a:bodyPr>
          <a:lstStyle/>
          <a:p>
            <a:pPr algn="ctr" fontAlgn="auto">
              <a:spcBef>
                <a:spcPts val="0"/>
              </a:spcBef>
              <a:spcAft>
                <a:spcPts val="0"/>
              </a:spcAft>
            </a:pPr>
            <a:endParaRPr lang="en-GB" sz="1350">
              <a:solidFill>
                <a:prstClr val="black"/>
              </a:solidFill>
              <a:latin typeface="Roboto"/>
            </a:endParaRPr>
          </a:p>
        </p:txBody>
      </p:sp>
      <p:pic>
        <p:nvPicPr>
          <p:cNvPr id="3" name="Picture 2" descr="A picture containing drawing&#10;&#10;Description automatically generated">
            <a:extLst>
              <a:ext uri="{FF2B5EF4-FFF2-40B4-BE49-F238E27FC236}">
                <a16:creationId xmlns:a16="http://schemas.microsoft.com/office/drawing/2014/main" id="{52B5F2B2-698D-4EE4-9304-39337B3DE456}"/>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91072" y="87123"/>
            <a:ext cx="582740" cy="629190"/>
          </a:xfrm>
          <a:prstGeom prst="rect">
            <a:avLst/>
          </a:prstGeom>
        </p:spPr>
      </p:pic>
      <p:grpSp>
        <p:nvGrpSpPr>
          <p:cNvPr id="78" name="Group 77">
            <a:extLst>
              <a:ext uri="{FF2B5EF4-FFF2-40B4-BE49-F238E27FC236}">
                <a16:creationId xmlns:a16="http://schemas.microsoft.com/office/drawing/2014/main" id="{B97A7BE5-F2D2-4993-BF3C-B965833872FE}"/>
              </a:ext>
            </a:extLst>
          </p:cNvPr>
          <p:cNvGrpSpPr/>
          <p:nvPr/>
        </p:nvGrpSpPr>
        <p:grpSpPr>
          <a:xfrm>
            <a:off x="9142444" y="3569181"/>
            <a:ext cx="277415" cy="382191"/>
            <a:chOff x="9251950" y="2737151"/>
            <a:chExt cx="369887" cy="509588"/>
          </a:xfrm>
        </p:grpSpPr>
        <p:sp>
          <p:nvSpPr>
            <p:cNvPr id="81" name="Oval 67">
              <a:extLst>
                <a:ext uri="{FF2B5EF4-FFF2-40B4-BE49-F238E27FC236}">
                  <a16:creationId xmlns:a16="http://schemas.microsoft.com/office/drawing/2014/main" id="{6A9315C2-B345-4AD3-96CD-8E29437504E9}"/>
                </a:ext>
              </a:extLst>
            </p:cNvPr>
            <p:cNvSpPr>
              <a:spLocks noChangeArrowheads="1"/>
            </p:cNvSpPr>
            <p:nvPr/>
          </p:nvSpPr>
          <p:spPr bwMode="auto">
            <a:xfrm>
              <a:off x="9325791" y="2817082"/>
              <a:ext cx="220618" cy="216374"/>
            </a:xfrm>
            <a:prstGeom prst="ellipse">
              <a:avLst/>
            </a:prstGeom>
            <a:solidFill>
              <a:schemeClr val="bg1"/>
            </a:solidFill>
            <a:ln>
              <a:noFill/>
            </a:ln>
          </p:spPr>
          <p:txBody>
            <a:bodyPr vert="horz" wrap="square" lIns="68580" tIns="34290" rIns="68580" bIns="34290" numCol="1" anchor="t" anchorCtr="0" compatLnSpc="1">
              <a:prstTxWarp prst="textNoShape">
                <a:avLst/>
              </a:prstTxWarp>
              <a:normAutofit fontScale="25000" lnSpcReduction="20000"/>
            </a:bodyPr>
            <a:lstStyle/>
            <a:p>
              <a:pPr fontAlgn="auto">
                <a:spcBef>
                  <a:spcPts val="0"/>
                </a:spcBef>
                <a:spcAft>
                  <a:spcPts val="0"/>
                </a:spcAft>
              </a:pPr>
              <a:endParaRPr lang="en-GB" sz="1350">
                <a:solidFill>
                  <a:prstClr val="black"/>
                </a:solidFill>
                <a:latin typeface="Roboto"/>
                <a:cs typeface="+mn-cs"/>
              </a:endParaRPr>
            </a:p>
          </p:txBody>
        </p:sp>
        <p:sp>
          <p:nvSpPr>
            <p:cNvPr id="88" name="Freeform 66">
              <a:extLst>
                <a:ext uri="{FF2B5EF4-FFF2-40B4-BE49-F238E27FC236}">
                  <a16:creationId xmlns:a16="http://schemas.microsoft.com/office/drawing/2014/main" id="{494C1C20-8CB7-47E4-9648-8F241F61C949}"/>
                </a:ext>
              </a:extLst>
            </p:cNvPr>
            <p:cNvSpPr>
              <a:spLocks noEditPoints="1"/>
            </p:cNvSpPr>
            <p:nvPr/>
          </p:nvSpPr>
          <p:spPr bwMode="auto">
            <a:xfrm>
              <a:off x="9251950" y="2737151"/>
              <a:ext cx="369887" cy="509588"/>
            </a:xfrm>
            <a:custGeom>
              <a:avLst/>
              <a:gdLst>
                <a:gd name="T0" fmla="*/ 54 w 108"/>
                <a:gd name="T1" fmla="*/ 0 h 149"/>
                <a:gd name="T2" fmla="*/ 0 w 108"/>
                <a:gd name="T3" fmla="*/ 54 h 149"/>
                <a:gd name="T4" fmla="*/ 54 w 108"/>
                <a:gd name="T5" fmla="*/ 149 h 149"/>
                <a:gd name="T6" fmla="*/ 108 w 108"/>
                <a:gd name="T7" fmla="*/ 54 h 149"/>
                <a:gd name="T8" fmla="*/ 54 w 108"/>
                <a:gd name="T9" fmla="*/ 0 h 149"/>
                <a:gd name="T10" fmla="*/ 54 w 108"/>
                <a:gd name="T11" fmla="*/ 82 h 149"/>
                <a:gd name="T12" fmla="*/ 27 w 108"/>
                <a:gd name="T13" fmla="*/ 56 h 149"/>
                <a:gd name="T14" fmla="*/ 54 w 108"/>
                <a:gd name="T15" fmla="*/ 29 h 149"/>
                <a:gd name="T16" fmla="*/ 81 w 108"/>
                <a:gd name="T17" fmla="*/ 56 h 149"/>
                <a:gd name="T18" fmla="*/ 54 w 108"/>
                <a:gd name="T19" fmla="*/ 82 h 1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8" h="149">
                  <a:moveTo>
                    <a:pt x="54" y="0"/>
                  </a:moveTo>
                  <a:cubicBezTo>
                    <a:pt x="24" y="0"/>
                    <a:pt x="0" y="24"/>
                    <a:pt x="0" y="54"/>
                  </a:cubicBezTo>
                  <a:cubicBezTo>
                    <a:pt x="0" y="100"/>
                    <a:pt x="54" y="149"/>
                    <a:pt x="54" y="149"/>
                  </a:cubicBezTo>
                  <a:cubicBezTo>
                    <a:pt x="54" y="149"/>
                    <a:pt x="108" y="100"/>
                    <a:pt x="108" y="54"/>
                  </a:cubicBezTo>
                  <a:cubicBezTo>
                    <a:pt x="108" y="24"/>
                    <a:pt x="84" y="0"/>
                    <a:pt x="54" y="0"/>
                  </a:cubicBezTo>
                  <a:close/>
                  <a:moveTo>
                    <a:pt x="54" y="82"/>
                  </a:moveTo>
                  <a:cubicBezTo>
                    <a:pt x="39" y="82"/>
                    <a:pt x="27" y="70"/>
                    <a:pt x="27" y="56"/>
                  </a:cubicBezTo>
                  <a:cubicBezTo>
                    <a:pt x="27" y="41"/>
                    <a:pt x="39" y="29"/>
                    <a:pt x="54" y="29"/>
                  </a:cubicBezTo>
                  <a:cubicBezTo>
                    <a:pt x="69" y="29"/>
                    <a:pt x="81" y="41"/>
                    <a:pt x="81" y="56"/>
                  </a:cubicBezTo>
                  <a:cubicBezTo>
                    <a:pt x="81" y="70"/>
                    <a:pt x="69" y="82"/>
                    <a:pt x="54" y="82"/>
                  </a:cubicBez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normAutofit/>
            </a:bodyPr>
            <a:lstStyle/>
            <a:p>
              <a:pPr fontAlgn="auto">
                <a:spcBef>
                  <a:spcPts val="0"/>
                </a:spcBef>
                <a:spcAft>
                  <a:spcPts val="0"/>
                </a:spcAft>
              </a:pPr>
              <a:endParaRPr lang="en-GB" sz="1350">
                <a:solidFill>
                  <a:prstClr val="black"/>
                </a:solidFill>
                <a:latin typeface="Roboto"/>
                <a:cs typeface="+mn-cs"/>
              </a:endParaRPr>
            </a:p>
          </p:txBody>
        </p:sp>
        <p:sp>
          <p:nvSpPr>
            <p:cNvPr id="92" name="Oval 67">
              <a:extLst>
                <a:ext uri="{FF2B5EF4-FFF2-40B4-BE49-F238E27FC236}">
                  <a16:creationId xmlns:a16="http://schemas.microsoft.com/office/drawing/2014/main" id="{1B3199C2-A3DA-4DF2-BF57-837A9EE4B7D9}"/>
                </a:ext>
              </a:extLst>
            </p:cNvPr>
            <p:cNvSpPr>
              <a:spLocks noChangeArrowheads="1"/>
            </p:cNvSpPr>
            <p:nvPr/>
          </p:nvSpPr>
          <p:spPr bwMode="auto">
            <a:xfrm>
              <a:off x="9394825" y="2884788"/>
              <a:ext cx="82550" cy="80963"/>
            </a:xfrm>
            <a:prstGeom prst="ellipse">
              <a:avLst/>
            </a:prstGeom>
            <a:solidFill>
              <a:schemeClr val="tx1">
                <a:lumMod val="75000"/>
                <a:lumOff val="2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normAutofit fontScale="25000" lnSpcReduction="20000"/>
            </a:bodyPr>
            <a:lstStyle/>
            <a:p>
              <a:pPr fontAlgn="auto">
                <a:spcBef>
                  <a:spcPts val="0"/>
                </a:spcBef>
                <a:spcAft>
                  <a:spcPts val="0"/>
                </a:spcAft>
              </a:pPr>
              <a:endParaRPr lang="en-GB" sz="1350">
                <a:solidFill>
                  <a:prstClr val="black"/>
                </a:solidFill>
                <a:latin typeface="Roboto"/>
                <a:cs typeface="+mn-cs"/>
              </a:endParaRPr>
            </a:p>
          </p:txBody>
        </p:sp>
      </p:grpSp>
      <p:sp>
        <p:nvSpPr>
          <p:cNvPr id="99" name="TextBox 98">
            <a:extLst>
              <a:ext uri="{FF2B5EF4-FFF2-40B4-BE49-F238E27FC236}">
                <a16:creationId xmlns:a16="http://schemas.microsoft.com/office/drawing/2014/main" id="{9A394B45-D979-4408-A2AB-2C04C7DCF4BF}"/>
              </a:ext>
            </a:extLst>
          </p:cNvPr>
          <p:cNvSpPr txBox="1"/>
          <p:nvPr/>
        </p:nvSpPr>
        <p:spPr>
          <a:xfrm>
            <a:off x="6368564" y="218360"/>
            <a:ext cx="2122076" cy="1124713"/>
          </a:xfrm>
          <a:prstGeom prst="rect">
            <a:avLst/>
          </a:prstGeom>
          <a:noFill/>
        </p:spPr>
        <p:txBody>
          <a:bodyPr wrap="square" lIns="0" tIns="0" rIns="0" bIns="0" rtlCol="0" anchor="t">
            <a:noAutofit/>
          </a:bodyPr>
          <a:lstStyle/>
          <a:p>
            <a:pPr algn="ctr" fontAlgn="auto">
              <a:spcBef>
                <a:spcPts val="0"/>
              </a:spcBef>
              <a:spcAft>
                <a:spcPts val="0"/>
              </a:spcAft>
            </a:pPr>
            <a:r>
              <a:rPr lang="da-DK" sz="1200" b="1" u="sng">
                <a:solidFill>
                  <a:prstClr val="black">
                    <a:lumMod val="75000"/>
                    <a:lumOff val="25000"/>
                  </a:prstClr>
                </a:solidFill>
                <a:latin typeface="Roboto"/>
                <a:cs typeface="+mn-cs"/>
              </a:rPr>
              <a:t>WHAT? (CAREERS)</a:t>
            </a:r>
          </a:p>
          <a:p>
            <a:pPr marL="365125" indent="-182563" fontAlgn="auto">
              <a:spcBef>
                <a:spcPts val="0"/>
              </a:spcBef>
              <a:spcAft>
                <a:spcPts val="0"/>
              </a:spcAft>
              <a:buFont typeface="Arial" panose="020B0604020202020204" pitchFamily="34" charset="0"/>
              <a:buChar char="•"/>
            </a:pPr>
            <a:r>
              <a:rPr lang="da-DK" sz="1200">
                <a:solidFill>
                  <a:prstClr val="black">
                    <a:lumMod val="75000"/>
                    <a:lumOff val="25000"/>
                  </a:prstClr>
                </a:solidFill>
                <a:latin typeface="Roboto"/>
                <a:cs typeface="+mn-cs"/>
              </a:rPr>
              <a:t>Fashion designer</a:t>
            </a:r>
          </a:p>
          <a:p>
            <a:pPr marL="365125" indent="-182563" fontAlgn="auto">
              <a:spcBef>
                <a:spcPts val="0"/>
              </a:spcBef>
              <a:spcAft>
                <a:spcPts val="0"/>
              </a:spcAft>
              <a:buFont typeface="Arial" panose="020B0604020202020204" pitchFamily="34" charset="0"/>
              <a:buChar char="•"/>
            </a:pPr>
            <a:r>
              <a:rPr lang="da-DK" sz="1200">
                <a:solidFill>
                  <a:prstClr val="black">
                    <a:lumMod val="75000"/>
                    <a:lumOff val="25000"/>
                  </a:prstClr>
                </a:solidFill>
                <a:latin typeface="Roboto"/>
                <a:cs typeface="+mn-cs"/>
              </a:rPr>
              <a:t>Textile print designer</a:t>
            </a:r>
          </a:p>
          <a:p>
            <a:pPr marL="365125" indent="-182563" fontAlgn="auto">
              <a:spcBef>
                <a:spcPts val="0"/>
              </a:spcBef>
              <a:spcAft>
                <a:spcPts val="0"/>
              </a:spcAft>
              <a:buFont typeface="Arial" panose="020B0604020202020204" pitchFamily="34" charset="0"/>
              <a:buChar char="•"/>
            </a:pPr>
            <a:r>
              <a:rPr lang="da-DK" sz="1200">
                <a:solidFill>
                  <a:prstClr val="black">
                    <a:lumMod val="75000"/>
                    <a:lumOff val="25000"/>
                  </a:prstClr>
                </a:solidFill>
                <a:latin typeface="Roboto"/>
                <a:cs typeface="+mn-cs"/>
              </a:rPr>
              <a:t>Fashion buyer</a:t>
            </a:r>
          </a:p>
          <a:p>
            <a:pPr algn="r" fontAlgn="auto">
              <a:spcBef>
                <a:spcPts val="0"/>
              </a:spcBef>
              <a:spcAft>
                <a:spcPts val="0"/>
              </a:spcAft>
            </a:pPr>
            <a:endParaRPr lang="da-DK" sz="1200">
              <a:solidFill>
                <a:prstClr val="black">
                  <a:lumMod val="75000"/>
                  <a:lumOff val="25000"/>
                </a:prstClr>
              </a:solidFill>
              <a:latin typeface="Roboto"/>
              <a:cs typeface="+mn-cs"/>
            </a:endParaRPr>
          </a:p>
        </p:txBody>
      </p:sp>
      <p:sp>
        <p:nvSpPr>
          <p:cNvPr id="73" name="TextBox 72">
            <a:extLst>
              <a:ext uri="{FF2B5EF4-FFF2-40B4-BE49-F238E27FC236}">
                <a16:creationId xmlns:a16="http://schemas.microsoft.com/office/drawing/2014/main" id="{A1713C65-CD69-4BDC-88E1-A96D2D25FCE2}"/>
              </a:ext>
            </a:extLst>
          </p:cNvPr>
          <p:cNvSpPr txBox="1"/>
          <p:nvPr/>
        </p:nvSpPr>
        <p:spPr>
          <a:xfrm>
            <a:off x="569419" y="756809"/>
            <a:ext cx="2403445" cy="1682516"/>
          </a:xfrm>
          <a:prstGeom prst="rect">
            <a:avLst/>
          </a:prstGeom>
          <a:noFill/>
          <a:ln w="28575">
            <a:solidFill>
              <a:srgbClr val="C00000"/>
            </a:solidFill>
          </a:ln>
        </p:spPr>
        <p:txBody>
          <a:bodyPr wrap="square" lIns="0" tIns="0" rIns="0" bIns="0" rtlCol="0" anchor="t">
            <a:normAutofit/>
          </a:bodyPr>
          <a:lstStyle/>
          <a:p>
            <a:pPr marL="352425" indent="-268288" algn="ctr" fontAlgn="auto">
              <a:spcBef>
                <a:spcPts val="0"/>
              </a:spcBef>
              <a:spcAft>
                <a:spcPts val="0"/>
              </a:spcAft>
            </a:pPr>
            <a:r>
              <a:rPr lang="da-DK" sz="1200" b="1" u="sng">
                <a:solidFill>
                  <a:prstClr val="black">
                    <a:lumMod val="75000"/>
                    <a:lumOff val="25000"/>
                  </a:prstClr>
                </a:solidFill>
                <a:latin typeface="Roboto"/>
                <a:cs typeface="+mn-cs"/>
              </a:rPr>
              <a:t>AIMS</a:t>
            </a:r>
          </a:p>
          <a:p>
            <a:pPr marL="179388" indent="-95250" fontAlgn="auto">
              <a:spcBef>
                <a:spcPts val="0"/>
              </a:spcBef>
              <a:spcAft>
                <a:spcPts val="0"/>
              </a:spcAft>
              <a:buFont typeface="Arial" panose="020B0604020202020204" pitchFamily="34" charset="0"/>
              <a:buChar char="•"/>
            </a:pPr>
            <a:r>
              <a:rPr lang="da-DK" sz="1200">
                <a:solidFill>
                  <a:prstClr val="black">
                    <a:lumMod val="75000"/>
                    <a:lumOff val="25000"/>
                  </a:prstClr>
                </a:solidFill>
                <a:latin typeface="Roboto"/>
                <a:cs typeface="+mn-cs"/>
              </a:rPr>
              <a:t>To introduce students to the concept of using culture to inspire designs</a:t>
            </a:r>
          </a:p>
          <a:p>
            <a:pPr marL="179388" indent="-95250" fontAlgn="auto">
              <a:spcBef>
                <a:spcPts val="0"/>
              </a:spcBef>
              <a:spcAft>
                <a:spcPts val="0"/>
              </a:spcAft>
              <a:buFont typeface="Arial" panose="020B0604020202020204" pitchFamily="34" charset="0"/>
              <a:buChar char="•"/>
            </a:pPr>
            <a:r>
              <a:rPr lang="da-DK" sz="1200">
                <a:solidFill>
                  <a:prstClr val="black">
                    <a:lumMod val="75000"/>
                    <a:lumOff val="25000"/>
                  </a:prstClr>
                </a:solidFill>
                <a:latin typeface="Roboto"/>
                <a:cs typeface="+mn-cs"/>
              </a:rPr>
              <a:t>To introduce students to sewing machines, applique and fabric drawing</a:t>
            </a:r>
          </a:p>
          <a:p>
            <a:pPr marL="179388" indent="-95250" fontAlgn="auto">
              <a:spcBef>
                <a:spcPts val="0"/>
              </a:spcBef>
              <a:spcAft>
                <a:spcPts val="0"/>
              </a:spcAft>
              <a:buFont typeface="Arial" panose="020B0604020202020204" pitchFamily="34" charset="0"/>
              <a:buChar char="•"/>
            </a:pPr>
            <a:r>
              <a:rPr lang="da-DK" sz="1200">
                <a:solidFill>
                  <a:prstClr val="black">
                    <a:lumMod val="75000"/>
                    <a:lumOff val="25000"/>
                  </a:prstClr>
                </a:solidFill>
                <a:latin typeface="Roboto"/>
                <a:cs typeface="+mn-cs"/>
              </a:rPr>
              <a:t>For students to manufacture a cushion to a high standard</a:t>
            </a:r>
          </a:p>
        </p:txBody>
      </p:sp>
      <p:pic>
        <p:nvPicPr>
          <p:cNvPr id="4" name="Picture 3" descr="A picture containing colorful, shirt&#10;&#10;Description automatically generated">
            <a:extLst>
              <a:ext uri="{FF2B5EF4-FFF2-40B4-BE49-F238E27FC236}">
                <a16:creationId xmlns:a16="http://schemas.microsoft.com/office/drawing/2014/main" id="{EA967EA6-9783-4F76-9A79-6188BFAB7223}"/>
              </a:ext>
            </a:extLst>
          </p:cNvPr>
          <p:cNvPicPr>
            <a:picLocks noChangeAspect="1"/>
          </p:cNvPicPr>
          <p:nvPr/>
        </p:nvPicPr>
        <p:blipFill>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8528135" y="-48617"/>
            <a:ext cx="1082602" cy="1089574"/>
          </a:xfrm>
          <a:prstGeom prst="rect">
            <a:avLst/>
          </a:prstGeom>
        </p:spPr>
      </p:pic>
      <p:sp>
        <p:nvSpPr>
          <p:cNvPr id="71" name="Freeform: Shape 70">
            <a:extLst>
              <a:ext uri="{FF2B5EF4-FFF2-40B4-BE49-F238E27FC236}">
                <a16:creationId xmlns:a16="http://schemas.microsoft.com/office/drawing/2014/main" id="{3AE87E24-0411-45AB-B897-4C934B30FDAD}"/>
              </a:ext>
            </a:extLst>
          </p:cNvPr>
          <p:cNvSpPr/>
          <p:nvPr/>
        </p:nvSpPr>
        <p:spPr bwMode="auto">
          <a:xfrm>
            <a:off x="8321438" y="996136"/>
            <a:ext cx="956331" cy="2653798"/>
          </a:xfrm>
          <a:custGeom>
            <a:avLst/>
            <a:gdLst>
              <a:gd name="connsiteX0" fmla="*/ 1200150 w 1200150"/>
              <a:gd name="connsiteY0" fmla="*/ 819150 h 819150"/>
              <a:gd name="connsiteX1" fmla="*/ 1200150 w 1200150"/>
              <a:gd name="connsiteY1" fmla="*/ 0 h 819150"/>
              <a:gd name="connsiteX2" fmla="*/ 0 w 1200150"/>
              <a:gd name="connsiteY2" fmla="*/ 0 h 819150"/>
            </a:gdLst>
            <a:ahLst/>
            <a:cxnLst>
              <a:cxn ang="0">
                <a:pos x="connsiteX0" y="connsiteY0"/>
              </a:cxn>
              <a:cxn ang="0">
                <a:pos x="connsiteX1" y="connsiteY1"/>
              </a:cxn>
              <a:cxn ang="0">
                <a:pos x="connsiteX2" y="connsiteY2"/>
              </a:cxn>
            </a:cxnLst>
            <a:rect l="l" t="t" r="r" b="b"/>
            <a:pathLst>
              <a:path w="1200150" h="819150">
                <a:moveTo>
                  <a:pt x="1200150" y="819150"/>
                </a:moveTo>
                <a:lnTo>
                  <a:pt x="1200150" y="0"/>
                </a:lnTo>
                <a:lnTo>
                  <a:pt x="0" y="0"/>
                </a:lnTo>
              </a:path>
            </a:pathLst>
          </a:custGeom>
          <a:ln>
            <a:solidFill>
              <a:schemeClr val="tx1">
                <a:lumMod val="75000"/>
                <a:lumOff val="25000"/>
              </a:schemeClr>
            </a:solidFill>
            <a:tailEnd type="oval"/>
          </a:ln>
        </p:spPr>
        <p:style>
          <a:lnRef idx="1">
            <a:schemeClr val="accent1"/>
          </a:lnRef>
          <a:fillRef idx="0">
            <a:schemeClr val="accent1"/>
          </a:fillRef>
          <a:effectRef idx="0">
            <a:schemeClr val="accent1"/>
          </a:effectRef>
          <a:fontRef idx="minor">
            <a:schemeClr val="tx1"/>
          </a:fontRef>
        </p:style>
        <p:txBody>
          <a:bodyPr rtlCol="0" anchor="ctr">
            <a:normAutofit/>
          </a:bodyPr>
          <a:lstStyle/>
          <a:p>
            <a:pPr algn="ctr" fontAlgn="auto">
              <a:spcBef>
                <a:spcPts val="0"/>
              </a:spcBef>
              <a:spcAft>
                <a:spcPts val="0"/>
              </a:spcAft>
            </a:pPr>
            <a:endParaRPr lang="en-GB" sz="1350">
              <a:solidFill>
                <a:prstClr val="black"/>
              </a:solidFill>
              <a:latin typeface="Roboto"/>
            </a:endParaRPr>
          </a:p>
        </p:txBody>
      </p:sp>
      <p:sp>
        <p:nvSpPr>
          <p:cNvPr id="70" name="TextBox 69">
            <a:extLst>
              <a:ext uri="{FF2B5EF4-FFF2-40B4-BE49-F238E27FC236}">
                <a16:creationId xmlns:a16="http://schemas.microsoft.com/office/drawing/2014/main" id="{987BAA7B-FBED-43A8-911A-5CD600FDA806}"/>
              </a:ext>
            </a:extLst>
          </p:cNvPr>
          <p:cNvSpPr txBox="1"/>
          <p:nvPr/>
        </p:nvSpPr>
        <p:spPr>
          <a:xfrm>
            <a:off x="4681783" y="5957969"/>
            <a:ext cx="2117903" cy="755425"/>
          </a:xfrm>
          <a:prstGeom prst="rect">
            <a:avLst/>
          </a:prstGeom>
          <a:solidFill>
            <a:schemeClr val="bg2"/>
          </a:solidFill>
          <a:ln w="28575">
            <a:solidFill>
              <a:srgbClr val="C00000"/>
            </a:solidFill>
          </a:ln>
        </p:spPr>
        <p:txBody>
          <a:bodyPr wrap="square" lIns="0" tIns="0" rIns="0" bIns="0" rtlCol="0" anchor="t">
            <a:normAutofit/>
          </a:bodyPr>
          <a:lstStyle/>
          <a:p>
            <a:pPr marL="352425" indent="-268288" algn="ctr" fontAlgn="auto">
              <a:spcBef>
                <a:spcPts val="0"/>
              </a:spcBef>
              <a:spcAft>
                <a:spcPts val="0"/>
              </a:spcAft>
            </a:pPr>
            <a:r>
              <a:rPr lang="da-DK" sz="1100" b="1" u="sng">
                <a:solidFill>
                  <a:prstClr val="black">
                    <a:lumMod val="75000"/>
                    <a:lumOff val="25000"/>
                  </a:prstClr>
                </a:solidFill>
                <a:latin typeface="Roboto"/>
                <a:cs typeface="+mn-cs"/>
              </a:rPr>
              <a:t>RECOMMENDED  READING</a:t>
            </a:r>
          </a:p>
          <a:p>
            <a:pPr marL="266700" indent="-182563" fontAlgn="auto">
              <a:spcBef>
                <a:spcPts val="0"/>
              </a:spcBef>
              <a:spcAft>
                <a:spcPts val="0"/>
              </a:spcAft>
              <a:buFont typeface="Arial" panose="020B0604020202020204" pitchFamily="34" charset="0"/>
              <a:buChar char="•"/>
            </a:pPr>
            <a:r>
              <a:rPr lang="da-DK" sz="1200">
                <a:solidFill>
                  <a:prstClr val="black">
                    <a:lumMod val="75000"/>
                    <a:lumOff val="25000"/>
                  </a:prstClr>
                </a:solidFill>
                <a:latin typeface="Roboto"/>
                <a:cs typeface="+mn-cs"/>
              </a:rPr>
              <a:t>Textile designers of 2020</a:t>
            </a:r>
          </a:p>
          <a:p>
            <a:pPr marL="266700" indent="-182563" fontAlgn="auto">
              <a:spcBef>
                <a:spcPts val="0"/>
              </a:spcBef>
              <a:spcAft>
                <a:spcPts val="0"/>
              </a:spcAft>
              <a:buFont typeface="Arial" panose="020B0604020202020204" pitchFamily="34" charset="0"/>
              <a:buChar char="•"/>
            </a:pPr>
            <a:r>
              <a:rPr lang="da-DK" sz="1200">
                <a:solidFill>
                  <a:prstClr val="black">
                    <a:lumMod val="75000"/>
                    <a:lumOff val="25000"/>
                  </a:prstClr>
                </a:solidFill>
                <a:latin typeface="Roboto"/>
                <a:cs typeface="+mn-cs"/>
              </a:rPr>
              <a:t>Eduqas GCSE Technology </a:t>
            </a:r>
          </a:p>
        </p:txBody>
      </p:sp>
      <p:sp>
        <p:nvSpPr>
          <p:cNvPr id="74" name="TextBox 73">
            <a:extLst>
              <a:ext uri="{FF2B5EF4-FFF2-40B4-BE49-F238E27FC236}">
                <a16:creationId xmlns:a16="http://schemas.microsoft.com/office/drawing/2014/main" id="{835C09E8-9945-4727-9619-8CB4DD99B77D}"/>
              </a:ext>
            </a:extLst>
          </p:cNvPr>
          <p:cNvSpPr txBox="1"/>
          <p:nvPr/>
        </p:nvSpPr>
        <p:spPr>
          <a:xfrm>
            <a:off x="2951133" y="1955040"/>
            <a:ext cx="2307363" cy="1948386"/>
          </a:xfrm>
          <a:prstGeom prst="rect">
            <a:avLst/>
          </a:prstGeom>
          <a:noFill/>
          <a:ln w="28575">
            <a:solidFill>
              <a:srgbClr val="C00000"/>
            </a:solidFill>
          </a:ln>
        </p:spPr>
        <p:txBody>
          <a:bodyPr wrap="square" lIns="0" tIns="0" rIns="0" bIns="0" rtlCol="0" anchor="t">
            <a:normAutofit/>
          </a:bodyPr>
          <a:lstStyle/>
          <a:p>
            <a:pPr marL="182563" algn="ctr"/>
            <a:endParaRPr lang="da-DK" sz="500" b="1" u="sng">
              <a:solidFill>
                <a:schemeClr val="tx1">
                  <a:lumMod val="75000"/>
                  <a:lumOff val="25000"/>
                </a:schemeClr>
              </a:solidFill>
            </a:endParaRPr>
          </a:p>
          <a:p>
            <a:pPr marL="171450" indent="11113" algn="ctr"/>
            <a:r>
              <a:rPr lang="da-DK" sz="1300" b="1" u="sng">
                <a:solidFill>
                  <a:schemeClr val="tx1">
                    <a:lumMod val="75000"/>
                    <a:lumOff val="25000"/>
                  </a:schemeClr>
                </a:solidFill>
              </a:rPr>
              <a:t>DEVELOPING  COURAGE</a:t>
            </a:r>
          </a:p>
          <a:p>
            <a:pPr marL="171450" indent="11113">
              <a:lnSpc>
                <a:spcPct val="170000"/>
              </a:lnSpc>
              <a:buFont typeface="Arial" panose="020B0604020202020204" pitchFamily="34" charset="0"/>
              <a:buChar char="•"/>
            </a:pPr>
            <a:r>
              <a:rPr lang="da-DK" sz="900" b="1">
                <a:solidFill>
                  <a:schemeClr val="tx1">
                    <a:lumMod val="75000"/>
                    <a:lumOff val="25000"/>
                  </a:schemeClr>
                </a:solidFill>
              </a:rPr>
              <a:t>C   To show confidence using CAD</a:t>
            </a:r>
          </a:p>
          <a:p>
            <a:pPr marL="171450" indent="11113">
              <a:lnSpc>
                <a:spcPct val="170000"/>
              </a:lnSpc>
              <a:buFont typeface="Arial" panose="020B0604020202020204" pitchFamily="34" charset="0"/>
              <a:buChar char="•"/>
            </a:pPr>
            <a:r>
              <a:rPr lang="da-DK" sz="900" b="1">
                <a:solidFill>
                  <a:schemeClr val="tx1">
                    <a:lumMod val="75000"/>
                    <a:lumOff val="25000"/>
                  </a:schemeClr>
                </a:solidFill>
              </a:rPr>
              <a:t>O   Opportunity to use Laser Cutter</a:t>
            </a:r>
          </a:p>
          <a:p>
            <a:pPr marL="171450" indent="11113">
              <a:lnSpc>
                <a:spcPct val="170000"/>
              </a:lnSpc>
              <a:buFont typeface="Arial" panose="020B0604020202020204" pitchFamily="34" charset="0"/>
              <a:buChar char="•"/>
            </a:pPr>
            <a:r>
              <a:rPr lang="da-DK" sz="900" b="1">
                <a:solidFill>
                  <a:schemeClr val="tx1">
                    <a:lumMod val="75000"/>
                    <a:lumOff val="25000"/>
                  </a:schemeClr>
                </a:solidFill>
              </a:rPr>
              <a:t>U   Unrelenting Progress</a:t>
            </a:r>
          </a:p>
          <a:p>
            <a:pPr marL="171450" indent="11113">
              <a:lnSpc>
                <a:spcPct val="170000"/>
              </a:lnSpc>
              <a:buFont typeface="Arial" panose="020B0604020202020204" pitchFamily="34" charset="0"/>
              <a:buChar char="•"/>
            </a:pPr>
            <a:r>
              <a:rPr lang="da-DK" sz="900" b="1">
                <a:solidFill>
                  <a:schemeClr val="tx1">
                    <a:lumMod val="75000"/>
                    <a:lumOff val="25000"/>
                  </a:schemeClr>
                </a:solidFill>
              </a:rPr>
              <a:t>R   Resiliance at problem solving</a:t>
            </a:r>
          </a:p>
          <a:p>
            <a:pPr marL="171450" indent="11113">
              <a:lnSpc>
                <a:spcPct val="170000"/>
              </a:lnSpc>
              <a:buFont typeface="Arial" panose="020B0604020202020204" pitchFamily="34" charset="0"/>
              <a:buChar char="•"/>
            </a:pPr>
            <a:r>
              <a:rPr lang="da-DK" sz="900" b="1">
                <a:solidFill>
                  <a:schemeClr val="tx1">
                    <a:lumMod val="75000"/>
                    <a:lumOff val="25000"/>
                  </a:schemeClr>
                </a:solidFill>
              </a:rPr>
              <a:t>A   Attempt all tasks</a:t>
            </a:r>
          </a:p>
          <a:p>
            <a:pPr marL="171450" indent="11113">
              <a:lnSpc>
                <a:spcPct val="170000"/>
              </a:lnSpc>
              <a:buFont typeface="Arial" panose="020B0604020202020204" pitchFamily="34" charset="0"/>
              <a:buChar char="•"/>
            </a:pPr>
            <a:r>
              <a:rPr lang="da-DK" sz="900" b="1">
                <a:solidFill>
                  <a:schemeClr val="tx1">
                    <a:lumMod val="75000"/>
                    <a:lumOff val="25000"/>
                  </a:schemeClr>
                </a:solidFill>
              </a:rPr>
              <a:t>G   Go Beyond what is Expected</a:t>
            </a:r>
          </a:p>
          <a:p>
            <a:pPr marL="171450" indent="11113">
              <a:lnSpc>
                <a:spcPct val="170000"/>
              </a:lnSpc>
              <a:buFont typeface="Arial" panose="020B0604020202020204" pitchFamily="34" charset="0"/>
              <a:buChar char="•"/>
            </a:pPr>
            <a:r>
              <a:rPr lang="da-DK" sz="900" b="1">
                <a:solidFill>
                  <a:schemeClr val="tx1">
                    <a:lumMod val="75000"/>
                    <a:lumOff val="25000"/>
                  </a:schemeClr>
                </a:solidFill>
              </a:rPr>
              <a:t>E   Enjoyment in </a:t>
            </a:r>
            <a:r>
              <a:rPr lang="da-DK" sz="900" b="1" i="1">
                <a:solidFill>
                  <a:schemeClr val="tx1">
                    <a:lumMod val="75000"/>
                    <a:lumOff val="25000"/>
                  </a:schemeClr>
                </a:solidFill>
              </a:rPr>
              <a:t>Making</a:t>
            </a:r>
          </a:p>
        </p:txBody>
      </p:sp>
    </p:spTree>
    <p:extLst>
      <p:ext uri="{BB962C8B-B14F-4D97-AF65-F5344CB8AC3E}">
        <p14:creationId xmlns:p14="http://schemas.microsoft.com/office/powerpoint/2010/main" val="222628438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Table 2">
            <a:extLst>
              <a:ext uri="{FF2B5EF4-FFF2-40B4-BE49-F238E27FC236}">
                <a16:creationId xmlns:a16="http://schemas.microsoft.com/office/drawing/2014/main" id="{9592C2DC-B924-4A40-AEB7-1BA30DE218D3}"/>
              </a:ext>
            </a:extLst>
          </p:cNvPr>
          <p:cNvGraphicFramePr>
            <a:graphicFrameLocks noGrp="1"/>
          </p:cNvGraphicFramePr>
          <p:nvPr>
            <p:extLst>
              <p:ext uri="{D42A27DB-BD31-4B8C-83A1-F6EECF244321}">
                <p14:modId xmlns:p14="http://schemas.microsoft.com/office/powerpoint/2010/main" val="2887486956"/>
              </p:ext>
            </p:extLst>
          </p:nvPr>
        </p:nvGraphicFramePr>
        <p:xfrm>
          <a:off x="88339" y="219243"/>
          <a:ext cx="9729321" cy="6419514"/>
        </p:xfrm>
        <a:graphic>
          <a:graphicData uri="http://schemas.openxmlformats.org/drawingml/2006/table">
            <a:tbl>
              <a:tblPr firstRow="1" bandRow="1">
                <a:tableStyleId>{5940675A-B579-460E-94D1-54222C63F5DA}</a:tableStyleId>
              </a:tblPr>
              <a:tblGrid>
                <a:gridCol w="1676182">
                  <a:extLst>
                    <a:ext uri="{9D8B030D-6E8A-4147-A177-3AD203B41FA5}">
                      <a16:colId xmlns:a16="http://schemas.microsoft.com/office/drawing/2014/main" val="268391470"/>
                    </a:ext>
                  </a:extLst>
                </a:gridCol>
                <a:gridCol w="4608253">
                  <a:extLst>
                    <a:ext uri="{9D8B030D-6E8A-4147-A177-3AD203B41FA5}">
                      <a16:colId xmlns:a16="http://schemas.microsoft.com/office/drawing/2014/main" val="2294368480"/>
                    </a:ext>
                  </a:extLst>
                </a:gridCol>
                <a:gridCol w="3444886">
                  <a:extLst>
                    <a:ext uri="{9D8B030D-6E8A-4147-A177-3AD203B41FA5}">
                      <a16:colId xmlns:a16="http://schemas.microsoft.com/office/drawing/2014/main" val="1708262409"/>
                    </a:ext>
                  </a:extLst>
                </a:gridCol>
              </a:tblGrid>
              <a:tr h="247341">
                <a:tc rowSpan="2">
                  <a:txBody>
                    <a:bodyPr/>
                    <a:lstStyle/>
                    <a:p>
                      <a:pPr algn="ctr" rtl="0"/>
                      <a:r>
                        <a:rPr lang="en-GB" b="1" dirty="0">
                          <a:effectLst/>
                          <a:latin typeface="Eras Light ITC" panose="020B0402030504020804" pitchFamily="34" charset="0"/>
                        </a:rPr>
                        <a:t>Assessment</a:t>
                      </a:r>
                    </a:p>
                    <a:p>
                      <a:pPr algn="ctr" rtl="0"/>
                      <a:r>
                        <a:rPr lang="en-GB" b="1" dirty="0">
                          <a:effectLst/>
                          <a:latin typeface="Eras Light ITC" panose="020B0402030504020804" pitchFamily="34" charset="0"/>
                        </a:rPr>
                        <a:t>Ladder</a:t>
                      </a:r>
                    </a:p>
                  </a:txBody>
                  <a:tcPr marL="68580" marR="68580" marT="0" marB="0"/>
                </a:tc>
                <a:tc gridSpan="2">
                  <a:txBody>
                    <a:bodyPr/>
                    <a:lstStyle/>
                    <a:p>
                      <a:pPr lvl="0" algn="ctr">
                        <a:buNone/>
                      </a:pPr>
                      <a:r>
                        <a:rPr lang="en-GB" sz="2800" b="1" dirty="0">
                          <a:effectLst/>
                          <a:latin typeface="Eras Light ITC" panose="020B0402030504020804" pitchFamily="34" charset="0"/>
                        </a:rPr>
                        <a:t>CUSHION PROJECT</a:t>
                      </a:r>
                    </a:p>
                  </a:txBody>
                  <a:tcPr marL="68580" marR="68580" marT="0" marB="0"/>
                </a:tc>
                <a:tc hMerge="1">
                  <a:txBody>
                    <a:bodyPr/>
                    <a:lstStyle/>
                    <a:p>
                      <a:endParaRPr lang="en-US"/>
                    </a:p>
                  </a:txBody>
                  <a:tcPr/>
                </a:tc>
                <a:extLst>
                  <a:ext uri="{0D108BD9-81ED-4DB2-BD59-A6C34878D82A}">
                    <a16:rowId xmlns:a16="http://schemas.microsoft.com/office/drawing/2014/main" val="3140765769"/>
                  </a:ext>
                </a:extLst>
              </a:tr>
              <a:tr h="356172">
                <a:tc vMerge="1">
                  <a:txBody>
                    <a:bodyPr/>
                    <a:lstStyle/>
                    <a:p>
                      <a:endParaRPr lang="en-US"/>
                    </a:p>
                  </a:txBody>
                  <a:tcPr/>
                </a:tc>
                <a:tc>
                  <a:txBody>
                    <a:bodyPr/>
                    <a:lstStyle/>
                    <a:p>
                      <a:pPr algn="ctr" rtl="0"/>
                      <a:r>
                        <a:rPr lang="en-GB" b="1">
                          <a:effectLst/>
                          <a:latin typeface="Eras Light ITC" panose="020B0402030504020804" pitchFamily="34" charset="0"/>
                        </a:rPr>
                        <a:t>Knowledge and Understanding</a:t>
                      </a:r>
                    </a:p>
                  </a:txBody>
                  <a:tcPr marL="68580" marR="68580" marT="0" marB="0"/>
                </a:tc>
                <a:tc>
                  <a:txBody>
                    <a:bodyPr/>
                    <a:lstStyle/>
                    <a:p>
                      <a:pPr algn="ctr" rtl="0"/>
                      <a:r>
                        <a:rPr lang="en-GB" b="1" dirty="0">
                          <a:effectLst/>
                          <a:latin typeface="Eras Light ITC" panose="020B0402030504020804" pitchFamily="34" charset="0"/>
                        </a:rPr>
                        <a:t>Skills</a:t>
                      </a:r>
                    </a:p>
                  </a:txBody>
                  <a:tcPr marL="68580" marR="68580" marT="0" marB="0"/>
                </a:tc>
                <a:extLst>
                  <a:ext uri="{0D108BD9-81ED-4DB2-BD59-A6C34878D82A}">
                    <a16:rowId xmlns:a16="http://schemas.microsoft.com/office/drawing/2014/main" val="2467934797"/>
                  </a:ext>
                </a:extLst>
              </a:tr>
              <a:tr h="1121228">
                <a:tc>
                  <a:txBody>
                    <a:bodyPr/>
                    <a:lstStyle/>
                    <a:p>
                      <a:pPr marL="71755" marR="71755" algn="ctr" rtl="0"/>
                      <a:endParaRPr lang="en-GB" b="1" dirty="0">
                        <a:effectLst/>
                        <a:latin typeface="Eras Light ITC" panose="020B0402030504020804" pitchFamily="34" charset="0"/>
                      </a:endParaRPr>
                    </a:p>
                    <a:p>
                      <a:pPr marL="71755" marR="71755" algn="ctr" rtl="0"/>
                      <a:r>
                        <a:rPr lang="en-GB" b="1" dirty="0">
                          <a:solidFill>
                            <a:srgbClr val="FFC000"/>
                          </a:solidFill>
                          <a:effectLst/>
                          <a:latin typeface="Eras Light ITC" panose="020B0402030504020804" pitchFamily="34" charset="0"/>
                        </a:rPr>
                        <a:t>Yellow Plus</a:t>
                      </a:r>
                    </a:p>
                  </a:txBody>
                  <a:tcPr marL="68580" marR="68580" marT="0" marB="0"/>
                </a:tc>
                <a:tc>
                  <a:txBody>
                    <a:bodyPr/>
                    <a:lstStyle/>
                    <a:p>
                      <a:pPr marL="628650" indent="-171450" algn="l" rtl="0">
                        <a:buFont typeface="Arial" panose="020B0604020202020204" pitchFamily="34" charset="0"/>
                        <a:buChar char="•"/>
                      </a:pPr>
                      <a:endParaRPr lang="en-GB" sz="1100" dirty="0">
                        <a:solidFill>
                          <a:schemeClr val="tx1"/>
                        </a:solidFill>
                        <a:effectLst/>
                        <a:latin typeface="Eras Light ITC" panose="020B0402030504020804" pitchFamily="34" charset="0"/>
                      </a:endParaRPr>
                    </a:p>
                    <a:p>
                      <a:pPr marL="457200" indent="-228600" algn="l" rtl="0">
                        <a:buFont typeface="Arial" panose="020B0604020202020204" pitchFamily="34" charset="0"/>
                        <a:buChar char="•"/>
                      </a:pPr>
                      <a:r>
                        <a:rPr lang="en-GB" sz="1100" dirty="0">
                          <a:solidFill>
                            <a:schemeClr val="tx1"/>
                          </a:solidFill>
                          <a:effectLst/>
                          <a:latin typeface="Eras Light ITC" panose="020B0402030504020804" pitchFamily="34" charset="0"/>
                        </a:rPr>
                        <a:t>Understands safety in the workshop and can write 6+ rules.</a:t>
                      </a:r>
                    </a:p>
                    <a:p>
                      <a:pPr marL="457200" indent="-228600" algn="l" rtl="0">
                        <a:buFont typeface="Arial" panose="020B0604020202020204" pitchFamily="34" charset="0"/>
                        <a:buChar char="•"/>
                      </a:pPr>
                      <a:r>
                        <a:rPr lang="en-GB" sz="1100" dirty="0">
                          <a:solidFill>
                            <a:schemeClr val="tx1"/>
                          </a:solidFill>
                          <a:effectLst/>
                          <a:latin typeface="Eras Light ITC" panose="020B0402030504020804" pitchFamily="34" charset="0"/>
                        </a:rPr>
                        <a:t>Knowledge of textiles materials, where they come from and their properties and be able to choose the appropriate one.</a:t>
                      </a:r>
                    </a:p>
                    <a:p>
                      <a:pPr marL="457200" indent="-228600" algn="l" rtl="0">
                        <a:buFont typeface="Arial" panose="020B0604020202020204" pitchFamily="34" charset="0"/>
                        <a:buChar char="•"/>
                      </a:pPr>
                      <a:r>
                        <a:rPr lang="en-GB" sz="1100" dirty="0">
                          <a:solidFill>
                            <a:schemeClr val="tx1"/>
                          </a:solidFill>
                          <a:effectLst/>
                          <a:latin typeface="Eras Light ITC" panose="020B0402030504020804" pitchFamily="34" charset="0"/>
                        </a:rPr>
                        <a:t>Knows the names of all equipment, tools and decorative techniques and how to use/achieve them to a high standard. Evaluating critically of peers and shows ability for self-criticism and therefore improving</a:t>
                      </a:r>
                    </a:p>
                  </a:txBody>
                  <a:tcPr marL="68580" marR="68580" marT="0" marB="0" anchor="ctr"/>
                </a:tc>
                <a:tc>
                  <a:txBody>
                    <a:bodyPr/>
                    <a:lstStyle/>
                    <a:p>
                      <a:pPr marL="457200" indent="-228600" algn="l" rtl="0">
                        <a:buFont typeface="Arial" panose="020B0604020202020204" pitchFamily="34" charset="0"/>
                        <a:buChar char="•"/>
                      </a:pPr>
                      <a:r>
                        <a:rPr lang="en-GB" sz="1100" dirty="0">
                          <a:solidFill>
                            <a:schemeClr val="tx1"/>
                          </a:solidFill>
                          <a:effectLst/>
                          <a:latin typeface="Eras Light ITC" panose="020B0402030504020804" pitchFamily="34" charset="0"/>
                        </a:rPr>
                        <a:t>Can produce 3 well drawn and coloured designs that are annotated to a high standard</a:t>
                      </a:r>
                    </a:p>
                    <a:p>
                      <a:pPr marL="457200" indent="-228600" algn="l" rtl="0">
                        <a:buFont typeface="Arial" panose="020B0604020202020204" pitchFamily="34" charset="0"/>
                        <a:buChar char="•"/>
                      </a:pPr>
                      <a:r>
                        <a:rPr lang="en-GB" sz="1100" dirty="0">
                          <a:solidFill>
                            <a:schemeClr val="tx1"/>
                          </a:solidFill>
                          <a:effectLst/>
                          <a:latin typeface="Eras Light ITC" panose="020B0402030504020804" pitchFamily="34" charset="0"/>
                        </a:rPr>
                        <a:t>Selects and uses a range of tools and equipment with accuracy to produce high quality products.</a:t>
                      </a:r>
                    </a:p>
                    <a:p>
                      <a:pPr marL="457200" indent="-228600" algn="l" rtl="0">
                        <a:buFont typeface="Arial" panose="020B0604020202020204" pitchFamily="34" charset="0"/>
                        <a:buChar char="•"/>
                      </a:pPr>
                      <a:r>
                        <a:rPr lang="en-GB" sz="1100" dirty="0">
                          <a:solidFill>
                            <a:schemeClr val="tx1"/>
                          </a:solidFill>
                          <a:effectLst/>
                          <a:latin typeface="Eras Light ITC" panose="020B0402030504020804" pitchFamily="34" charset="0"/>
                        </a:rPr>
                        <a:t>Can use the sewing machine confidently, know how to thread it and produce a well sewn cushion </a:t>
                      </a:r>
                    </a:p>
                  </a:txBody>
                  <a:tcPr marL="68580" marR="68580" marT="0" marB="0" anchor="ctr"/>
                </a:tc>
                <a:extLst>
                  <a:ext uri="{0D108BD9-81ED-4DB2-BD59-A6C34878D82A}">
                    <a16:rowId xmlns:a16="http://schemas.microsoft.com/office/drawing/2014/main" val="1393986727"/>
                  </a:ext>
                </a:extLst>
              </a:tr>
              <a:tr h="1034142">
                <a:tc>
                  <a:txBody>
                    <a:bodyPr/>
                    <a:lstStyle/>
                    <a:p>
                      <a:pPr marL="71755" marR="71755" algn="ctr" rtl="0"/>
                      <a:endParaRPr lang="en-GB" b="1" dirty="0">
                        <a:effectLst/>
                        <a:latin typeface="Eras Light ITC" panose="020B0402030504020804" pitchFamily="34" charset="0"/>
                      </a:endParaRPr>
                    </a:p>
                    <a:p>
                      <a:pPr marL="71755" marR="71755" algn="ctr" rtl="0"/>
                      <a:r>
                        <a:rPr lang="en-GB" b="1" dirty="0">
                          <a:solidFill>
                            <a:srgbClr val="FFFF00"/>
                          </a:solidFill>
                          <a:effectLst/>
                          <a:latin typeface="Eras Light ITC" panose="020B0402030504020804" pitchFamily="34" charset="0"/>
                        </a:rPr>
                        <a:t>Yellow</a:t>
                      </a:r>
                    </a:p>
                  </a:txBody>
                  <a:tcPr marL="68580" marR="68580" marT="0" marB="0"/>
                </a:tc>
                <a:tc>
                  <a:txBody>
                    <a:bodyPr/>
                    <a:lstStyle/>
                    <a:p>
                      <a:pPr marL="457200" indent="-228600" algn="l" rtl="0">
                        <a:buFont typeface="Arial" panose="020B0604020202020204" pitchFamily="34" charset="0"/>
                        <a:buChar char="•"/>
                      </a:pPr>
                      <a:endParaRPr lang="en-GB" sz="1100">
                        <a:solidFill>
                          <a:schemeClr val="tx1"/>
                        </a:solidFill>
                        <a:effectLst/>
                        <a:latin typeface="Eras Light ITC" panose="020B0402030504020804" pitchFamily="34" charset="0"/>
                      </a:endParaRPr>
                    </a:p>
                    <a:p>
                      <a:pPr marL="457200" indent="-228600" algn="l" rtl="0">
                        <a:buFont typeface="Arial" panose="020B0604020202020204" pitchFamily="34" charset="0"/>
                        <a:buChar char="•"/>
                      </a:pPr>
                      <a:r>
                        <a:rPr lang="en-GB" sz="1100">
                          <a:solidFill>
                            <a:schemeClr val="tx1"/>
                          </a:solidFill>
                          <a:effectLst/>
                          <a:latin typeface="Eras Light ITC" panose="020B0402030504020804" pitchFamily="34" charset="0"/>
                        </a:rPr>
                        <a:t>Understands safety in the workshop and can write 5 rules</a:t>
                      </a:r>
                    </a:p>
                    <a:p>
                      <a:pPr marL="457200" indent="-228600" algn="l" rtl="0">
                        <a:buFont typeface="Arial" panose="020B0604020202020204" pitchFamily="34" charset="0"/>
                        <a:buChar char="•"/>
                      </a:pPr>
                      <a:r>
                        <a:rPr lang="en-GB" sz="1100">
                          <a:solidFill>
                            <a:schemeClr val="tx1"/>
                          </a:solidFill>
                          <a:effectLst/>
                          <a:latin typeface="Eras Light ITC" panose="020B0402030504020804" pitchFamily="34" charset="0"/>
                        </a:rPr>
                        <a:t>Knowledge of textiles materials, where they come from and their properties</a:t>
                      </a:r>
                    </a:p>
                    <a:p>
                      <a:pPr marL="457200" indent="-228600" algn="l" rtl="0">
                        <a:buFont typeface="Arial" panose="020B0604020202020204" pitchFamily="34" charset="0"/>
                        <a:buChar char="•"/>
                      </a:pPr>
                      <a:r>
                        <a:rPr lang="en-GB" sz="1100">
                          <a:solidFill>
                            <a:schemeClr val="tx1"/>
                          </a:solidFill>
                          <a:effectLst/>
                          <a:latin typeface="Eras Light ITC" panose="020B0402030504020804" pitchFamily="34" charset="0"/>
                        </a:rPr>
                        <a:t>Knows the names of all equipment, tools and decorative techniques and how to use/achieve them. Evaluating critically of peers and shows ability for self-criticism and therefore improving</a:t>
                      </a:r>
                    </a:p>
                    <a:p>
                      <a:pPr marL="457200" indent="-228600" algn="l" rtl="0">
                        <a:buFont typeface="Arial" panose="020B0604020202020204" pitchFamily="34" charset="0"/>
                        <a:buChar char="•"/>
                      </a:pPr>
                      <a:endParaRPr lang="en-GB" sz="1100">
                        <a:solidFill>
                          <a:schemeClr val="tx1"/>
                        </a:solidFill>
                        <a:effectLst/>
                        <a:latin typeface="Eras Light ITC" panose="020B0402030504020804" pitchFamily="34" charset="0"/>
                      </a:endParaRPr>
                    </a:p>
                  </a:txBody>
                  <a:tcPr marL="68580" marR="68580" marT="0" marB="0" anchor="ctr"/>
                </a:tc>
                <a:tc>
                  <a:txBody>
                    <a:bodyPr/>
                    <a:lstStyle/>
                    <a:p>
                      <a:pPr marL="457200" indent="-228600" algn="l" rtl="0">
                        <a:buFont typeface="Arial" panose="020B0604020202020204" pitchFamily="34" charset="0"/>
                        <a:buChar char="•"/>
                      </a:pPr>
                      <a:endParaRPr lang="en-GB" sz="1100" dirty="0">
                        <a:solidFill>
                          <a:schemeClr val="tx1"/>
                        </a:solidFill>
                        <a:effectLst/>
                        <a:latin typeface="Eras Light ITC" panose="020B0402030504020804" pitchFamily="34" charset="0"/>
                      </a:endParaRPr>
                    </a:p>
                    <a:p>
                      <a:pPr marL="457200" indent="-228600" algn="l" rtl="0">
                        <a:buFont typeface="Arial" panose="020B0604020202020204" pitchFamily="34" charset="0"/>
                        <a:buChar char="•"/>
                      </a:pPr>
                      <a:r>
                        <a:rPr lang="en-GB" sz="1100" dirty="0">
                          <a:solidFill>
                            <a:schemeClr val="tx1"/>
                          </a:solidFill>
                          <a:effectLst/>
                          <a:latin typeface="Eras Light ITC" panose="020B0402030504020804" pitchFamily="34" charset="0"/>
                        </a:rPr>
                        <a:t>Can finish 3 designs that are well drawn and presented and annotated</a:t>
                      </a:r>
                    </a:p>
                    <a:p>
                      <a:pPr marL="457200" indent="-228600" algn="l" rtl="0">
                        <a:buFont typeface="Arial" panose="020B0604020202020204" pitchFamily="34" charset="0"/>
                        <a:buChar char="•"/>
                      </a:pPr>
                      <a:r>
                        <a:rPr lang="en-GB" sz="1100" dirty="0">
                          <a:solidFill>
                            <a:schemeClr val="tx1"/>
                          </a:solidFill>
                          <a:effectLst/>
                          <a:latin typeface="Eras Light ITC" panose="020B0402030504020804" pitchFamily="34" charset="0"/>
                        </a:rPr>
                        <a:t>Chooses the correct tools, uses them accurately and creates quality products</a:t>
                      </a:r>
                    </a:p>
                    <a:p>
                      <a:pPr marL="457200" indent="-228600" algn="l" rtl="0">
                        <a:buFont typeface="Arial" panose="020B0604020202020204" pitchFamily="34" charset="0"/>
                        <a:buChar char="•"/>
                      </a:pPr>
                      <a:r>
                        <a:rPr lang="en-GB" sz="1100" dirty="0">
                          <a:solidFill>
                            <a:schemeClr val="tx1"/>
                          </a:solidFill>
                          <a:effectLst/>
                          <a:latin typeface="Eras Light ITC" panose="020B0402030504020804" pitchFamily="34" charset="0"/>
                        </a:rPr>
                        <a:t>Know how to thread the sewing machine and produce a well sewn cushion</a:t>
                      </a:r>
                    </a:p>
                  </a:txBody>
                  <a:tcPr marL="68580" marR="68580" marT="0" marB="0" anchor="ctr"/>
                </a:tc>
                <a:extLst>
                  <a:ext uri="{0D108BD9-81ED-4DB2-BD59-A6C34878D82A}">
                    <a16:rowId xmlns:a16="http://schemas.microsoft.com/office/drawing/2014/main" val="12768844"/>
                  </a:ext>
                </a:extLst>
              </a:tr>
              <a:tr h="1110342">
                <a:tc>
                  <a:txBody>
                    <a:bodyPr/>
                    <a:lstStyle/>
                    <a:p>
                      <a:pPr marL="71755" marR="71755" algn="ctr" rtl="0"/>
                      <a:endParaRPr lang="en-US" b="1" dirty="0">
                        <a:latin typeface="Eras Light ITC" panose="020B0402030504020804" pitchFamily="34" charset="0"/>
                      </a:endParaRPr>
                    </a:p>
                    <a:p>
                      <a:pPr marL="71755" marR="71755" algn="ctr" rtl="0"/>
                      <a:r>
                        <a:rPr lang="en-GB" b="1" dirty="0">
                          <a:solidFill>
                            <a:srgbClr val="0070C0"/>
                          </a:solidFill>
                          <a:effectLst/>
                          <a:latin typeface="Eras Light ITC" panose="020B0402030504020804" pitchFamily="34" charset="0"/>
                        </a:rPr>
                        <a:t>Blue</a:t>
                      </a:r>
                    </a:p>
                  </a:txBody>
                  <a:tcPr marL="68580" marR="68580" marT="0" marB="0"/>
                </a:tc>
                <a:tc>
                  <a:txBody>
                    <a:bodyPr/>
                    <a:lstStyle/>
                    <a:p>
                      <a:pPr marL="628650" indent="-171450" algn="l" rtl="0">
                        <a:buFont typeface="Arial" panose="020B0604020202020204" pitchFamily="34" charset="0"/>
                        <a:buChar char="•"/>
                      </a:pPr>
                      <a:endParaRPr lang="en-GB" sz="1100">
                        <a:solidFill>
                          <a:schemeClr val="tx1"/>
                        </a:solidFill>
                        <a:effectLst/>
                        <a:latin typeface="Eras Light ITC" panose="020B0402030504020804" pitchFamily="34" charset="0"/>
                      </a:endParaRPr>
                    </a:p>
                    <a:p>
                      <a:pPr marL="457200" indent="-228600" algn="l" rtl="0">
                        <a:buFont typeface="Arial" panose="020B0604020202020204" pitchFamily="34" charset="0"/>
                        <a:buChar char="•"/>
                      </a:pPr>
                      <a:r>
                        <a:rPr lang="en-GB" sz="1100">
                          <a:solidFill>
                            <a:schemeClr val="tx1"/>
                          </a:solidFill>
                          <a:effectLst/>
                          <a:latin typeface="Eras Light ITC" panose="020B0402030504020804" pitchFamily="34" charset="0"/>
                        </a:rPr>
                        <a:t>Understands safety in the workshop and can write some rules.</a:t>
                      </a:r>
                    </a:p>
                    <a:p>
                      <a:pPr marL="457200" indent="-228600" algn="l" rtl="0">
                        <a:buFont typeface="Arial" panose="020B0604020202020204" pitchFamily="34" charset="0"/>
                        <a:buChar char="•"/>
                      </a:pPr>
                      <a:r>
                        <a:rPr lang="en-GB" sz="1100">
                          <a:solidFill>
                            <a:schemeClr val="tx1"/>
                          </a:solidFill>
                          <a:effectLst/>
                          <a:latin typeface="Eras Light ITC" panose="020B0402030504020804" pitchFamily="34" charset="0"/>
                        </a:rPr>
                        <a:t>Knowledge of fabrics and where they come from</a:t>
                      </a:r>
                    </a:p>
                    <a:p>
                      <a:pPr marL="457200" indent="-228600" algn="l" rtl="0">
                        <a:buFont typeface="Arial" panose="020B0604020202020204" pitchFamily="34" charset="0"/>
                        <a:buChar char="•"/>
                      </a:pPr>
                      <a:r>
                        <a:rPr lang="en-GB" sz="1100">
                          <a:solidFill>
                            <a:schemeClr val="tx1"/>
                          </a:solidFill>
                          <a:effectLst/>
                          <a:latin typeface="Eras Light ITC" panose="020B0402030504020804" pitchFamily="34" charset="0"/>
                        </a:rPr>
                        <a:t>Knows the names of some equipment, tools and decorative techniques</a:t>
                      </a:r>
                    </a:p>
                    <a:p>
                      <a:pPr marL="457200" indent="-228600" algn="l" rtl="0">
                        <a:buFont typeface="Arial" panose="020B0604020202020204" pitchFamily="34" charset="0"/>
                        <a:buChar char="•"/>
                      </a:pPr>
                      <a:r>
                        <a:rPr lang="en-GB" sz="1100">
                          <a:solidFill>
                            <a:schemeClr val="tx1"/>
                          </a:solidFill>
                          <a:effectLst/>
                          <a:latin typeface="Eras Light ITC" panose="020B0402030504020804" pitchFamily="34" charset="0"/>
                        </a:rPr>
                        <a:t>Understand how to evaluate designs and a project</a:t>
                      </a:r>
                    </a:p>
                  </a:txBody>
                  <a:tcPr marL="68580" marR="68580" marT="0" marB="0" anchor="ctr"/>
                </a:tc>
                <a:tc>
                  <a:txBody>
                    <a:bodyPr/>
                    <a:lstStyle/>
                    <a:p>
                      <a:pPr marL="457200" indent="-228600" algn="l" rtl="0">
                        <a:buFont typeface="Arial" panose="020B0604020202020204" pitchFamily="34" charset="0"/>
                        <a:buChar char="•"/>
                      </a:pPr>
                      <a:endParaRPr lang="en-GB" sz="1100" dirty="0">
                        <a:solidFill>
                          <a:schemeClr val="tx1"/>
                        </a:solidFill>
                        <a:effectLst/>
                        <a:latin typeface="Eras Light ITC" panose="020B0402030504020804" pitchFamily="34" charset="0"/>
                      </a:endParaRPr>
                    </a:p>
                    <a:p>
                      <a:pPr marL="457200" indent="-228600" algn="l" rtl="0">
                        <a:buFont typeface="Arial" panose="020B0604020202020204" pitchFamily="34" charset="0"/>
                        <a:buChar char="•"/>
                      </a:pPr>
                      <a:r>
                        <a:rPr lang="en-GB" sz="1100" dirty="0">
                          <a:solidFill>
                            <a:schemeClr val="tx1"/>
                          </a:solidFill>
                          <a:effectLst/>
                          <a:latin typeface="Eras Light ITC" panose="020B0402030504020804" pitchFamily="34" charset="0"/>
                        </a:rPr>
                        <a:t>Can finish 3 designs to a reasonable standard.</a:t>
                      </a:r>
                    </a:p>
                    <a:p>
                      <a:pPr marL="457200" indent="-228600" algn="l" rtl="0">
                        <a:buFont typeface="Arial" panose="020B0604020202020204" pitchFamily="34" charset="0"/>
                        <a:buChar char="•"/>
                      </a:pPr>
                      <a:r>
                        <a:rPr lang="en-GB" sz="1100" dirty="0">
                          <a:solidFill>
                            <a:schemeClr val="tx1"/>
                          </a:solidFill>
                          <a:effectLst/>
                          <a:latin typeface="Eras Light ITC" panose="020B0402030504020804" pitchFamily="34" charset="0"/>
                        </a:rPr>
                        <a:t>Selects and uses a range of tools and equipment safely and finishes their cushion</a:t>
                      </a:r>
                    </a:p>
                    <a:p>
                      <a:pPr marL="457200" indent="-228600" algn="l" rtl="0">
                        <a:buFont typeface="Arial" panose="020B0604020202020204" pitchFamily="34" charset="0"/>
                        <a:buChar char="•"/>
                      </a:pPr>
                      <a:r>
                        <a:rPr lang="en-GB" sz="1100" dirty="0">
                          <a:solidFill>
                            <a:schemeClr val="tx1"/>
                          </a:solidFill>
                          <a:effectLst/>
                          <a:latin typeface="Eras Light ITC" panose="020B0402030504020804" pitchFamily="34" charset="0"/>
                        </a:rPr>
                        <a:t>Sews the cushion to a good standard</a:t>
                      </a:r>
                    </a:p>
                    <a:p>
                      <a:pPr marL="171450" indent="-171450" algn="l" rtl="0">
                        <a:buFont typeface="Arial" panose="020B0604020202020204" pitchFamily="34" charset="0"/>
                        <a:buChar char="•"/>
                      </a:pPr>
                      <a:endParaRPr lang="en-GB" sz="1100" dirty="0">
                        <a:solidFill>
                          <a:schemeClr val="tx1"/>
                        </a:solidFill>
                        <a:effectLst/>
                        <a:latin typeface="Eras Light ITC" panose="020B0402030504020804" pitchFamily="34" charset="0"/>
                      </a:endParaRPr>
                    </a:p>
                  </a:txBody>
                  <a:tcPr marL="68580" marR="68580" marT="0" marB="0" anchor="ctr"/>
                </a:tc>
                <a:extLst>
                  <a:ext uri="{0D108BD9-81ED-4DB2-BD59-A6C34878D82A}">
                    <a16:rowId xmlns:a16="http://schemas.microsoft.com/office/drawing/2014/main" val="1102161275"/>
                  </a:ext>
                </a:extLst>
              </a:tr>
              <a:tr h="890431">
                <a:tc>
                  <a:txBody>
                    <a:bodyPr/>
                    <a:lstStyle/>
                    <a:p>
                      <a:pPr marL="71755" marR="71755" algn="ctr" rtl="0"/>
                      <a:endParaRPr lang="en-GB" b="1" dirty="0">
                        <a:effectLst/>
                        <a:latin typeface="Eras Light ITC" panose="020B0402030504020804" pitchFamily="34" charset="0"/>
                      </a:endParaRPr>
                    </a:p>
                    <a:p>
                      <a:pPr marL="71755" marR="71755" algn="ctr" rtl="0"/>
                      <a:r>
                        <a:rPr lang="en-GB" b="1" dirty="0">
                          <a:solidFill>
                            <a:srgbClr val="00B050"/>
                          </a:solidFill>
                          <a:effectLst/>
                          <a:latin typeface="Eras Light ITC" panose="020B0402030504020804" pitchFamily="34" charset="0"/>
                        </a:rPr>
                        <a:t>Green</a:t>
                      </a:r>
                    </a:p>
                  </a:txBody>
                  <a:tcPr marL="68580" marR="68580" marT="0" marB="0"/>
                </a:tc>
                <a:tc>
                  <a:txBody>
                    <a:bodyPr/>
                    <a:lstStyle/>
                    <a:p>
                      <a:pPr marL="457200" indent="-228600" algn="l" rtl="0">
                        <a:buFont typeface="Arial" panose="020B0604020202020204" pitchFamily="34" charset="0"/>
                        <a:buChar char="•"/>
                      </a:pPr>
                      <a:endParaRPr lang="en-GB" sz="1100" dirty="0">
                        <a:solidFill>
                          <a:schemeClr val="tx1"/>
                        </a:solidFill>
                        <a:effectLst/>
                        <a:latin typeface="Eras Light ITC" panose="020B0402030504020804" pitchFamily="34" charset="0"/>
                      </a:endParaRPr>
                    </a:p>
                    <a:p>
                      <a:pPr marL="457200" indent="-228600" algn="l" rtl="0">
                        <a:buFont typeface="Arial" panose="020B0604020202020204" pitchFamily="34" charset="0"/>
                        <a:buChar char="•"/>
                      </a:pPr>
                      <a:r>
                        <a:rPr lang="en-GB" sz="1100" dirty="0">
                          <a:solidFill>
                            <a:schemeClr val="tx1"/>
                          </a:solidFill>
                          <a:effectLst/>
                          <a:latin typeface="Eras Light ITC" panose="020B0402030504020804" pitchFamily="34" charset="0"/>
                        </a:rPr>
                        <a:t>Understands safety in the workshop and can copy out rules.</a:t>
                      </a:r>
                    </a:p>
                    <a:p>
                      <a:pPr marL="457200" indent="-228600" algn="l" rtl="0">
                        <a:buFont typeface="Arial" panose="020B0604020202020204" pitchFamily="34" charset="0"/>
                        <a:buChar char="•"/>
                      </a:pPr>
                      <a:r>
                        <a:rPr lang="en-GB" sz="1100" dirty="0">
                          <a:solidFill>
                            <a:schemeClr val="tx1"/>
                          </a:solidFill>
                          <a:effectLst/>
                          <a:latin typeface="Eras Light ITC" panose="020B0402030504020804" pitchFamily="34" charset="0"/>
                        </a:rPr>
                        <a:t>Some knowledge of fabrics and where they come from</a:t>
                      </a:r>
                    </a:p>
                    <a:p>
                      <a:pPr marL="457200" indent="-228600" algn="l" rtl="0">
                        <a:buFont typeface="Arial" panose="020B0604020202020204" pitchFamily="34" charset="0"/>
                        <a:buChar char="•"/>
                      </a:pPr>
                      <a:r>
                        <a:rPr lang="en-GB" sz="1100" dirty="0">
                          <a:solidFill>
                            <a:schemeClr val="tx1"/>
                          </a:solidFill>
                          <a:effectLst/>
                          <a:latin typeface="Eras Light ITC" panose="020B0402030504020804" pitchFamily="34" charset="0"/>
                        </a:rPr>
                        <a:t>Explains ideas and suggest ways to make them better.</a:t>
                      </a:r>
                    </a:p>
                    <a:p>
                      <a:pPr marL="457200" indent="-228600" algn="l" rtl="0">
                        <a:buFont typeface="Arial" panose="020B0604020202020204" pitchFamily="34" charset="0"/>
                        <a:buChar char="•"/>
                      </a:pPr>
                      <a:r>
                        <a:rPr lang="en-GB" sz="1100" dirty="0">
                          <a:solidFill>
                            <a:schemeClr val="tx1"/>
                          </a:solidFill>
                          <a:effectLst/>
                          <a:latin typeface="Eras Light ITC" panose="020B0402030504020804" pitchFamily="34" charset="0"/>
                        </a:rPr>
                        <a:t>Knows the names of some equipment, decorative techniques and tools</a:t>
                      </a:r>
                    </a:p>
                    <a:p>
                      <a:pPr marL="457200" indent="-228600" algn="l" rtl="0">
                        <a:buFont typeface="Arial" panose="020B0604020202020204" pitchFamily="34" charset="0"/>
                        <a:buChar char="•"/>
                      </a:pPr>
                      <a:r>
                        <a:rPr lang="en-GB" sz="1100" dirty="0">
                          <a:solidFill>
                            <a:schemeClr val="tx1"/>
                          </a:solidFill>
                          <a:effectLst/>
                          <a:latin typeface="Eras Light ITC" panose="020B0402030504020804" pitchFamily="34" charset="0"/>
                        </a:rPr>
                        <a:t>Needs some help in writing an evaluation</a:t>
                      </a:r>
                    </a:p>
                  </a:txBody>
                  <a:tcPr marL="68580" marR="68580" marT="0" marB="0" anchor="ctr"/>
                </a:tc>
                <a:tc>
                  <a:txBody>
                    <a:bodyPr/>
                    <a:lstStyle/>
                    <a:p>
                      <a:pPr marL="457200" indent="-228600" algn="l" rtl="0">
                        <a:buFont typeface="Arial" panose="020B0604020202020204" pitchFamily="34" charset="0"/>
                        <a:buChar char="•"/>
                      </a:pPr>
                      <a:endParaRPr lang="en-GB" sz="1100" dirty="0">
                        <a:solidFill>
                          <a:schemeClr val="tx1"/>
                        </a:solidFill>
                        <a:effectLst/>
                        <a:latin typeface="Eras Light ITC" panose="020B0402030504020804" pitchFamily="34" charset="0"/>
                      </a:endParaRPr>
                    </a:p>
                    <a:p>
                      <a:pPr marL="457200" indent="-228600" algn="l" rtl="0">
                        <a:buFont typeface="Arial" panose="020B0604020202020204" pitchFamily="34" charset="0"/>
                        <a:buChar char="•"/>
                      </a:pPr>
                      <a:r>
                        <a:rPr lang="en-GB" sz="1100" dirty="0">
                          <a:solidFill>
                            <a:schemeClr val="tx1"/>
                          </a:solidFill>
                          <a:effectLst/>
                          <a:latin typeface="Eras Light ITC" panose="020B0402030504020804" pitchFamily="34" charset="0"/>
                        </a:rPr>
                        <a:t>Can create 2 or more design ideas</a:t>
                      </a:r>
                    </a:p>
                    <a:p>
                      <a:pPr marL="457200" indent="-228600" algn="l" rtl="0">
                        <a:buFont typeface="Arial" panose="020B0604020202020204" pitchFamily="34" charset="0"/>
                        <a:buChar char="•"/>
                      </a:pPr>
                      <a:r>
                        <a:rPr lang="en-GB" sz="1100" dirty="0">
                          <a:solidFill>
                            <a:schemeClr val="tx1"/>
                          </a:solidFill>
                          <a:effectLst/>
                          <a:latin typeface="Eras Light ITC" panose="020B0402030504020804" pitchFamily="34" charset="0"/>
                        </a:rPr>
                        <a:t>Selects and uses tools, machines, and processes safely,</a:t>
                      </a:r>
                    </a:p>
                    <a:p>
                      <a:pPr marL="457200" indent="-228600" algn="l" rtl="0">
                        <a:buFont typeface="Arial" panose="020B0604020202020204" pitchFamily="34" charset="0"/>
                        <a:buChar char="•"/>
                      </a:pPr>
                      <a:r>
                        <a:rPr lang="en-GB" sz="1100" dirty="0">
                          <a:solidFill>
                            <a:schemeClr val="tx1"/>
                          </a:solidFill>
                          <a:effectLst/>
                          <a:latin typeface="Eras Light ITC" panose="020B0402030504020804" pitchFamily="34" charset="0"/>
                        </a:rPr>
                        <a:t>May not finish manufacturing</a:t>
                      </a:r>
                    </a:p>
                  </a:txBody>
                  <a:tcPr marL="68580" marR="68580" marT="0" marB="0" anchor="ctr"/>
                </a:tc>
                <a:extLst>
                  <a:ext uri="{0D108BD9-81ED-4DB2-BD59-A6C34878D82A}">
                    <a16:rowId xmlns:a16="http://schemas.microsoft.com/office/drawing/2014/main" val="2150463499"/>
                  </a:ext>
                </a:extLst>
              </a:tr>
              <a:tr h="748546">
                <a:tc>
                  <a:txBody>
                    <a:bodyPr/>
                    <a:lstStyle/>
                    <a:p>
                      <a:pPr marL="71755" marR="71755" algn="ctr" rtl="0"/>
                      <a:endParaRPr lang="en-GB" b="1" dirty="0">
                        <a:effectLst/>
                        <a:latin typeface="Eras Light ITC" panose="020B0402030504020804" pitchFamily="34" charset="0"/>
                      </a:endParaRPr>
                    </a:p>
                    <a:p>
                      <a:pPr marL="71755" marR="71755" algn="ctr" rtl="0"/>
                      <a:r>
                        <a:rPr lang="en-GB" b="1" dirty="0">
                          <a:solidFill>
                            <a:schemeClr val="tx1"/>
                          </a:solidFill>
                          <a:effectLst/>
                          <a:latin typeface="Eras Light ITC" panose="020B0402030504020804" pitchFamily="34" charset="0"/>
                        </a:rPr>
                        <a:t>White</a:t>
                      </a:r>
                    </a:p>
                  </a:txBody>
                  <a:tcPr marL="68580" marR="68580" marT="0" marB="0"/>
                </a:tc>
                <a:tc>
                  <a:txBody>
                    <a:bodyPr/>
                    <a:lstStyle/>
                    <a:p>
                      <a:pPr marL="457200" indent="-228600" algn="l" rtl="0">
                        <a:buFont typeface="Arial" panose="020B0604020202020204" pitchFamily="34" charset="0"/>
                        <a:buChar char="•"/>
                      </a:pPr>
                      <a:endParaRPr lang="en-GB" sz="1100">
                        <a:solidFill>
                          <a:schemeClr val="tx1"/>
                        </a:solidFill>
                        <a:effectLst/>
                        <a:latin typeface="Eras Light ITC" panose="020B0402030504020804" pitchFamily="34" charset="0"/>
                      </a:endParaRPr>
                    </a:p>
                    <a:p>
                      <a:pPr marL="457200" indent="-228600" algn="l" rtl="0">
                        <a:buFont typeface="Arial" panose="020B0604020202020204" pitchFamily="34" charset="0"/>
                        <a:buChar char="•"/>
                      </a:pPr>
                      <a:r>
                        <a:rPr lang="en-GB" sz="1100">
                          <a:solidFill>
                            <a:schemeClr val="tx1"/>
                          </a:solidFill>
                          <a:effectLst/>
                          <a:latin typeface="Eras Light ITC" panose="020B0402030504020804" pitchFamily="34" charset="0"/>
                        </a:rPr>
                        <a:t>Can be supported to be safe in the workshop.</a:t>
                      </a:r>
                    </a:p>
                    <a:p>
                      <a:pPr marL="457200" indent="-228600" algn="l" rtl="0">
                        <a:buFont typeface="Arial" panose="020B0604020202020204" pitchFamily="34" charset="0"/>
                        <a:buChar char="•"/>
                      </a:pPr>
                      <a:r>
                        <a:rPr lang="en-GB" sz="1100">
                          <a:solidFill>
                            <a:schemeClr val="tx1"/>
                          </a:solidFill>
                          <a:effectLst/>
                          <a:latin typeface="Eras Light ITC" panose="020B0402030504020804" pitchFamily="34" charset="0"/>
                        </a:rPr>
                        <a:t>Can identify fabrics</a:t>
                      </a:r>
                    </a:p>
                    <a:p>
                      <a:pPr marL="457200" indent="-228600" algn="l" rtl="0">
                        <a:buFont typeface="Arial" panose="020B0604020202020204" pitchFamily="34" charset="0"/>
                        <a:buChar char="•"/>
                      </a:pPr>
                      <a:r>
                        <a:rPr lang="en-GB" sz="1100">
                          <a:solidFill>
                            <a:schemeClr val="tx1"/>
                          </a:solidFill>
                          <a:effectLst/>
                          <a:latin typeface="Eras Light ITC" panose="020B0402030504020804" pitchFamily="34" charset="0"/>
                        </a:rPr>
                        <a:t>Knows the names of one or two tools and machines</a:t>
                      </a:r>
                    </a:p>
                    <a:p>
                      <a:pPr marL="457200" indent="-228600" algn="l" rtl="0">
                        <a:buFont typeface="Arial" panose="020B0604020202020204" pitchFamily="34" charset="0"/>
                        <a:buChar char="•"/>
                      </a:pPr>
                      <a:r>
                        <a:rPr lang="en-GB" sz="1100">
                          <a:solidFill>
                            <a:schemeClr val="tx1"/>
                          </a:solidFill>
                          <a:effectLst/>
                          <a:latin typeface="Eras Light ITC" panose="020B0402030504020804" pitchFamily="34" charset="0"/>
                        </a:rPr>
                        <a:t>Can write an evaluation with help</a:t>
                      </a:r>
                    </a:p>
                  </a:txBody>
                  <a:tcPr marL="68580" marR="68580" marT="0" marB="0" anchor="ctr"/>
                </a:tc>
                <a:tc>
                  <a:txBody>
                    <a:bodyPr/>
                    <a:lstStyle/>
                    <a:p>
                      <a:pPr marL="1828800" indent="-228600" algn="l" rtl="0">
                        <a:buFont typeface="Arial" panose="020B0604020202020204" pitchFamily="34" charset="0"/>
                        <a:buChar char="•"/>
                      </a:pPr>
                      <a:endParaRPr lang="en-GB" sz="1100" dirty="0">
                        <a:solidFill>
                          <a:schemeClr val="tx1"/>
                        </a:solidFill>
                        <a:effectLst/>
                        <a:latin typeface="Eras Light ITC" panose="020B0402030504020804" pitchFamily="34" charset="0"/>
                      </a:endParaRPr>
                    </a:p>
                    <a:p>
                      <a:pPr marL="457200" indent="-228600" algn="l" rtl="0">
                        <a:buFont typeface="Arial" panose="020B0604020202020204" pitchFamily="34" charset="0"/>
                        <a:buChar char="•"/>
                      </a:pPr>
                      <a:r>
                        <a:rPr lang="en-GB" sz="1100" dirty="0">
                          <a:solidFill>
                            <a:schemeClr val="tx1"/>
                          </a:solidFill>
                          <a:effectLst/>
                          <a:latin typeface="Eras Light ITC" panose="020B0402030504020804" pitchFamily="34" charset="0"/>
                        </a:rPr>
                        <a:t>Draws or demonstrates a simple idea with help.</a:t>
                      </a:r>
                    </a:p>
                    <a:p>
                      <a:pPr marL="457200" indent="-228600" algn="l" rtl="0">
                        <a:buFont typeface="Arial" panose="020B0604020202020204" pitchFamily="34" charset="0"/>
                        <a:buChar char="•"/>
                      </a:pPr>
                      <a:r>
                        <a:rPr lang="en-GB" sz="1100" dirty="0">
                          <a:solidFill>
                            <a:schemeClr val="tx1"/>
                          </a:solidFill>
                          <a:effectLst/>
                          <a:latin typeface="Eras Light ITC" panose="020B0402030504020804" pitchFamily="34" charset="0"/>
                        </a:rPr>
                        <a:t>Can be helped to use simple tools and equipment safely.</a:t>
                      </a:r>
                    </a:p>
                    <a:p>
                      <a:pPr marL="457200" indent="-228600" algn="l" rtl="0">
                        <a:buFont typeface="Arial" panose="020B0604020202020204" pitchFamily="34" charset="0"/>
                        <a:buChar char="•"/>
                      </a:pPr>
                      <a:r>
                        <a:rPr lang="en-GB" sz="1100" dirty="0">
                          <a:solidFill>
                            <a:schemeClr val="tx1"/>
                          </a:solidFill>
                          <a:effectLst/>
                          <a:latin typeface="Eras Light ITC" panose="020B0402030504020804" pitchFamily="34" charset="0"/>
                        </a:rPr>
                        <a:t>Tries to sew the cushion to a good standard</a:t>
                      </a:r>
                    </a:p>
                  </a:txBody>
                  <a:tcPr marL="68580" marR="68580" marT="0" marB="0" anchor="ctr"/>
                </a:tc>
                <a:extLst>
                  <a:ext uri="{0D108BD9-81ED-4DB2-BD59-A6C34878D82A}">
                    <a16:rowId xmlns:a16="http://schemas.microsoft.com/office/drawing/2014/main" val="636474541"/>
                  </a:ext>
                </a:extLst>
              </a:tr>
            </a:tbl>
          </a:graphicData>
        </a:graphic>
      </p:graphicFrame>
      <p:sp>
        <p:nvSpPr>
          <p:cNvPr id="4" name="TextBox 3">
            <a:extLst>
              <a:ext uri="{FF2B5EF4-FFF2-40B4-BE49-F238E27FC236}">
                <a16:creationId xmlns:a16="http://schemas.microsoft.com/office/drawing/2014/main" id="{387BA773-6050-4EFD-B15F-2C0C17C4FD7C}"/>
              </a:ext>
            </a:extLst>
          </p:cNvPr>
          <p:cNvSpPr txBox="1"/>
          <p:nvPr/>
        </p:nvSpPr>
        <p:spPr>
          <a:xfrm>
            <a:off x="3592286" y="2830286"/>
            <a:ext cx="2743200"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endParaRPr lang="en-US"/>
          </a:p>
        </p:txBody>
      </p:sp>
    </p:spTree>
    <p:extLst>
      <p:ext uri="{BB962C8B-B14F-4D97-AF65-F5344CB8AC3E}">
        <p14:creationId xmlns:p14="http://schemas.microsoft.com/office/powerpoint/2010/main" val="304908078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38" name="Picture 14">
            <a:extLst>
              <a:ext uri="{FF2B5EF4-FFF2-40B4-BE49-F238E27FC236}">
                <a16:creationId xmlns:a16="http://schemas.microsoft.com/office/drawing/2014/main" id="{761CC36C-2773-4570-9C7D-85DF9CE10372}"/>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0" y="524656"/>
            <a:ext cx="5395071" cy="6333344"/>
          </a:xfrm>
          <a:prstGeom prst="rect">
            <a:avLst/>
          </a:prstGeom>
          <a:noFill/>
          <a:extLst>
            <a:ext uri="{909E8E84-426E-40DD-AFC4-6F175D3DCCD1}">
              <a14:hiddenFill xmlns:a14="http://schemas.microsoft.com/office/drawing/2010/main">
                <a:solidFill>
                  <a:srgbClr val="FFFFFF"/>
                </a:solidFill>
              </a14:hiddenFill>
            </a:ext>
          </a:extLst>
        </p:spPr>
      </p:pic>
      <p:pic>
        <p:nvPicPr>
          <p:cNvPr id="1040" name="Picture 16">
            <a:extLst>
              <a:ext uri="{FF2B5EF4-FFF2-40B4-BE49-F238E27FC236}">
                <a16:creationId xmlns:a16="http://schemas.microsoft.com/office/drawing/2014/main" id="{B6199359-0051-49FB-81ED-46B4D020CB15}"/>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065713" y="389744"/>
            <a:ext cx="4840287" cy="6858000"/>
          </a:xfrm>
          <a:prstGeom prst="rect">
            <a:avLst/>
          </a:prstGeom>
          <a:noFill/>
          <a:extLst>
            <a:ext uri="{909E8E84-426E-40DD-AFC4-6F175D3DCCD1}">
              <a14:hiddenFill xmlns:a14="http://schemas.microsoft.com/office/drawing/2010/main">
                <a:solidFill>
                  <a:srgbClr val="FFFFFF"/>
                </a:solidFill>
              </a14:hiddenFill>
            </a:ext>
          </a:extLst>
        </p:spPr>
      </p:pic>
      <p:sp>
        <p:nvSpPr>
          <p:cNvPr id="10" name="TextBox 9">
            <a:extLst>
              <a:ext uri="{FF2B5EF4-FFF2-40B4-BE49-F238E27FC236}">
                <a16:creationId xmlns:a16="http://schemas.microsoft.com/office/drawing/2014/main" id="{11D0A6A2-8CE5-43BE-B17A-EE74127EB4C4}"/>
              </a:ext>
            </a:extLst>
          </p:cNvPr>
          <p:cNvSpPr txBox="1"/>
          <p:nvPr/>
        </p:nvSpPr>
        <p:spPr>
          <a:xfrm>
            <a:off x="73989" y="1436"/>
            <a:ext cx="4991724" cy="523220"/>
          </a:xfrm>
          <a:prstGeom prst="rect">
            <a:avLst/>
          </a:prstGeom>
          <a:noFill/>
        </p:spPr>
        <p:txBody>
          <a:bodyPr wrap="square">
            <a:spAutoFit/>
          </a:bodyPr>
          <a:lstStyle/>
          <a:p>
            <a:r>
              <a:rPr lang="en-GB" sz="2800" b="1" dirty="0">
                <a:ln w="0">
                  <a:solidFill>
                    <a:srgbClr val="000000"/>
                  </a:solidFill>
                  <a:prstDash val="solid"/>
                </a:ln>
                <a:noFill/>
                <a:latin typeface="Eras Demi ITC" pitchFamily="34"/>
              </a:rPr>
              <a:t>Knowledge Organiser</a:t>
            </a:r>
            <a:endParaRPr lang="en-GB" sz="2800" dirty="0"/>
          </a:p>
        </p:txBody>
      </p:sp>
    </p:spTree>
    <p:extLst>
      <p:ext uri="{BB962C8B-B14F-4D97-AF65-F5344CB8AC3E}">
        <p14:creationId xmlns:p14="http://schemas.microsoft.com/office/powerpoint/2010/main" val="4133788407"/>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F1A64F9-E457-413C-B660-0AD415B2C930}"/>
              </a:ext>
            </a:extLst>
          </p:cNvPr>
          <p:cNvSpPr>
            <a:spLocks noGrp="1"/>
          </p:cNvSpPr>
          <p:nvPr>
            <p:ph type="title"/>
          </p:nvPr>
        </p:nvSpPr>
        <p:spPr>
          <a:xfrm>
            <a:off x="-1828584" y="128358"/>
            <a:ext cx="8106265" cy="1143000"/>
          </a:xfrm>
        </p:spPr>
        <p:txBody>
          <a:bodyPr>
            <a:normAutofit/>
          </a:bodyPr>
          <a:lstStyle/>
          <a:p>
            <a:r>
              <a:rPr lang="en-US" sz="2000" dirty="0">
                <a:solidFill>
                  <a:schemeClr val="tx1"/>
                </a:solidFill>
                <a:latin typeface="Eras Demi ITC"/>
              </a:rPr>
              <a:t>Year 7 – African inspired cushion</a:t>
            </a:r>
          </a:p>
        </p:txBody>
      </p:sp>
      <p:sp>
        <p:nvSpPr>
          <p:cNvPr id="20" name="TextBox 19">
            <a:extLst>
              <a:ext uri="{FF2B5EF4-FFF2-40B4-BE49-F238E27FC236}">
                <a16:creationId xmlns:a16="http://schemas.microsoft.com/office/drawing/2014/main" id="{46805843-AE3F-4E29-BE6F-F8988C8A0313}"/>
              </a:ext>
            </a:extLst>
          </p:cNvPr>
          <p:cNvSpPr txBox="1"/>
          <p:nvPr/>
        </p:nvSpPr>
        <p:spPr>
          <a:xfrm>
            <a:off x="170164" y="1230144"/>
            <a:ext cx="9383737" cy="2031325"/>
          </a:xfrm>
          <a:prstGeom prst="rect">
            <a:avLst/>
          </a:prstGeom>
          <a:noFill/>
          <a:ln>
            <a:solidFill>
              <a:schemeClr val="tx1">
                <a:lumMod val="95000"/>
                <a:lumOff val="5000"/>
              </a:schemeClr>
            </a:solid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400" dirty="0">
                <a:latin typeface="Eras Light ITC" panose="020B0402030504020804" pitchFamily="34" charset="0"/>
                <a:cs typeface="Segoe UI"/>
              </a:rPr>
              <a:t>African textiles are textiles from various locations across the African continent. Across Africa, there are many distinctive styles, techniques, dyeing methods, and decorative and functional purposes. These textiles hold cultural significance and also have significance as historical documents of African design. Some of the oldest surviving African textiles were discovered at the archaeological site of </a:t>
            </a:r>
            <a:r>
              <a:rPr lang="en-GB" sz="1400" dirty="0" err="1">
                <a:latin typeface="Eras Light ITC" panose="020B0402030504020804" pitchFamily="34" charset="0"/>
                <a:cs typeface="Segoe UI"/>
              </a:rPr>
              <a:t>Kissi</a:t>
            </a:r>
            <a:r>
              <a:rPr lang="en-GB" sz="1400" dirty="0">
                <a:latin typeface="Eras Light ITC" panose="020B0402030504020804" pitchFamily="34" charset="0"/>
                <a:cs typeface="Segoe UI"/>
              </a:rPr>
              <a:t> in northern Burkina Faso. They are made of wool or fine animal hair in a weft-faced plain weave pattern. Some fragments have also survived from the thirteenth century Benin City in Nigeria. Historically textiles were used as a form of money since the fourteenth century in West Africa and Central Africa. Versace are looking to create a cushion line inspired by African prints. They want to promote the cultural history, bright colours and detailed patterns in their collection. As a collective, you need to design and manufacture a cushion relating to African textiles using different decorative techniques to achieve this.  </a:t>
            </a:r>
            <a:r>
              <a:rPr lang="en-GB" sz="1400" b="1" dirty="0">
                <a:latin typeface="Eras Light ITC" panose="020B0402030504020804" pitchFamily="34" charset="0"/>
                <a:cs typeface="Segoe UI"/>
              </a:rPr>
              <a:t>Is Africa a continent or a country? </a:t>
            </a:r>
            <a:endParaRPr lang="en-US" sz="1400" dirty="0">
              <a:latin typeface="Eras Light ITC" panose="020B0402030504020804" pitchFamily="34" charset="0"/>
              <a:cs typeface="Segoe UI"/>
            </a:endParaRPr>
          </a:p>
        </p:txBody>
      </p:sp>
      <p:grpSp>
        <p:nvGrpSpPr>
          <p:cNvPr id="22" name="Group 21">
            <a:extLst>
              <a:ext uri="{FF2B5EF4-FFF2-40B4-BE49-F238E27FC236}">
                <a16:creationId xmlns:a16="http://schemas.microsoft.com/office/drawing/2014/main" id="{736D78BF-74BC-4933-BEAD-BFCF2B00A024}"/>
              </a:ext>
            </a:extLst>
          </p:cNvPr>
          <p:cNvGrpSpPr/>
          <p:nvPr/>
        </p:nvGrpSpPr>
        <p:grpSpPr>
          <a:xfrm>
            <a:off x="6800115" y="3206840"/>
            <a:ext cx="3050260" cy="2144451"/>
            <a:chOff x="425977" y="502342"/>
            <a:chExt cx="2797870" cy="2111623"/>
          </a:xfrm>
        </p:grpSpPr>
        <p:grpSp>
          <p:nvGrpSpPr>
            <p:cNvPr id="23" name="Group 22">
              <a:extLst>
                <a:ext uri="{FF2B5EF4-FFF2-40B4-BE49-F238E27FC236}">
                  <a16:creationId xmlns:a16="http://schemas.microsoft.com/office/drawing/2014/main" id="{5450C240-7FC7-4926-A867-7A3129C6A61B}"/>
                </a:ext>
              </a:extLst>
            </p:cNvPr>
            <p:cNvGrpSpPr/>
            <p:nvPr/>
          </p:nvGrpSpPr>
          <p:grpSpPr>
            <a:xfrm>
              <a:off x="425977" y="502342"/>
              <a:ext cx="2770816" cy="2111623"/>
              <a:chOff x="52557" y="2950585"/>
              <a:chExt cx="2770816" cy="2111623"/>
            </a:xfrm>
          </p:grpSpPr>
          <p:grpSp>
            <p:nvGrpSpPr>
              <p:cNvPr id="25" name="Group 24">
                <a:extLst>
                  <a:ext uri="{FF2B5EF4-FFF2-40B4-BE49-F238E27FC236}">
                    <a16:creationId xmlns:a16="http://schemas.microsoft.com/office/drawing/2014/main" id="{A2CF30DA-E32B-4A76-9D91-41C555025AF4}"/>
                  </a:ext>
                </a:extLst>
              </p:cNvPr>
              <p:cNvGrpSpPr/>
              <p:nvPr/>
            </p:nvGrpSpPr>
            <p:grpSpPr>
              <a:xfrm>
                <a:off x="52557" y="2950585"/>
                <a:ext cx="2770816" cy="2111623"/>
                <a:chOff x="21945" y="3104964"/>
                <a:chExt cx="2611394" cy="2088232"/>
              </a:xfrm>
            </p:grpSpPr>
            <p:sp>
              <p:nvSpPr>
                <p:cNvPr id="27" name="Rectangle 26">
                  <a:extLst>
                    <a:ext uri="{FF2B5EF4-FFF2-40B4-BE49-F238E27FC236}">
                      <a16:creationId xmlns:a16="http://schemas.microsoft.com/office/drawing/2014/main" id="{600FDD07-BB0D-4C10-8E25-12438D959135}"/>
                    </a:ext>
                  </a:extLst>
                </p:cNvPr>
                <p:cNvSpPr/>
                <p:nvPr/>
              </p:nvSpPr>
              <p:spPr>
                <a:xfrm>
                  <a:off x="21945" y="3104964"/>
                  <a:ext cx="2611394" cy="2088232"/>
                </a:xfrm>
                <a:prstGeom prst="rect">
                  <a:avLst/>
                </a:prstGeom>
                <a:solidFill>
                  <a:sysClr val="window" lastClr="FFFFFF"/>
                </a:solidFill>
                <a:ln w="12700" cap="flat" cmpd="sng" algn="ctr">
                  <a:solidFill>
                    <a:sysClr val="windowText" lastClr="000000"/>
                  </a:solidFill>
                  <a:prstDash val="solid"/>
                  <a:miter lim="800000"/>
                </a:ln>
                <a:effectLst/>
              </p:spPr>
              <p:txBody>
                <a:bodyPr rtlCol="0"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prstClr val="black"/>
                    </a:solidFill>
                    <a:effectLst/>
                    <a:uLnTx/>
                    <a:uFillTx/>
                    <a:latin typeface="Calibri" panose="020F0502020204030204"/>
                    <a:ea typeface="+mn-ea"/>
                    <a:cs typeface="+mn-cs"/>
                  </a:endParaRPr>
                </a:p>
              </p:txBody>
            </p:sp>
            <p:sp>
              <p:nvSpPr>
                <p:cNvPr id="28" name="TextBox 27">
                  <a:extLst>
                    <a:ext uri="{FF2B5EF4-FFF2-40B4-BE49-F238E27FC236}">
                      <a16:creationId xmlns:a16="http://schemas.microsoft.com/office/drawing/2014/main" id="{08D919D2-ED3C-49C4-9624-A30870D6DF47}"/>
                    </a:ext>
                  </a:extLst>
                </p:cNvPr>
                <p:cNvSpPr txBox="1"/>
                <p:nvPr/>
              </p:nvSpPr>
              <p:spPr>
                <a:xfrm>
                  <a:off x="50303" y="3110970"/>
                  <a:ext cx="2276474" cy="1278343"/>
                </a:xfrm>
                <a:prstGeom prst="rect">
                  <a:avLst/>
                </a:prstGeom>
                <a:noFill/>
              </p:spPr>
              <p:txBody>
                <a:bodyPr wrap="square" rtlCol="0">
                  <a:spAutoFit/>
                </a:bodyPr>
                <a:lstStyle/>
                <a:p>
                  <a:pPr marL="0" marR="0" lvl="0" indent="0" defTabSz="914400" eaLnBrk="1" fontAlgn="auto" latinLnBrk="0" hangingPunct="1">
                    <a:lnSpc>
                      <a:spcPct val="100000"/>
                    </a:lnSpc>
                    <a:spcBef>
                      <a:spcPts val="400"/>
                    </a:spcBef>
                    <a:spcAft>
                      <a:spcPts val="0"/>
                    </a:spcAft>
                    <a:buClrTx/>
                    <a:buSzTx/>
                    <a:buFontTx/>
                    <a:buNone/>
                    <a:tabLst/>
                    <a:defRPr/>
                  </a:pPr>
                  <a:r>
                    <a:rPr kumimoji="0" lang="en-GB" sz="1050" b="1" i="0" u="sng" strike="noStrike" kern="0" cap="none" spc="0" normalizeH="0" baseline="0" noProof="0">
                      <a:ln>
                        <a:noFill/>
                      </a:ln>
                      <a:solidFill>
                        <a:prstClr val="black"/>
                      </a:solidFill>
                      <a:effectLst/>
                      <a:uLnTx/>
                      <a:uFillTx/>
                    </a:rPr>
                    <a:t>Design Brief - </a:t>
                  </a:r>
                  <a:r>
                    <a:rPr kumimoji="0" lang="en-GB" sz="1050" b="1" i="1" u="sng" strike="noStrike" kern="0" cap="none" spc="0" normalizeH="0" baseline="0" noProof="0">
                      <a:ln>
                        <a:noFill/>
                      </a:ln>
                      <a:solidFill>
                        <a:prstClr val="black"/>
                      </a:solidFill>
                      <a:effectLst/>
                      <a:uLnTx/>
                      <a:uFillTx/>
                    </a:rPr>
                    <a:t>Success Criteria</a:t>
                  </a:r>
                  <a:endParaRPr kumimoji="0" lang="en-GB" altLang="en-US" sz="1050" b="1" i="1" u="none" strike="noStrike" kern="0" cap="none" spc="0" normalizeH="0" baseline="0" noProof="0">
                    <a:ln>
                      <a:noFill/>
                    </a:ln>
                    <a:solidFill>
                      <a:prstClr val="black"/>
                    </a:solidFill>
                    <a:effectLst/>
                    <a:uLnTx/>
                    <a:uFillTx/>
                  </a:endParaRPr>
                </a:p>
                <a:p>
                  <a:pPr marL="0" marR="0" lvl="0" indent="0" defTabSz="914400" eaLnBrk="1" fontAlgn="auto" latinLnBrk="0" hangingPunct="1">
                    <a:lnSpc>
                      <a:spcPct val="100000"/>
                    </a:lnSpc>
                    <a:spcBef>
                      <a:spcPts val="0"/>
                    </a:spcBef>
                    <a:spcAft>
                      <a:spcPts val="0"/>
                    </a:spcAft>
                    <a:buClrTx/>
                    <a:buSzTx/>
                    <a:buFontTx/>
                    <a:buNone/>
                    <a:tabLst/>
                    <a:defRPr/>
                  </a:pPr>
                  <a:endParaRPr kumimoji="0" lang="en-GB" altLang="en-US" sz="800" b="0" i="0" u="none" strike="noStrike" kern="0" cap="none" spc="0" normalizeH="0" baseline="0" noProof="0">
                    <a:ln>
                      <a:noFill/>
                    </a:ln>
                    <a:solidFill>
                      <a:prstClr val="black"/>
                    </a:solidFill>
                    <a:effectLst/>
                    <a:uLnTx/>
                    <a:uFillTx/>
                  </a:endParaRPr>
                </a:p>
                <a:p>
                  <a:pPr marL="87313" marR="0" lvl="0" indent="-87313" algn="just" defTabSz="91440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altLang="en-US" sz="800" b="0" i="0" u="none" strike="noStrike" kern="0" cap="none" spc="0" normalizeH="0" baseline="0" noProof="0">
                      <a:ln>
                        <a:noFill/>
                      </a:ln>
                      <a:solidFill>
                        <a:prstClr val="black"/>
                      </a:solidFill>
                      <a:effectLst/>
                      <a:uLnTx/>
                      <a:uFillTx/>
                    </a:rPr>
                    <a:t>Demonstrate that you can write a </a:t>
                  </a:r>
                  <a:r>
                    <a:rPr kumimoji="0" lang="en-GB" altLang="en-US" sz="800" b="1" i="0" u="none" strike="noStrike" kern="0" cap="none" spc="0" normalizeH="0" baseline="0" noProof="0">
                      <a:ln>
                        <a:noFill/>
                      </a:ln>
                      <a:solidFill>
                        <a:prstClr val="black"/>
                      </a:solidFill>
                      <a:effectLst/>
                      <a:uLnTx/>
                      <a:uFillTx/>
                    </a:rPr>
                    <a:t>clear</a:t>
                  </a:r>
                  <a:r>
                    <a:rPr kumimoji="0" lang="en-GB" altLang="en-US" sz="800" b="0" i="0" u="none" strike="noStrike" kern="0" cap="none" spc="0" normalizeH="0" baseline="0" noProof="0">
                      <a:ln>
                        <a:noFill/>
                      </a:ln>
                      <a:solidFill>
                        <a:prstClr val="black"/>
                      </a:solidFill>
                      <a:effectLst/>
                      <a:uLnTx/>
                      <a:uFillTx/>
                    </a:rPr>
                    <a:t> design brief and </a:t>
                  </a:r>
                  <a:r>
                    <a:rPr kumimoji="0" lang="en-GB" altLang="en-US" sz="800" b="1" i="0" u="none" strike="noStrike" kern="0" cap="none" spc="0" normalizeH="0" baseline="0" noProof="0">
                      <a:ln>
                        <a:noFill/>
                      </a:ln>
                      <a:solidFill>
                        <a:prstClr val="black"/>
                      </a:solidFill>
                      <a:effectLst/>
                      <a:uLnTx/>
                      <a:uFillTx/>
                    </a:rPr>
                    <a:t>plan</a:t>
                  </a:r>
                  <a:r>
                    <a:rPr kumimoji="0" lang="en-GB" altLang="en-US" sz="800" b="0" i="0" u="none" strike="noStrike" kern="0" cap="none" spc="0" normalizeH="0" baseline="0" noProof="0">
                      <a:ln>
                        <a:noFill/>
                      </a:ln>
                      <a:solidFill>
                        <a:prstClr val="black"/>
                      </a:solidFill>
                      <a:effectLst/>
                      <a:uLnTx/>
                      <a:uFillTx/>
                    </a:rPr>
                    <a:t> </a:t>
                  </a:r>
                  <a:r>
                    <a:rPr kumimoji="0" lang="en-GB" altLang="en-US" sz="800" b="1" i="0" u="none" strike="noStrike" kern="0" cap="none" spc="0" normalizeH="0" baseline="0" noProof="0">
                      <a:ln>
                        <a:noFill/>
                      </a:ln>
                      <a:solidFill>
                        <a:prstClr val="black"/>
                      </a:solidFill>
                      <a:effectLst/>
                      <a:uLnTx/>
                      <a:uFillTx/>
                    </a:rPr>
                    <a:t>all</a:t>
                  </a:r>
                  <a:r>
                    <a:rPr kumimoji="0" lang="en-GB" altLang="en-US" sz="800" b="0" i="0" u="none" strike="noStrike" kern="0" cap="none" spc="0" normalizeH="0" baseline="0" noProof="0">
                      <a:ln>
                        <a:noFill/>
                      </a:ln>
                      <a:solidFill>
                        <a:prstClr val="black"/>
                      </a:solidFill>
                      <a:effectLst/>
                      <a:uLnTx/>
                      <a:uFillTx/>
                    </a:rPr>
                    <a:t> your </a:t>
                  </a:r>
                  <a:r>
                    <a:rPr kumimoji="0" lang="en-GB" altLang="en-US" sz="800" b="1" i="0" u="none" strike="noStrike" kern="0" cap="none" spc="0" normalizeH="0" baseline="0" noProof="0">
                      <a:ln>
                        <a:noFill/>
                      </a:ln>
                      <a:solidFill>
                        <a:prstClr val="black"/>
                      </a:solidFill>
                      <a:effectLst/>
                      <a:uLnTx/>
                      <a:uFillTx/>
                    </a:rPr>
                    <a:t>relevant</a:t>
                  </a:r>
                  <a:r>
                    <a:rPr kumimoji="0" lang="en-GB" altLang="en-US" sz="800" b="0" i="0" u="none" strike="noStrike" kern="0" cap="none" spc="0" normalizeH="0" baseline="0" noProof="0">
                      <a:ln>
                        <a:noFill/>
                      </a:ln>
                      <a:solidFill>
                        <a:prstClr val="black"/>
                      </a:solidFill>
                      <a:effectLst/>
                      <a:uLnTx/>
                      <a:uFillTx/>
                    </a:rPr>
                    <a:t> research.</a:t>
                  </a:r>
                </a:p>
                <a:p>
                  <a:pPr marL="87313" marR="0" lvl="0" indent="-87313" defTabSz="914400" eaLnBrk="1" fontAlgn="auto" latinLnBrk="0" hangingPunct="1">
                    <a:lnSpc>
                      <a:spcPct val="100000"/>
                    </a:lnSpc>
                    <a:spcBef>
                      <a:spcPts val="0"/>
                    </a:spcBef>
                    <a:spcAft>
                      <a:spcPts val="0"/>
                    </a:spcAft>
                    <a:buClrTx/>
                    <a:buSzTx/>
                    <a:buFontTx/>
                    <a:buNone/>
                    <a:tabLst/>
                    <a:defRPr/>
                  </a:pPr>
                  <a:endParaRPr kumimoji="0" lang="en-GB" altLang="en-US" sz="600" b="0" i="0" u="none" strike="noStrike" kern="0" cap="none" spc="0" normalizeH="0" baseline="0" noProof="0">
                    <a:ln>
                      <a:noFill/>
                    </a:ln>
                    <a:solidFill>
                      <a:prstClr val="black"/>
                    </a:solidFill>
                    <a:effectLst/>
                    <a:uLnTx/>
                    <a:uFillTx/>
                  </a:endParaRPr>
                </a:p>
                <a:p>
                  <a:pPr marL="87313" marR="0" lvl="0" indent="-87313" algn="just" defTabSz="91440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altLang="en-US" sz="800" b="0" i="0" u="none" strike="noStrike" kern="0" cap="none" spc="0" normalizeH="0" baseline="0" noProof="0">
                      <a:ln>
                        <a:noFill/>
                      </a:ln>
                      <a:solidFill>
                        <a:prstClr val="black"/>
                      </a:solidFill>
                      <a:effectLst/>
                      <a:uLnTx/>
                      <a:uFillTx/>
                    </a:rPr>
                    <a:t>Demonstrate that you can write a design brief and how to </a:t>
                  </a:r>
                  <a:r>
                    <a:rPr kumimoji="0" lang="en-GB" altLang="en-US" sz="800" b="1" i="0" u="none" strike="noStrike" kern="0" cap="none" spc="0" normalizeH="0" baseline="0" noProof="0">
                      <a:ln>
                        <a:noFill/>
                      </a:ln>
                      <a:solidFill>
                        <a:prstClr val="black"/>
                      </a:solidFill>
                      <a:effectLst/>
                      <a:uLnTx/>
                      <a:uFillTx/>
                    </a:rPr>
                    <a:t>plan</a:t>
                  </a:r>
                  <a:r>
                    <a:rPr kumimoji="0" lang="en-GB" altLang="en-US" sz="800" b="0" i="0" u="none" strike="noStrike" kern="0" cap="none" spc="0" normalizeH="0" baseline="0" noProof="0">
                      <a:ln>
                        <a:noFill/>
                      </a:ln>
                      <a:solidFill>
                        <a:prstClr val="black"/>
                      </a:solidFill>
                      <a:effectLst/>
                      <a:uLnTx/>
                      <a:uFillTx/>
                    </a:rPr>
                    <a:t> research.</a:t>
                  </a:r>
                </a:p>
                <a:p>
                  <a:pPr marL="87313" marR="0" lvl="0" indent="-87313" defTabSz="914400" eaLnBrk="1" fontAlgn="auto" latinLnBrk="0" hangingPunct="1">
                    <a:lnSpc>
                      <a:spcPct val="100000"/>
                    </a:lnSpc>
                    <a:spcBef>
                      <a:spcPts val="0"/>
                    </a:spcBef>
                    <a:spcAft>
                      <a:spcPts val="0"/>
                    </a:spcAft>
                    <a:buClrTx/>
                    <a:buSzTx/>
                    <a:buFontTx/>
                    <a:buNone/>
                    <a:tabLst/>
                    <a:defRPr/>
                  </a:pPr>
                  <a:endParaRPr kumimoji="0" lang="en-GB" altLang="en-US" sz="600" b="0" i="0" u="none" strike="noStrike" kern="0" cap="none" spc="0" normalizeH="0" baseline="0" noProof="0">
                    <a:ln>
                      <a:noFill/>
                    </a:ln>
                    <a:solidFill>
                      <a:prstClr val="black"/>
                    </a:solidFill>
                    <a:effectLst/>
                    <a:uLnTx/>
                    <a:uFillTx/>
                  </a:endParaRPr>
                </a:p>
                <a:p>
                  <a:pPr marL="87313" marR="0" lvl="0" indent="-87313" algn="just" defTabSz="91440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altLang="en-US" sz="800" b="0" i="0" u="none" strike="noStrike" kern="0" cap="none" spc="0" normalizeH="0" baseline="0" noProof="0">
                      <a:ln>
                        <a:noFill/>
                      </a:ln>
                      <a:solidFill>
                        <a:prstClr val="black"/>
                      </a:solidFill>
                      <a:effectLst/>
                      <a:uLnTx/>
                      <a:uFillTx/>
                    </a:rPr>
                    <a:t>Demonstrate that you can write a </a:t>
                  </a:r>
                  <a:r>
                    <a:rPr kumimoji="0" lang="en-GB" altLang="en-US" sz="800" b="1" i="0" u="none" strike="noStrike" kern="0" cap="none" spc="0" normalizeH="0" baseline="0" noProof="0">
                      <a:ln>
                        <a:noFill/>
                      </a:ln>
                      <a:solidFill>
                        <a:prstClr val="black"/>
                      </a:solidFill>
                      <a:effectLst/>
                      <a:uLnTx/>
                      <a:uFillTx/>
                    </a:rPr>
                    <a:t>basic</a:t>
                  </a:r>
                  <a:r>
                    <a:rPr kumimoji="0" lang="en-GB" altLang="en-US" sz="800" b="0" i="0" u="none" strike="noStrike" kern="0" cap="none" spc="0" normalizeH="0" baseline="0" noProof="0">
                      <a:ln>
                        <a:noFill/>
                      </a:ln>
                      <a:solidFill>
                        <a:prstClr val="black"/>
                      </a:solidFill>
                      <a:effectLst/>
                      <a:uLnTx/>
                      <a:uFillTx/>
                    </a:rPr>
                    <a:t> design brief.</a:t>
                  </a:r>
                </a:p>
              </p:txBody>
            </p:sp>
            <p:sp>
              <p:nvSpPr>
                <p:cNvPr id="29" name="Rectangle 28">
                  <a:extLst>
                    <a:ext uri="{FF2B5EF4-FFF2-40B4-BE49-F238E27FC236}">
                      <a16:creationId xmlns:a16="http://schemas.microsoft.com/office/drawing/2014/main" id="{34AB8EE3-35BB-452C-8ABE-936669FF830B}"/>
                    </a:ext>
                  </a:extLst>
                </p:cNvPr>
                <p:cNvSpPr/>
                <p:nvPr/>
              </p:nvSpPr>
              <p:spPr>
                <a:xfrm>
                  <a:off x="2326777" y="3421164"/>
                  <a:ext cx="180000" cy="180000"/>
                </a:xfrm>
                <a:prstGeom prst="rect">
                  <a:avLst/>
                </a:prstGeom>
                <a:solidFill>
                  <a:sysClr val="window" lastClr="FFFFFF"/>
                </a:solidFill>
                <a:ln w="12700" cap="flat" cmpd="sng" algn="ctr">
                  <a:solidFill>
                    <a:sysClr val="windowText" lastClr="000000"/>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prstClr val="white"/>
                    </a:solidFill>
                    <a:effectLst/>
                    <a:uLnTx/>
                    <a:uFillTx/>
                    <a:latin typeface="Calibri" panose="020F0502020204030204"/>
                    <a:ea typeface="+mn-ea"/>
                    <a:cs typeface="+mn-cs"/>
                  </a:endParaRPr>
                </a:p>
              </p:txBody>
            </p:sp>
            <p:sp>
              <p:nvSpPr>
                <p:cNvPr id="30" name="Rectangle 29">
                  <a:extLst>
                    <a:ext uri="{FF2B5EF4-FFF2-40B4-BE49-F238E27FC236}">
                      <a16:creationId xmlns:a16="http://schemas.microsoft.com/office/drawing/2014/main" id="{00102339-7648-4E43-BD0A-4BBD157B886E}"/>
                    </a:ext>
                  </a:extLst>
                </p:cNvPr>
                <p:cNvSpPr/>
                <p:nvPr/>
              </p:nvSpPr>
              <p:spPr>
                <a:xfrm>
                  <a:off x="2326777" y="4088269"/>
                  <a:ext cx="180000" cy="180000"/>
                </a:xfrm>
                <a:prstGeom prst="rect">
                  <a:avLst/>
                </a:prstGeom>
                <a:solidFill>
                  <a:sysClr val="window" lastClr="FFFFFF"/>
                </a:solidFill>
                <a:ln w="12700" cap="flat" cmpd="sng" algn="ctr">
                  <a:solidFill>
                    <a:sysClr val="windowText" lastClr="000000"/>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prstClr val="white"/>
                    </a:solidFill>
                    <a:effectLst/>
                    <a:uLnTx/>
                    <a:uFillTx/>
                    <a:latin typeface="Calibri" panose="020F0502020204030204"/>
                    <a:ea typeface="+mn-ea"/>
                    <a:cs typeface="+mn-cs"/>
                  </a:endParaRPr>
                </a:p>
              </p:txBody>
            </p:sp>
            <p:sp>
              <p:nvSpPr>
                <p:cNvPr id="31" name="Rectangle 30">
                  <a:extLst>
                    <a:ext uri="{FF2B5EF4-FFF2-40B4-BE49-F238E27FC236}">
                      <a16:creationId xmlns:a16="http://schemas.microsoft.com/office/drawing/2014/main" id="{7FCABD54-D65B-48EB-B33B-CF4B69B4428C}"/>
                    </a:ext>
                  </a:extLst>
                </p:cNvPr>
                <p:cNvSpPr/>
                <p:nvPr/>
              </p:nvSpPr>
              <p:spPr>
                <a:xfrm>
                  <a:off x="2326777" y="3754716"/>
                  <a:ext cx="180000" cy="180000"/>
                </a:xfrm>
                <a:prstGeom prst="rect">
                  <a:avLst/>
                </a:prstGeom>
                <a:solidFill>
                  <a:sysClr val="window" lastClr="FFFFFF"/>
                </a:solidFill>
                <a:ln w="12700" cap="flat" cmpd="sng" algn="ctr">
                  <a:solidFill>
                    <a:sysClr val="windowText" lastClr="000000"/>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prstClr val="white"/>
                    </a:solidFill>
                    <a:effectLst/>
                    <a:uLnTx/>
                    <a:uFillTx/>
                    <a:latin typeface="Calibri" panose="020F0502020204030204"/>
                    <a:ea typeface="+mn-ea"/>
                    <a:cs typeface="+mn-cs"/>
                  </a:endParaRPr>
                </a:p>
              </p:txBody>
            </p:sp>
            <p:sp>
              <p:nvSpPr>
                <p:cNvPr id="32" name="Rectangle 31">
                  <a:extLst>
                    <a:ext uri="{FF2B5EF4-FFF2-40B4-BE49-F238E27FC236}">
                      <a16:creationId xmlns:a16="http://schemas.microsoft.com/office/drawing/2014/main" id="{96DA3002-9FD4-4A4A-BD36-16BDD7681BF3}"/>
                    </a:ext>
                  </a:extLst>
                </p:cNvPr>
                <p:cNvSpPr/>
                <p:nvPr/>
              </p:nvSpPr>
              <p:spPr>
                <a:xfrm>
                  <a:off x="2326777" y="4086860"/>
                  <a:ext cx="180000" cy="180000"/>
                </a:xfrm>
                <a:prstGeom prst="rect">
                  <a:avLst/>
                </a:prstGeom>
                <a:solidFill>
                  <a:sysClr val="window" lastClr="FFFFFF"/>
                </a:solidFill>
                <a:ln w="12700" cap="flat" cmpd="sng" algn="ctr">
                  <a:solidFill>
                    <a:sysClr val="windowText" lastClr="000000"/>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prstClr val="white"/>
                    </a:solidFill>
                    <a:effectLst/>
                    <a:uLnTx/>
                    <a:uFillTx/>
                    <a:latin typeface="Calibri" panose="020F0502020204030204"/>
                    <a:ea typeface="+mn-ea"/>
                    <a:cs typeface="+mn-cs"/>
                  </a:endParaRPr>
                </a:p>
              </p:txBody>
            </p:sp>
            <p:sp>
              <p:nvSpPr>
                <p:cNvPr id="33" name="Rectangle 32">
                  <a:extLst>
                    <a:ext uri="{FF2B5EF4-FFF2-40B4-BE49-F238E27FC236}">
                      <a16:creationId xmlns:a16="http://schemas.microsoft.com/office/drawing/2014/main" id="{5684F8C0-1C3D-4140-8805-3314B6056D9D}"/>
                    </a:ext>
                  </a:extLst>
                </p:cNvPr>
                <p:cNvSpPr/>
                <p:nvPr/>
              </p:nvSpPr>
              <p:spPr>
                <a:xfrm>
                  <a:off x="2326777" y="3753308"/>
                  <a:ext cx="180000" cy="180000"/>
                </a:xfrm>
                <a:prstGeom prst="rect">
                  <a:avLst/>
                </a:prstGeom>
                <a:solidFill>
                  <a:sysClr val="window" lastClr="FFFFFF"/>
                </a:solidFill>
                <a:ln w="12700" cap="flat" cmpd="sng" algn="ctr">
                  <a:solidFill>
                    <a:sysClr val="windowText" lastClr="000000"/>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prstClr val="white"/>
                    </a:solidFill>
                    <a:effectLst/>
                    <a:uLnTx/>
                    <a:uFillTx/>
                    <a:latin typeface="Calibri" panose="020F0502020204030204"/>
                    <a:ea typeface="+mn-ea"/>
                    <a:cs typeface="+mn-cs"/>
                  </a:endParaRPr>
                </a:p>
              </p:txBody>
            </p:sp>
          </p:grpSp>
          <p:pic>
            <p:nvPicPr>
              <p:cNvPr id="26" name="Picture 5" descr="C:\Users\David\AppData\Local\Microsoft\Windows\INetCache\IE\XJVJXHFD\green-steps[1].png">
                <a:extLst>
                  <a:ext uri="{FF2B5EF4-FFF2-40B4-BE49-F238E27FC236}">
                    <a16:creationId xmlns:a16="http://schemas.microsoft.com/office/drawing/2014/main" id="{00CEBA08-FBEA-4741-8255-71F4708890FD}"/>
                  </a:ext>
                </a:extLst>
              </p:cNvPr>
              <p:cNvPicPr>
                <a:picLocks noChangeAspect="1" noChangeArrowheads="1"/>
              </p:cNvPicPr>
              <p:nvPr/>
            </p:nvPicPr>
            <p:blipFill>
              <a:blip r:embed="rId2" cstate="print">
                <a:biLevel thresh="75000"/>
                <a:extLst>
                  <a:ext uri="{28A0092B-C50C-407E-A947-70E740481C1C}">
                    <a14:useLocalDpi xmlns:a14="http://schemas.microsoft.com/office/drawing/2010/main" val="0"/>
                  </a:ext>
                </a:extLst>
              </a:blip>
              <a:srcRect/>
              <a:stretch>
                <a:fillRect/>
              </a:stretch>
            </p:blipFill>
            <p:spPr bwMode="auto">
              <a:xfrm>
                <a:off x="82646" y="4358836"/>
                <a:ext cx="483708" cy="483708"/>
              </a:xfrm>
              <a:prstGeom prst="rect">
                <a:avLst/>
              </a:prstGeom>
              <a:noFill/>
              <a:extLst>
                <a:ext uri="{909E8E84-426E-40DD-AFC4-6F175D3DCCD1}">
                  <a14:hiddenFill xmlns:a14="http://schemas.microsoft.com/office/drawing/2010/main">
                    <a:solidFill>
                      <a:srgbClr val="FFFFFF"/>
                    </a:solidFill>
                  </a14:hiddenFill>
                </a:ext>
              </a:extLst>
            </p:spPr>
          </p:pic>
        </p:grpSp>
        <p:sp>
          <p:nvSpPr>
            <p:cNvPr id="24" name="Text Box 2">
              <a:extLst>
                <a:ext uri="{FF2B5EF4-FFF2-40B4-BE49-F238E27FC236}">
                  <a16:creationId xmlns:a16="http://schemas.microsoft.com/office/drawing/2014/main" id="{C4FFE265-1357-4DCF-A28D-E5A722AA4502}"/>
                </a:ext>
              </a:extLst>
            </p:cNvPr>
            <p:cNvSpPr txBox="1">
              <a:spLocks noChangeArrowheads="1"/>
            </p:cNvSpPr>
            <p:nvPr/>
          </p:nvSpPr>
          <p:spPr bwMode="auto">
            <a:xfrm>
              <a:off x="966828" y="1713525"/>
              <a:ext cx="2257019" cy="62388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in">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EEECE1"/>
                    </a:outerShdw>
                  </a:effectLst>
                </a14:hiddenEffects>
              </a:ext>
            </a:extLst>
          </p:spPr>
          <p:txBody>
            <a:bodyPr vert="horz" wrap="square" lIns="36576" tIns="36576" rIns="36576" bIns="36576" numCol="1" anchor="t" anchorCtr="0" compatLnSpc="1">
              <a:prstTxWarp prst="textNoShape">
                <a:avLst/>
              </a:prstTxWarp>
            </a:bodyPr>
            <a:lstStyle/>
            <a:p>
              <a:pPr marL="0" marR="0" lvl="0" indent="0" defTabSz="914400" eaLnBrk="0" fontAlgn="base" latinLnBrk="0" hangingPunct="0">
                <a:lnSpc>
                  <a:spcPct val="100000"/>
                </a:lnSpc>
                <a:spcBef>
                  <a:spcPct val="0"/>
                </a:spcBef>
                <a:spcAft>
                  <a:spcPct val="0"/>
                </a:spcAft>
                <a:buClrTx/>
                <a:buSzTx/>
                <a:buFontTx/>
                <a:buNone/>
                <a:tabLst/>
                <a:defRPr/>
              </a:pPr>
              <a:r>
                <a:rPr kumimoji="0" lang="en-GB" altLang="en-US" sz="1000" b="1" i="1" u="none" strike="noStrike" kern="0" cap="none" spc="0" normalizeH="0" baseline="0" noProof="0">
                  <a:ln>
                    <a:noFill/>
                  </a:ln>
                  <a:solidFill>
                    <a:prstClr val="black"/>
                  </a:solidFill>
                  <a:effectLst/>
                  <a:uLnTx/>
                  <a:uFillTx/>
                </a:rPr>
                <a:t>Next Steps…</a:t>
              </a:r>
            </a:p>
            <a:p>
              <a:pPr marL="0" marR="0" lvl="0" indent="0" defTabSz="914400" eaLnBrk="0" fontAlgn="base" latinLnBrk="0" hangingPunct="0">
                <a:lnSpc>
                  <a:spcPct val="100000"/>
                </a:lnSpc>
                <a:spcBef>
                  <a:spcPct val="0"/>
                </a:spcBef>
                <a:spcAft>
                  <a:spcPct val="0"/>
                </a:spcAft>
                <a:buClrTx/>
                <a:buSzTx/>
                <a:buFontTx/>
                <a:buNone/>
                <a:tabLst/>
                <a:defRPr/>
              </a:pPr>
              <a:r>
                <a:rPr kumimoji="0" lang="en-GB" altLang="en-US" sz="900" b="1" i="1" u="none" strike="noStrike" kern="0" cap="none" spc="0" normalizeH="0" baseline="0" noProof="0">
                  <a:ln>
                    <a:noFill/>
                  </a:ln>
                  <a:solidFill>
                    <a:prstClr val="black"/>
                  </a:solidFill>
                  <a:effectLst/>
                  <a:uLnTx/>
                  <a:uFillTx/>
                </a:rPr>
                <a:t>Add more detail to your Design Brief regarding Customer, Material and the Shape of your product.  Use ACCESS FM to help you.  What else could you add? </a:t>
              </a:r>
              <a:endParaRPr kumimoji="0" lang="en-US" altLang="en-US" sz="900" b="1" i="1" u="none" strike="noStrike" kern="0" cap="none" spc="0" normalizeH="0" baseline="0" noProof="0">
                <a:ln>
                  <a:noFill/>
                </a:ln>
                <a:solidFill>
                  <a:prstClr val="black"/>
                </a:solidFill>
                <a:effectLst/>
                <a:uLnTx/>
                <a:uFillTx/>
                <a:latin typeface="Arial" panose="020B0604020202020204" pitchFamily="34" charset="0"/>
              </a:endParaRPr>
            </a:p>
          </p:txBody>
        </p:sp>
      </p:grpSp>
      <p:sp>
        <p:nvSpPr>
          <p:cNvPr id="35" name="TextBox 34">
            <a:extLst>
              <a:ext uri="{FF2B5EF4-FFF2-40B4-BE49-F238E27FC236}">
                <a16:creationId xmlns:a16="http://schemas.microsoft.com/office/drawing/2014/main" id="{CD88616A-2BE2-4870-A642-4418D9098129}"/>
              </a:ext>
            </a:extLst>
          </p:cNvPr>
          <p:cNvSpPr txBox="1"/>
          <p:nvPr/>
        </p:nvSpPr>
        <p:spPr>
          <a:xfrm>
            <a:off x="154152" y="4400016"/>
            <a:ext cx="6591127" cy="2277547"/>
          </a:xfrm>
          <a:prstGeom prst="rect">
            <a:avLst/>
          </a:prstGeom>
          <a:noFill/>
          <a:ln>
            <a:solidFill>
              <a:schemeClr val="tx1">
                <a:lumMod val="95000"/>
                <a:lumOff val="5000"/>
              </a:schemeClr>
            </a:solidFill>
          </a:ln>
        </p:spPr>
        <p:txBody>
          <a:bodyPr wrap="square" rtlCol="0">
            <a:spAutoFit/>
          </a:bodyPr>
          <a:lstStyle/>
          <a:p>
            <a:r>
              <a:rPr lang="en-GB" sz="1400">
                <a:latin typeface="Eras Light ITC" panose="020B0402030504020804" pitchFamily="34" charset="0"/>
              </a:rPr>
              <a:t>I am going to investigate, analyse and design….</a:t>
            </a:r>
          </a:p>
          <a:p>
            <a:r>
              <a:rPr lang="en-GB" sz="1600">
                <a:latin typeface="Eras Light ITC" panose="020B0402030504020804" pitchFamily="34" charset="0"/>
              </a:rPr>
              <a:t> 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 </a:t>
            </a:r>
          </a:p>
        </p:txBody>
      </p:sp>
      <p:sp>
        <p:nvSpPr>
          <p:cNvPr id="21" name="TextBox 20">
            <a:extLst>
              <a:ext uri="{FF2B5EF4-FFF2-40B4-BE49-F238E27FC236}">
                <a16:creationId xmlns:a16="http://schemas.microsoft.com/office/drawing/2014/main" id="{B769480C-A314-4372-9520-62E6C1F93352}"/>
              </a:ext>
            </a:extLst>
          </p:cNvPr>
          <p:cNvSpPr txBox="1"/>
          <p:nvPr/>
        </p:nvSpPr>
        <p:spPr>
          <a:xfrm>
            <a:off x="170164" y="64865"/>
            <a:ext cx="4991724" cy="523220"/>
          </a:xfrm>
          <a:prstGeom prst="rect">
            <a:avLst/>
          </a:prstGeom>
          <a:noFill/>
        </p:spPr>
        <p:txBody>
          <a:bodyPr wrap="square">
            <a:spAutoFit/>
          </a:bodyPr>
          <a:lstStyle/>
          <a:p>
            <a:r>
              <a:rPr lang="en-GB" sz="2800" b="1" dirty="0">
                <a:ln w="0">
                  <a:solidFill>
                    <a:srgbClr val="000000"/>
                  </a:solidFill>
                  <a:prstDash val="solid"/>
                </a:ln>
                <a:noFill/>
                <a:latin typeface="Eras Demi ITC" pitchFamily="34"/>
              </a:rPr>
              <a:t>Design Brief </a:t>
            </a:r>
            <a:endParaRPr lang="en-GB" sz="2800" dirty="0"/>
          </a:p>
        </p:txBody>
      </p:sp>
      <p:sp>
        <p:nvSpPr>
          <p:cNvPr id="36" name="TextBox 27">
            <a:extLst>
              <a:ext uri="{FF2B5EF4-FFF2-40B4-BE49-F238E27FC236}">
                <a16:creationId xmlns:a16="http://schemas.microsoft.com/office/drawing/2014/main" id="{7E536425-2471-42E2-9A31-E991C87245DE}"/>
              </a:ext>
            </a:extLst>
          </p:cNvPr>
          <p:cNvSpPr txBox="1"/>
          <p:nvPr/>
        </p:nvSpPr>
        <p:spPr>
          <a:xfrm>
            <a:off x="6800115" y="5351291"/>
            <a:ext cx="3020766" cy="1367683"/>
          </a:xfrm>
          <a:prstGeom prst="rect">
            <a:avLst/>
          </a:prstGeom>
          <a:noFill/>
          <a:ln cap="flat">
            <a:solidFill>
              <a:schemeClr val="tx1"/>
            </a:solidFill>
          </a:ln>
        </p:spPr>
        <p:txBody>
          <a:bodyPr vert="horz" wrap="square" lIns="74295" tIns="37148" rIns="74295" bIns="37148" anchor="t" anchorCtr="1" compatLnSpc="1">
            <a:spAutoFit/>
          </a:bodyPr>
          <a:lstStyle/>
          <a:p>
            <a:pPr algn="ctr" defTabSz="742950">
              <a:defRPr sz="1800" b="0" i="0" u="none" strike="noStrike" kern="0" cap="none" spc="0" baseline="0">
                <a:solidFill>
                  <a:srgbClr val="000000"/>
                </a:solidFill>
                <a:uFillTx/>
              </a:defRPr>
            </a:pPr>
            <a:r>
              <a:rPr lang="en-GB" sz="1200">
                <a:solidFill>
                  <a:srgbClr val="000000"/>
                </a:solidFill>
                <a:latin typeface="Eras Demi ITC"/>
                <a:cs typeface="Arial"/>
              </a:rPr>
              <a:t>Use red, yellow or green stickers to let me know how you’re getting on with each worksheet.</a:t>
            </a:r>
          </a:p>
          <a:p>
            <a:pPr algn="ctr" defTabSz="742950">
              <a:defRPr sz="1800" b="0" i="0" u="none" strike="noStrike" kern="0" cap="none" spc="0" baseline="0">
                <a:solidFill>
                  <a:srgbClr val="000000"/>
                </a:solidFill>
                <a:uFillTx/>
              </a:defRPr>
            </a:pPr>
            <a:endParaRPr lang="en-GB" sz="1200">
              <a:solidFill>
                <a:srgbClr val="000000"/>
              </a:solidFill>
              <a:latin typeface="Eras Demi ITC"/>
            </a:endParaRPr>
          </a:p>
          <a:p>
            <a:pPr algn="ctr" defTabSz="742950">
              <a:defRPr sz="1800" b="0" i="0" u="none" strike="noStrike" kern="0" cap="none" spc="0" baseline="0">
                <a:solidFill>
                  <a:srgbClr val="000000"/>
                </a:solidFill>
                <a:uFillTx/>
              </a:defRPr>
            </a:pPr>
            <a:r>
              <a:rPr lang="en-GB" sz="1200">
                <a:solidFill>
                  <a:srgbClr val="000000"/>
                </a:solidFill>
                <a:latin typeface="Eras Demi ITC"/>
                <a:cs typeface="Arial"/>
              </a:rPr>
              <a:t>Extend yourself and reflect in the boxes throughout the booklet and then improve your work in blue pen</a:t>
            </a:r>
          </a:p>
        </p:txBody>
      </p:sp>
      <p:sp>
        <p:nvSpPr>
          <p:cNvPr id="37" name="TextBox 36">
            <a:extLst>
              <a:ext uri="{FF2B5EF4-FFF2-40B4-BE49-F238E27FC236}">
                <a16:creationId xmlns:a16="http://schemas.microsoft.com/office/drawing/2014/main" id="{FE7EF8E6-17BD-4715-987D-683C55808111}"/>
              </a:ext>
            </a:extLst>
          </p:cNvPr>
          <p:cNvSpPr txBox="1"/>
          <p:nvPr/>
        </p:nvSpPr>
        <p:spPr>
          <a:xfrm>
            <a:off x="6423219" y="168438"/>
            <a:ext cx="3130682" cy="830997"/>
          </a:xfrm>
          <a:prstGeom prst="rect">
            <a:avLst/>
          </a:prstGeom>
          <a:noFill/>
          <a:ln>
            <a:solidFill>
              <a:schemeClr val="tx1"/>
            </a:solid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US" sz="1200">
                <a:latin typeface="Eras Light ITC" panose="020B0402030504020804" pitchFamily="34" charset="0"/>
                <a:cs typeface="Calibri"/>
              </a:rPr>
              <a:t>Key words: </a:t>
            </a:r>
            <a:r>
              <a:rPr lang="en-GB" sz="1200">
                <a:latin typeface="Eras Light ITC" panose="020B0402030504020804" pitchFamily="34" charset="0"/>
              </a:rPr>
              <a:t>Decorative, applique, sewing, fabric, equipment, techniques, stitching, manufacturing, designing, annotating, target market, culture</a:t>
            </a:r>
            <a:endParaRPr lang="en-US" sz="1200">
              <a:latin typeface="Eras Light ITC" panose="020B0402030504020804" pitchFamily="34" charset="0"/>
            </a:endParaRPr>
          </a:p>
        </p:txBody>
      </p:sp>
      <p:sp>
        <p:nvSpPr>
          <p:cNvPr id="39" name="TextBox 3">
            <a:extLst>
              <a:ext uri="{FF2B5EF4-FFF2-40B4-BE49-F238E27FC236}">
                <a16:creationId xmlns:a16="http://schemas.microsoft.com/office/drawing/2014/main" id="{0885FDBE-6AA6-4F65-AF91-3BAC3DB57A07}"/>
              </a:ext>
            </a:extLst>
          </p:cNvPr>
          <p:cNvSpPr txBox="1"/>
          <p:nvPr/>
        </p:nvSpPr>
        <p:spPr>
          <a:xfrm>
            <a:off x="170164" y="857691"/>
            <a:ext cx="3753175" cy="300148"/>
          </a:xfrm>
          <a:prstGeom prst="rect">
            <a:avLst/>
          </a:prstGeom>
          <a:noFill/>
          <a:ln cap="flat">
            <a:noFill/>
          </a:ln>
        </p:spPr>
        <p:txBody>
          <a:bodyPr vert="horz" wrap="square" lIns="74295" tIns="37148" rIns="74295" bIns="37148" anchor="t" anchorCtr="0" compatLnSpc="1">
            <a:spAutoFit/>
          </a:bodyPr>
          <a:lstStyle/>
          <a:p>
            <a:pPr defTabSz="742950">
              <a:defRPr sz="1800" b="0" i="0" u="none" strike="noStrike" kern="0" cap="none" spc="0" baseline="0">
                <a:solidFill>
                  <a:srgbClr val="000000"/>
                </a:solidFill>
                <a:uFillTx/>
              </a:defRPr>
            </a:pPr>
            <a:r>
              <a:rPr lang="en-GB" sz="1463" b="1" dirty="0">
                <a:solidFill>
                  <a:srgbClr val="000000"/>
                </a:solidFill>
                <a:latin typeface="Eras Light ITC" panose="020B0402030504020804" pitchFamily="34" charset="0"/>
              </a:rPr>
              <a:t>LI: Recognise the importance of a design brief</a:t>
            </a:r>
          </a:p>
        </p:txBody>
      </p:sp>
      <p:sp>
        <p:nvSpPr>
          <p:cNvPr id="34" name="TextBox 33">
            <a:extLst>
              <a:ext uri="{FF2B5EF4-FFF2-40B4-BE49-F238E27FC236}">
                <a16:creationId xmlns:a16="http://schemas.microsoft.com/office/drawing/2014/main" id="{EB78B585-C948-4FCC-9DFC-99EDE678B848}"/>
              </a:ext>
            </a:extLst>
          </p:cNvPr>
          <p:cNvSpPr txBox="1"/>
          <p:nvPr/>
        </p:nvSpPr>
        <p:spPr>
          <a:xfrm>
            <a:off x="92312" y="3366450"/>
            <a:ext cx="6707801" cy="1015663"/>
          </a:xfrm>
          <a:prstGeom prst="rect">
            <a:avLst/>
          </a:prstGeom>
          <a:noFill/>
        </p:spPr>
        <p:txBody>
          <a:bodyPr wrap="square">
            <a:spAutoFit/>
          </a:bodyPr>
          <a:lstStyle/>
          <a:p>
            <a:pPr marL="0" indent="0">
              <a:spcBef>
                <a:spcPts val="0"/>
              </a:spcBef>
              <a:spcAft>
                <a:spcPts val="0"/>
              </a:spcAft>
              <a:buNone/>
            </a:pPr>
            <a:r>
              <a:rPr lang="en-GB" sz="1200" kern="1400">
                <a:ln>
                  <a:noFill/>
                </a:ln>
                <a:solidFill>
                  <a:srgbClr val="000000"/>
                </a:solidFill>
                <a:effectLst/>
                <a:latin typeface="Eras Demi ITC" panose="020B0805030504020804" pitchFamily="34" charset="0"/>
              </a:rPr>
              <a:t>You will be…..</a:t>
            </a:r>
            <a:endParaRPr lang="en-GB" sz="1200" kern="1400">
              <a:ln>
                <a:noFill/>
              </a:ln>
              <a:solidFill>
                <a:srgbClr val="000000"/>
              </a:solidFill>
              <a:effectLst/>
              <a:latin typeface="Eras Demi ITC" panose="020B0805030504020804" pitchFamily="34" charset="0"/>
              <a:ea typeface="Tahoma" panose="020B0604030504040204" pitchFamily="34" charset="0"/>
              <a:cs typeface="Tahoma" panose="020B0604030504040204" pitchFamily="34" charset="0"/>
            </a:endParaRPr>
          </a:p>
          <a:p>
            <a:pPr marL="285750" indent="-285750">
              <a:spcBef>
                <a:spcPts val="0"/>
              </a:spcBef>
              <a:spcAft>
                <a:spcPts val="0"/>
              </a:spcAft>
              <a:buFont typeface="Arial" panose="020B0604020202020204" pitchFamily="34" charset="0"/>
              <a:buChar char="•"/>
            </a:pPr>
            <a:r>
              <a:rPr lang="en-GB" sz="1200" kern="1400">
                <a:solidFill>
                  <a:srgbClr val="000000"/>
                </a:solidFill>
                <a:latin typeface="Eras Demi ITC" panose="020B0805030504020804" pitchFamily="34" charset="0"/>
                <a:ea typeface="Tahoma"/>
                <a:cs typeface="Tahoma"/>
              </a:rPr>
              <a:t>Designing an African print inspired product</a:t>
            </a:r>
            <a:endParaRPr lang="en-GB" sz="1200" kern="1400">
              <a:ln>
                <a:noFill/>
              </a:ln>
              <a:solidFill>
                <a:srgbClr val="000000"/>
              </a:solidFill>
              <a:effectLst/>
              <a:latin typeface="Eras Demi ITC" panose="020B0805030504020804" pitchFamily="34" charset="0"/>
              <a:ea typeface="Tahoma"/>
              <a:cs typeface="Tahoma"/>
            </a:endParaRPr>
          </a:p>
          <a:p>
            <a:pPr marL="285750" indent="-285750">
              <a:spcBef>
                <a:spcPts val="0"/>
              </a:spcBef>
              <a:spcAft>
                <a:spcPts val="0"/>
              </a:spcAft>
              <a:buFont typeface="Arial" panose="020B0604020202020204" pitchFamily="34" charset="0"/>
              <a:buChar char="•"/>
            </a:pPr>
            <a:r>
              <a:rPr lang="en-GB" sz="1200" kern="1400">
                <a:solidFill>
                  <a:srgbClr val="000000"/>
                </a:solidFill>
                <a:latin typeface="Eras Demi ITC" panose="020B0805030504020804" pitchFamily="34" charset="0"/>
              </a:rPr>
              <a:t>Using decorative techniques to achieve this.</a:t>
            </a:r>
            <a:endParaRPr lang="en-GB" sz="1200" kern="1400">
              <a:solidFill>
                <a:srgbClr val="000000"/>
              </a:solidFill>
              <a:latin typeface="Eras Demi ITC" panose="020B0805030504020804" pitchFamily="34" charset="0"/>
              <a:ea typeface="Tahoma" panose="020B0604030504040204" pitchFamily="34" charset="0"/>
              <a:cs typeface="Tahoma" panose="020B0604030504040204" pitchFamily="34" charset="0"/>
            </a:endParaRPr>
          </a:p>
          <a:p>
            <a:pPr marL="285750" indent="-285750">
              <a:spcBef>
                <a:spcPts val="0"/>
              </a:spcBef>
              <a:spcAft>
                <a:spcPts val="0"/>
              </a:spcAft>
              <a:buFont typeface="Arial" panose="020B0604020202020204" pitchFamily="34" charset="0"/>
              <a:buChar char="•"/>
            </a:pPr>
            <a:r>
              <a:rPr lang="en-GB" sz="1200" kern="1400">
                <a:solidFill>
                  <a:srgbClr val="000000"/>
                </a:solidFill>
                <a:latin typeface="Eras Demi ITC" panose="020B0805030504020804" pitchFamily="34" charset="0"/>
              </a:rPr>
              <a:t>Understanding fabrics and their properties.</a:t>
            </a:r>
            <a:endParaRPr lang="en-GB" sz="1200" kern="1400">
              <a:solidFill>
                <a:srgbClr val="000000"/>
              </a:solidFill>
              <a:latin typeface="Eras Demi ITC" panose="020B0805030504020804" pitchFamily="34" charset="0"/>
              <a:ea typeface="Tahoma" panose="020B0604030504040204" pitchFamily="34" charset="0"/>
              <a:cs typeface="Tahoma" panose="020B0604030504040204" pitchFamily="34" charset="0"/>
            </a:endParaRPr>
          </a:p>
          <a:p>
            <a:pPr marL="285750" indent="-285750">
              <a:spcBef>
                <a:spcPts val="0"/>
              </a:spcBef>
              <a:spcAft>
                <a:spcPts val="0"/>
              </a:spcAft>
              <a:buFont typeface="Arial" panose="020B0604020202020204" pitchFamily="34" charset="0"/>
              <a:buChar char="•"/>
            </a:pPr>
            <a:r>
              <a:rPr lang="en-GB" sz="1200" kern="1400">
                <a:solidFill>
                  <a:srgbClr val="000000"/>
                </a:solidFill>
                <a:latin typeface="Eras Demi ITC" panose="020B0805030504020804" pitchFamily="34" charset="0"/>
                <a:ea typeface="Tahoma"/>
                <a:cs typeface="Tahoma"/>
              </a:rPr>
              <a:t>Using specialist equipment</a:t>
            </a:r>
          </a:p>
        </p:txBody>
      </p:sp>
      <p:pic>
        <p:nvPicPr>
          <p:cNvPr id="38" name="Picture 8" descr="Pillow CoverDecorative Ankara Print Throw Pillow by PrisstheShop, $22.00 |  African inspired decor, African furniture, African pillow">
            <a:extLst>
              <a:ext uri="{FF2B5EF4-FFF2-40B4-BE49-F238E27FC236}">
                <a16:creationId xmlns:a16="http://schemas.microsoft.com/office/drawing/2014/main" id="{5E5FFFDC-7157-4BB8-8E9A-90427AA9BD94}"/>
              </a:ext>
            </a:extLst>
          </p:cNvPr>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l="13080" t="34735"/>
          <a:stretch/>
        </p:blipFill>
        <p:spPr bwMode="auto">
          <a:xfrm>
            <a:off x="3752123" y="3439559"/>
            <a:ext cx="906964" cy="908011"/>
          </a:xfrm>
          <a:prstGeom prst="rect">
            <a:avLst/>
          </a:prstGeom>
          <a:noFill/>
          <a:extLst>
            <a:ext uri="{909E8E84-426E-40DD-AFC4-6F175D3DCCD1}">
              <a14:hiddenFill xmlns:a14="http://schemas.microsoft.com/office/drawing/2010/main">
                <a:solidFill>
                  <a:srgbClr val="FFFFFF"/>
                </a:solidFill>
              </a14:hiddenFill>
            </a:ext>
          </a:extLst>
        </p:spPr>
      </p:pic>
      <p:pic>
        <p:nvPicPr>
          <p:cNvPr id="40" name="Picture 2">
            <a:extLst>
              <a:ext uri="{FF2B5EF4-FFF2-40B4-BE49-F238E27FC236}">
                <a16:creationId xmlns:a16="http://schemas.microsoft.com/office/drawing/2014/main" id="{1DFE01EB-B9FD-40EC-8943-46147B8F7346}"/>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664359" y="250499"/>
            <a:ext cx="1029809" cy="916781"/>
          </a:xfrm>
          <a:prstGeom prst="rect">
            <a:avLst/>
          </a:prstGeom>
          <a:noFill/>
          <a:extLst>
            <a:ext uri="{909E8E84-426E-40DD-AFC4-6F175D3DCCD1}">
              <a14:hiddenFill xmlns:a14="http://schemas.microsoft.com/office/drawing/2010/main">
                <a:solidFill>
                  <a:srgbClr val="FFFFFF"/>
                </a:solidFill>
              </a14:hiddenFill>
            </a:ext>
          </a:extLst>
        </p:spPr>
      </p:pic>
      <p:sp>
        <p:nvSpPr>
          <p:cNvPr id="42" name="TextBox 41">
            <a:extLst>
              <a:ext uri="{FF2B5EF4-FFF2-40B4-BE49-F238E27FC236}">
                <a16:creationId xmlns:a16="http://schemas.microsoft.com/office/drawing/2014/main" id="{30818789-844F-4F17-A2D9-CCB43196A18F}"/>
              </a:ext>
            </a:extLst>
          </p:cNvPr>
          <p:cNvSpPr txBox="1"/>
          <p:nvPr/>
        </p:nvSpPr>
        <p:spPr>
          <a:xfrm>
            <a:off x="4746726" y="3439559"/>
            <a:ext cx="1995355" cy="923330"/>
          </a:xfrm>
          <a:prstGeom prst="rect">
            <a:avLst/>
          </a:prstGeom>
          <a:solidFill>
            <a:schemeClr val="accent2">
              <a:lumMod val="40000"/>
              <a:lumOff val="60000"/>
            </a:schemeClr>
          </a:solidFill>
          <a:ln w="28575">
            <a:solidFill>
              <a:schemeClr val="accent2">
                <a:lumMod val="75000"/>
              </a:schemeClr>
            </a:solidFill>
          </a:ln>
          <a:scene3d>
            <a:camera prst="orthographicFront"/>
            <a:lightRig rig="threePt" dir="t"/>
          </a:scene3d>
          <a:sp3d>
            <a:bevelT prst="relaxedInset"/>
          </a:sp3d>
        </p:spPr>
        <p:txBody>
          <a:bodyPr wrap="square">
            <a:spAutoFit/>
          </a:bodyPr>
          <a:lstStyle/>
          <a:p>
            <a:pPr marL="0" indent="0" algn="ctr">
              <a:spcBef>
                <a:spcPts val="0"/>
              </a:spcBef>
              <a:spcAft>
                <a:spcPts val="0"/>
              </a:spcAft>
              <a:buNone/>
            </a:pPr>
            <a:r>
              <a:rPr lang="en-GB" sz="1800" b="1" kern="1400">
                <a:solidFill>
                  <a:schemeClr val="accent2">
                    <a:lumMod val="50000"/>
                  </a:schemeClr>
                </a:solidFill>
                <a:latin typeface="Eras Light ITC" panose="020B0402030504020804" pitchFamily="34" charset="0"/>
                <a:ea typeface="Tahoma"/>
                <a:cs typeface="Tahoma"/>
              </a:rPr>
              <a:t>WOW factor:</a:t>
            </a:r>
          </a:p>
          <a:p>
            <a:pPr marL="0" indent="0" algn="ctr">
              <a:spcBef>
                <a:spcPts val="0"/>
              </a:spcBef>
              <a:spcAft>
                <a:spcPts val="0"/>
              </a:spcAft>
              <a:buNone/>
            </a:pPr>
            <a:r>
              <a:rPr lang="en-GB" sz="1800" b="1" kern="1400">
                <a:solidFill>
                  <a:schemeClr val="accent2">
                    <a:lumMod val="50000"/>
                  </a:schemeClr>
                </a:solidFill>
                <a:latin typeface="Eras Light ITC" panose="020B0402030504020804" pitchFamily="34" charset="0"/>
                <a:ea typeface="Tahoma"/>
                <a:cs typeface="Tahoma"/>
              </a:rPr>
              <a:t>Using sewing machines!</a:t>
            </a:r>
            <a:endParaRPr lang="en-GB" b="1">
              <a:solidFill>
                <a:schemeClr val="accent2">
                  <a:lumMod val="50000"/>
                </a:schemeClr>
              </a:solidFill>
              <a:latin typeface="Eras Light ITC" panose="020B0402030504020804" pitchFamily="34" charset="0"/>
            </a:endParaRPr>
          </a:p>
        </p:txBody>
      </p:sp>
      <p:sp>
        <p:nvSpPr>
          <p:cNvPr id="41" name="Rectangle 40">
            <a:extLst>
              <a:ext uri="{FF2B5EF4-FFF2-40B4-BE49-F238E27FC236}">
                <a16:creationId xmlns:a16="http://schemas.microsoft.com/office/drawing/2014/main" id="{20181F59-2ABA-465B-87AD-FFA4C86C3733}"/>
              </a:ext>
            </a:extLst>
          </p:cNvPr>
          <p:cNvSpPr/>
          <p:nvPr/>
        </p:nvSpPr>
        <p:spPr>
          <a:xfrm>
            <a:off x="4687938" y="527112"/>
            <a:ext cx="635822" cy="345491"/>
          </a:xfrm>
          <a:prstGeom prst="rect">
            <a:avLst/>
          </a:prstGeom>
          <a:noFill/>
        </p:spPr>
        <p:txBody>
          <a:bodyPr wrap="none" lIns="91440" tIns="45720" rIns="91440" bIns="45720">
            <a:prstTxWarp prst="textArchUp">
              <a:avLst/>
            </a:prstTxWarp>
            <a:spAutoFit/>
          </a:bodyPr>
          <a:lstStyle/>
          <a:p>
            <a:pPr algn="ctr"/>
            <a:r>
              <a:rPr lang="en-US" sz="1200" dirty="0">
                <a:ln w="0"/>
                <a:effectLst>
                  <a:outerShdw blurRad="38100" dist="19050" dir="2700000" algn="tl" rotWithShape="0">
                    <a:schemeClr val="dk1">
                      <a:alpha val="40000"/>
                    </a:schemeClr>
                  </a:outerShdw>
                </a:effectLst>
                <a:latin typeface="Eras Demi ITC" panose="020B0805030504020804" pitchFamily="34" charset="0"/>
              </a:rPr>
              <a:t>DART</a:t>
            </a:r>
            <a:endParaRPr lang="en-US" sz="1200" b="0" cap="none" spc="0" dirty="0">
              <a:ln w="0"/>
              <a:solidFill>
                <a:schemeClr val="tx1"/>
              </a:solidFill>
              <a:effectLst>
                <a:outerShdw blurRad="38100" dist="19050" dir="2700000" algn="tl" rotWithShape="0">
                  <a:schemeClr val="dk1">
                    <a:alpha val="40000"/>
                  </a:schemeClr>
                </a:outerShdw>
              </a:effectLst>
              <a:latin typeface="Eras Demi ITC" panose="020B0805030504020804" pitchFamily="34" charset="0"/>
            </a:endParaRPr>
          </a:p>
        </p:txBody>
      </p:sp>
    </p:spTree>
    <p:extLst>
      <p:ext uri="{BB962C8B-B14F-4D97-AF65-F5344CB8AC3E}">
        <p14:creationId xmlns:p14="http://schemas.microsoft.com/office/powerpoint/2010/main" val="755506026"/>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0AAFDE60-2F63-4F1C-A6DA-D7D6696BADF1}"/>
              </a:ext>
            </a:extLst>
          </p:cNvPr>
          <p:cNvSpPr txBox="1"/>
          <p:nvPr/>
        </p:nvSpPr>
        <p:spPr>
          <a:xfrm>
            <a:off x="0" y="38704"/>
            <a:ext cx="6597748" cy="461665"/>
          </a:xfrm>
          <a:prstGeom prst="rect">
            <a:avLst/>
          </a:prstGeom>
          <a:noFill/>
        </p:spPr>
        <p:txBody>
          <a:bodyPr wrap="square" lIns="91440" tIns="45720" rIns="91440" bIns="45720" anchor="t">
            <a:spAutoFit/>
          </a:bodyPr>
          <a:lstStyle/>
          <a:p>
            <a:r>
              <a:rPr lang="en-GB" sz="2400" b="1" dirty="0">
                <a:ln w="12700">
                  <a:solidFill>
                    <a:schemeClr val="tx1"/>
                  </a:solidFill>
                  <a:prstDash val="solid"/>
                </a:ln>
                <a:noFill/>
                <a:latin typeface="Eras Demi ITC"/>
                <a:cs typeface="Arial"/>
              </a:rPr>
              <a:t>Cushion – Health and Safety</a:t>
            </a:r>
            <a:endParaRPr lang="en-GB" sz="2400" b="1" dirty="0">
              <a:ln w="12700">
                <a:solidFill>
                  <a:prstClr val="black"/>
                </a:solidFill>
                <a:prstDash val="solid"/>
              </a:ln>
              <a:latin typeface="Eras Demi ITC"/>
              <a:cs typeface="Arial"/>
            </a:endParaRPr>
          </a:p>
        </p:txBody>
      </p:sp>
      <p:sp>
        <p:nvSpPr>
          <p:cNvPr id="5" name="TextBox 4">
            <a:extLst>
              <a:ext uri="{FF2B5EF4-FFF2-40B4-BE49-F238E27FC236}">
                <a16:creationId xmlns:a16="http://schemas.microsoft.com/office/drawing/2014/main" id="{7DFD7EBE-B31A-423F-884B-FC1971AC8D3B}"/>
              </a:ext>
            </a:extLst>
          </p:cNvPr>
          <p:cNvSpPr txBox="1"/>
          <p:nvPr/>
        </p:nvSpPr>
        <p:spPr>
          <a:xfrm>
            <a:off x="83539" y="830944"/>
            <a:ext cx="8799226" cy="5339923"/>
          </a:xfrm>
          <a:prstGeom prst="rect">
            <a:avLst/>
          </a:prstGeom>
          <a:noFill/>
          <a:ln>
            <a:solidFill>
              <a:schemeClr val="tx1"/>
            </a:solidFill>
          </a:ln>
        </p:spPr>
        <p:txBody>
          <a:bodyPr wrap="square" rtlCol="0">
            <a:spAutoFit/>
          </a:bodyPr>
          <a:lstStyle/>
          <a:p>
            <a:pPr>
              <a:lnSpc>
                <a:spcPct val="150000"/>
              </a:lnSpc>
            </a:pPr>
            <a:r>
              <a:rPr lang="en-GB" sz="1600" dirty="0">
                <a:latin typeface="Eras Demi ITC" panose="020B0805030504020804" pitchFamily="34" charset="0"/>
              </a:rPr>
              <a:t>Write down 5 health and safety rules below</a:t>
            </a:r>
          </a:p>
          <a:p>
            <a:pPr>
              <a:lnSpc>
                <a:spcPct val="150000"/>
              </a:lnSpc>
            </a:pPr>
            <a:r>
              <a:rPr lang="en-GB" dirty="0">
                <a:latin typeface="Eras Demi ITC" panose="020B0805030504020804" pitchFamily="34" charset="0"/>
              </a:rPr>
              <a:t>1.</a:t>
            </a:r>
          </a:p>
          <a:p>
            <a:pPr>
              <a:lnSpc>
                <a:spcPct val="150000"/>
              </a:lnSpc>
            </a:pPr>
            <a:endParaRPr lang="en-GB" dirty="0">
              <a:latin typeface="Eras Demi ITC" panose="020B0805030504020804" pitchFamily="34" charset="0"/>
            </a:endParaRPr>
          </a:p>
          <a:p>
            <a:pPr>
              <a:lnSpc>
                <a:spcPct val="150000"/>
              </a:lnSpc>
            </a:pPr>
            <a:r>
              <a:rPr lang="en-GB" dirty="0">
                <a:latin typeface="Eras Demi ITC" panose="020B0805030504020804" pitchFamily="34" charset="0"/>
              </a:rPr>
              <a:t>2.</a:t>
            </a:r>
          </a:p>
          <a:p>
            <a:pPr>
              <a:lnSpc>
                <a:spcPct val="150000"/>
              </a:lnSpc>
            </a:pPr>
            <a:endParaRPr lang="en-GB" dirty="0">
              <a:latin typeface="Eras Demi ITC" panose="020B0805030504020804" pitchFamily="34" charset="0"/>
            </a:endParaRPr>
          </a:p>
          <a:p>
            <a:pPr>
              <a:lnSpc>
                <a:spcPct val="150000"/>
              </a:lnSpc>
            </a:pPr>
            <a:r>
              <a:rPr lang="en-GB" dirty="0">
                <a:latin typeface="Eras Demi ITC" panose="020B0805030504020804" pitchFamily="34" charset="0"/>
              </a:rPr>
              <a:t>3.</a:t>
            </a:r>
          </a:p>
          <a:p>
            <a:pPr>
              <a:lnSpc>
                <a:spcPct val="150000"/>
              </a:lnSpc>
            </a:pPr>
            <a:endParaRPr lang="en-GB" dirty="0">
              <a:latin typeface="Eras Demi ITC" panose="020B0805030504020804" pitchFamily="34" charset="0"/>
            </a:endParaRPr>
          </a:p>
          <a:p>
            <a:pPr>
              <a:lnSpc>
                <a:spcPct val="150000"/>
              </a:lnSpc>
            </a:pPr>
            <a:r>
              <a:rPr lang="en-GB" dirty="0">
                <a:latin typeface="Eras Demi ITC" panose="020B0805030504020804" pitchFamily="34" charset="0"/>
              </a:rPr>
              <a:t>4.</a:t>
            </a:r>
          </a:p>
          <a:p>
            <a:pPr>
              <a:lnSpc>
                <a:spcPct val="150000"/>
              </a:lnSpc>
            </a:pPr>
            <a:endParaRPr lang="en-GB" dirty="0">
              <a:latin typeface="Eras Demi ITC" panose="020B0805030504020804" pitchFamily="34" charset="0"/>
            </a:endParaRPr>
          </a:p>
          <a:p>
            <a:pPr>
              <a:lnSpc>
                <a:spcPct val="150000"/>
              </a:lnSpc>
            </a:pPr>
            <a:r>
              <a:rPr lang="en-GB" dirty="0">
                <a:latin typeface="Eras Demi ITC" panose="020B0805030504020804" pitchFamily="34" charset="0"/>
              </a:rPr>
              <a:t>5.</a:t>
            </a:r>
          </a:p>
          <a:p>
            <a:pPr>
              <a:lnSpc>
                <a:spcPct val="150000"/>
              </a:lnSpc>
            </a:pPr>
            <a:endParaRPr lang="en-GB" sz="1600" dirty="0">
              <a:latin typeface="Eras Demi ITC" panose="020B0805030504020804" pitchFamily="34" charset="0"/>
            </a:endParaRPr>
          </a:p>
          <a:p>
            <a:r>
              <a:rPr lang="en-GB" sz="1600" dirty="0">
                <a:latin typeface="Eras Demi ITC" panose="020B0805030504020804" pitchFamily="34" charset="0"/>
              </a:rPr>
              <a:t>Extension: Can you think of one more?</a:t>
            </a:r>
          </a:p>
          <a:p>
            <a:endParaRPr lang="en-GB" sz="1600" dirty="0">
              <a:latin typeface="Eras Demi ITC" panose="020B0805030504020804" pitchFamily="34" charset="0"/>
            </a:endParaRPr>
          </a:p>
          <a:p>
            <a:r>
              <a:rPr lang="en-GB" dirty="0">
                <a:latin typeface="Eras Demi ITC" panose="020B0805030504020804" pitchFamily="34" charset="0"/>
              </a:rPr>
              <a:t>6.</a:t>
            </a:r>
          </a:p>
        </p:txBody>
      </p:sp>
      <p:sp>
        <p:nvSpPr>
          <p:cNvPr id="29" name="TextBox 28">
            <a:extLst>
              <a:ext uri="{FF2B5EF4-FFF2-40B4-BE49-F238E27FC236}">
                <a16:creationId xmlns:a16="http://schemas.microsoft.com/office/drawing/2014/main" id="{C5ED9F5A-305F-48EB-829B-329F0A84F45F}"/>
              </a:ext>
            </a:extLst>
          </p:cNvPr>
          <p:cNvSpPr txBox="1"/>
          <p:nvPr/>
        </p:nvSpPr>
        <p:spPr>
          <a:xfrm>
            <a:off x="22873" y="428133"/>
            <a:ext cx="4497976"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b="1" dirty="0">
                <a:latin typeface="Eras Light ITC" panose="020B0402030504020804" pitchFamily="34" charset="0"/>
                <a:cs typeface="Arial"/>
              </a:rPr>
              <a:t>LI: Identify safe workshop practice</a:t>
            </a:r>
            <a:endParaRPr lang="en-US" b="1" dirty="0">
              <a:latin typeface="Eras Light ITC" panose="020B0402030504020804" pitchFamily="34" charset="0"/>
            </a:endParaRPr>
          </a:p>
        </p:txBody>
      </p:sp>
      <p:cxnSp>
        <p:nvCxnSpPr>
          <p:cNvPr id="15" name="Straight Connector 14">
            <a:extLst>
              <a:ext uri="{FF2B5EF4-FFF2-40B4-BE49-F238E27FC236}">
                <a16:creationId xmlns:a16="http://schemas.microsoft.com/office/drawing/2014/main" id="{ADB4F76A-E711-4DC3-AAA4-114ABAAF2FEC}"/>
              </a:ext>
            </a:extLst>
          </p:cNvPr>
          <p:cNvCxnSpPr/>
          <p:nvPr/>
        </p:nvCxnSpPr>
        <p:spPr>
          <a:xfrm>
            <a:off x="488273" y="1558977"/>
            <a:ext cx="8394492"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26" name="Straight Connector 25">
            <a:extLst>
              <a:ext uri="{FF2B5EF4-FFF2-40B4-BE49-F238E27FC236}">
                <a16:creationId xmlns:a16="http://schemas.microsoft.com/office/drawing/2014/main" id="{7B3EC2B4-4F4A-40F8-BD90-37BBDB3FA8C3}"/>
              </a:ext>
            </a:extLst>
          </p:cNvPr>
          <p:cNvCxnSpPr/>
          <p:nvPr/>
        </p:nvCxnSpPr>
        <p:spPr>
          <a:xfrm>
            <a:off x="509664" y="1951220"/>
            <a:ext cx="8394492"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27" name="Straight Connector 26">
            <a:extLst>
              <a:ext uri="{FF2B5EF4-FFF2-40B4-BE49-F238E27FC236}">
                <a16:creationId xmlns:a16="http://schemas.microsoft.com/office/drawing/2014/main" id="{A6137AA6-B44F-4FEF-979E-A83CDAE20041}"/>
              </a:ext>
            </a:extLst>
          </p:cNvPr>
          <p:cNvCxnSpPr/>
          <p:nvPr/>
        </p:nvCxnSpPr>
        <p:spPr>
          <a:xfrm>
            <a:off x="509664" y="2400926"/>
            <a:ext cx="8394492"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28" name="Straight Connector 27">
            <a:extLst>
              <a:ext uri="{FF2B5EF4-FFF2-40B4-BE49-F238E27FC236}">
                <a16:creationId xmlns:a16="http://schemas.microsoft.com/office/drawing/2014/main" id="{91659C06-9A58-4601-9734-EB2FF4B9F2EA}"/>
              </a:ext>
            </a:extLst>
          </p:cNvPr>
          <p:cNvCxnSpPr/>
          <p:nvPr/>
        </p:nvCxnSpPr>
        <p:spPr>
          <a:xfrm>
            <a:off x="488273" y="2805659"/>
            <a:ext cx="8394492"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30" name="Straight Connector 29">
            <a:extLst>
              <a:ext uri="{FF2B5EF4-FFF2-40B4-BE49-F238E27FC236}">
                <a16:creationId xmlns:a16="http://schemas.microsoft.com/office/drawing/2014/main" id="{17C50145-ECFA-416B-AB14-AF848CE752D6}"/>
              </a:ext>
            </a:extLst>
          </p:cNvPr>
          <p:cNvCxnSpPr/>
          <p:nvPr/>
        </p:nvCxnSpPr>
        <p:spPr>
          <a:xfrm>
            <a:off x="488273" y="3234128"/>
            <a:ext cx="8394492"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31" name="Straight Connector 30">
            <a:extLst>
              <a:ext uri="{FF2B5EF4-FFF2-40B4-BE49-F238E27FC236}">
                <a16:creationId xmlns:a16="http://schemas.microsoft.com/office/drawing/2014/main" id="{912BF4DD-0A85-4010-B0A3-402DB8632E77}"/>
              </a:ext>
            </a:extLst>
          </p:cNvPr>
          <p:cNvCxnSpPr/>
          <p:nvPr/>
        </p:nvCxnSpPr>
        <p:spPr>
          <a:xfrm>
            <a:off x="488273" y="3662488"/>
            <a:ext cx="8394492"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32" name="Straight Connector 31">
            <a:extLst>
              <a:ext uri="{FF2B5EF4-FFF2-40B4-BE49-F238E27FC236}">
                <a16:creationId xmlns:a16="http://schemas.microsoft.com/office/drawing/2014/main" id="{A9B45671-538D-4FCB-9F0D-542F7FE4A95C}"/>
              </a:ext>
            </a:extLst>
          </p:cNvPr>
          <p:cNvCxnSpPr/>
          <p:nvPr/>
        </p:nvCxnSpPr>
        <p:spPr>
          <a:xfrm>
            <a:off x="488273" y="4079824"/>
            <a:ext cx="8394492"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41" name="Straight Connector 40">
            <a:extLst>
              <a:ext uri="{FF2B5EF4-FFF2-40B4-BE49-F238E27FC236}">
                <a16:creationId xmlns:a16="http://schemas.microsoft.com/office/drawing/2014/main" id="{8A482886-DF58-4D8B-8F46-938B0B02BBEB}"/>
              </a:ext>
            </a:extLst>
          </p:cNvPr>
          <p:cNvCxnSpPr/>
          <p:nvPr/>
        </p:nvCxnSpPr>
        <p:spPr>
          <a:xfrm>
            <a:off x="509664" y="4484558"/>
            <a:ext cx="8394492"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42" name="Straight Connector 41">
            <a:extLst>
              <a:ext uri="{FF2B5EF4-FFF2-40B4-BE49-F238E27FC236}">
                <a16:creationId xmlns:a16="http://schemas.microsoft.com/office/drawing/2014/main" id="{643BC501-4F5C-465F-A19C-26239BEACB92}"/>
              </a:ext>
            </a:extLst>
          </p:cNvPr>
          <p:cNvCxnSpPr/>
          <p:nvPr/>
        </p:nvCxnSpPr>
        <p:spPr>
          <a:xfrm>
            <a:off x="509664" y="4874301"/>
            <a:ext cx="8394492"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43" name="Straight Connector 42">
            <a:extLst>
              <a:ext uri="{FF2B5EF4-FFF2-40B4-BE49-F238E27FC236}">
                <a16:creationId xmlns:a16="http://schemas.microsoft.com/office/drawing/2014/main" id="{557CB92A-7211-4B0B-9481-ABF64E1D32C4}"/>
              </a:ext>
            </a:extLst>
          </p:cNvPr>
          <p:cNvCxnSpPr/>
          <p:nvPr/>
        </p:nvCxnSpPr>
        <p:spPr>
          <a:xfrm>
            <a:off x="509664" y="5264047"/>
            <a:ext cx="8394492"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44" name="Straight Connector 43">
            <a:extLst>
              <a:ext uri="{FF2B5EF4-FFF2-40B4-BE49-F238E27FC236}">
                <a16:creationId xmlns:a16="http://schemas.microsoft.com/office/drawing/2014/main" id="{4E1D1ACF-ABA7-442C-8196-B4558D756ECC}"/>
              </a:ext>
            </a:extLst>
          </p:cNvPr>
          <p:cNvCxnSpPr/>
          <p:nvPr/>
        </p:nvCxnSpPr>
        <p:spPr>
          <a:xfrm>
            <a:off x="509664" y="6043535"/>
            <a:ext cx="8394492" cy="0"/>
          </a:xfrm>
          <a:prstGeom prst="line">
            <a:avLst/>
          </a:prstGeom>
        </p:spPr>
        <p:style>
          <a:lnRef idx="1">
            <a:schemeClr val="accent1"/>
          </a:lnRef>
          <a:fillRef idx="0">
            <a:schemeClr val="accent1"/>
          </a:fillRef>
          <a:effectRef idx="0">
            <a:schemeClr val="accent1"/>
          </a:effectRef>
          <a:fontRef idx="minor">
            <a:schemeClr val="tx1"/>
          </a:fontRef>
        </p:style>
      </p:cxnSp>
      <p:pic>
        <p:nvPicPr>
          <p:cNvPr id="16" name="Picture 2">
            <a:extLst>
              <a:ext uri="{FF2B5EF4-FFF2-40B4-BE49-F238E27FC236}">
                <a16:creationId xmlns:a16="http://schemas.microsoft.com/office/drawing/2014/main" id="{D381104F-A4CD-486E-AA3C-512662E74BA8}"/>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rot="11212811" flipV="1">
            <a:off x="8331060" y="139644"/>
            <a:ext cx="1146193" cy="722716"/>
          </a:xfrm>
          <a:prstGeom prst="rect">
            <a:avLst/>
          </a:prstGeom>
          <a:noFill/>
          <a:extLst>
            <a:ext uri="{909E8E84-426E-40DD-AFC4-6F175D3DCCD1}">
              <a14:hiddenFill xmlns:a14="http://schemas.microsoft.com/office/drawing/2010/main">
                <a:solidFill>
                  <a:srgbClr val="FFFFFF"/>
                </a:solidFill>
              </a14:hiddenFill>
            </a:ext>
          </a:extLst>
        </p:spPr>
      </p:pic>
      <p:sp>
        <p:nvSpPr>
          <p:cNvPr id="17" name="Rectangle 16">
            <a:extLst>
              <a:ext uri="{FF2B5EF4-FFF2-40B4-BE49-F238E27FC236}">
                <a16:creationId xmlns:a16="http://schemas.microsoft.com/office/drawing/2014/main" id="{FFB46B11-1AAD-4D3D-891B-8F231B6D7B21}"/>
              </a:ext>
            </a:extLst>
          </p:cNvPr>
          <p:cNvSpPr/>
          <p:nvPr/>
        </p:nvSpPr>
        <p:spPr>
          <a:xfrm>
            <a:off x="8692619" y="523167"/>
            <a:ext cx="479618" cy="307777"/>
          </a:xfrm>
          <a:prstGeom prst="rect">
            <a:avLst/>
          </a:prstGeom>
          <a:noFill/>
        </p:spPr>
        <p:txBody>
          <a:bodyPr wrap="none" lIns="91440" tIns="45720" rIns="91440" bIns="45720">
            <a:spAutoFit/>
          </a:bodyPr>
          <a:lstStyle/>
          <a:p>
            <a:pPr algn="ctr"/>
            <a:r>
              <a:rPr lang="en-US" sz="1400" b="0" cap="none" spc="0" dirty="0">
                <a:ln w="0"/>
                <a:solidFill>
                  <a:schemeClr val="tx1"/>
                </a:solidFill>
                <a:effectLst>
                  <a:outerShdw blurRad="38100" dist="19050" dir="2700000" algn="tl" rotWithShape="0">
                    <a:schemeClr val="dk1">
                      <a:alpha val="40000"/>
                    </a:schemeClr>
                  </a:outerShdw>
                </a:effectLst>
                <a:latin typeface="Eras Demi ITC" panose="020B0805030504020804" pitchFamily="34" charset="0"/>
              </a:rPr>
              <a:t>DIP</a:t>
            </a:r>
          </a:p>
        </p:txBody>
      </p:sp>
      <p:sp>
        <p:nvSpPr>
          <p:cNvPr id="2" name="TextBox 1">
            <a:extLst>
              <a:ext uri="{FF2B5EF4-FFF2-40B4-BE49-F238E27FC236}">
                <a16:creationId xmlns:a16="http://schemas.microsoft.com/office/drawing/2014/main" id="{8BCB38F4-8567-4446-B58B-F75DE114526E}"/>
              </a:ext>
            </a:extLst>
          </p:cNvPr>
          <p:cNvSpPr txBox="1"/>
          <p:nvPr/>
        </p:nvSpPr>
        <p:spPr>
          <a:xfrm>
            <a:off x="94474" y="6178397"/>
            <a:ext cx="8799226" cy="615810"/>
          </a:xfrm>
          <a:prstGeom prst="rect">
            <a:avLst/>
          </a:prstGeom>
          <a:noFill/>
          <a:ln>
            <a:solidFill>
              <a:schemeClr val="tx1"/>
            </a:solidFill>
          </a:ln>
        </p:spPr>
        <p:txBody>
          <a:bodyPr wrap="square" rtlCol="0">
            <a:spAutoFit/>
          </a:bodyPr>
          <a:lstStyle/>
          <a:p>
            <a:pPr>
              <a:lnSpc>
                <a:spcPct val="150000"/>
              </a:lnSpc>
            </a:pPr>
            <a:r>
              <a:rPr lang="en-GB" sz="1200" dirty="0">
                <a:latin typeface="Eras Demi ITC" panose="020B0805030504020804" pitchFamily="34" charset="0"/>
              </a:rPr>
              <a:t>I am now aware and confident of all health and safety in a textiles workshop</a:t>
            </a:r>
          </a:p>
          <a:p>
            <a:pPr>
              <a:lnSpc>
                <a:spcPct val="150000"/>
              </a:lnSpc>
            </a:pPr>
            <a:r>
              <a:rPr lang="en-GB" sz="1200" dirty="0">
                <a:latin typeface="Eras Demi ITC" panose="020B0805030504020804" pitchFamily="34" charset="0"/>
              </a:rPr>
              <a:t>Signed: ………………………………………………     Print name: …………………………………………………..</a:t>
            </a:r>
          </a:p>
        </p:txBody>
      </p:sp>
    </p:spTree>
    <p:extLst>
      <p:ext uri="{BB962C8B-B14F-4D97-AF65-F5344CB8AC3E}">
        <p14:creationId xmlns:p14="http://schemas.microsoft.com/office/powerpoint/2010/main" val="2295021290"/>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B103DBC0-B3C5-4534-BB93-E94656ED0919}"/>
              </a:ext>
            </a:extLst>
          </p:cNvPr>
          <p:cNvSpPr txBox="1"/>
          <p:nvPr/>
        </p:nvSpPr>
        <p:spPr>
          <a:xfrm>
            <a:off x="6735438" y="4374487"/>
            <a:ext cx="2970944" cy="2092881"/>
          </a:xfrm>
          <a:prstGeom prst="rect">
            <a:avLst/>
          </a:prstGeom>
          <a:noFill/>
          <a:ln>
            <a:solidFill>
              <a:schemeClr val="tx1"/>
            </a:solidFill>
          </a:ln>
        </p:spPr>
        <p:txBody>
          <a:bodyPr wrap="square" lIns="91440" tIns="45720" rIns="91440" bIns="45720" rtlCol="0" anchor="t">
            <a:spAutoFit/>
          </a:bodyPr>
          <a:lstStyle/>
          <a:p>
            <a:pPr algn="ctr"/>
            <a:r>
              <a:rPr lang="en-GB" sz="1200" b="1">
                <a:latin typeface="Eras Light ITC"/>
                <a:cs typeface="Arial"/>
              </a:rPr>
              <a:t>What is the difference in appearance between a pin and a needle?</a:t>
            </a:r>
          </a:p>
          <a:p>
            <a:pPr algn="ctr"/>
            <a:endParaRPr lang="en-GB" sz="1400" b="1">
              <a:latin typeface="Eras Light ITC" panose="020B0402030504020804" pitchFamily="34" charset="0"/>
            </a:endParaRPr>
          </a:p>
          <a:p>
            <a:pPr algn="ctr"/>
            <a:endParaRPr lang="en-GB" sz="1400" b="1">
              <a:latin typeface="Eras Light ITC" panose="020B0402030504020804" pitchFamily="34" charset="0"/>
            </a:endParaRPr>
          </a:p>
          <a:p>
            <a:pPr algn="ctr"/>
            <a:endParaRPr lang="en-GB" sz="1400" b="1">
              <a:latin typeface="Eras Light ITC" panose="020B0402030504020804" pitchFamily="34" charset="0"/>
            </a:endParaRPr>
          </a:p>
          <a:p>
            <a:pPr algn="ctr"/>
            <a:endParaRPr lang="en-GB" sz="1400" b="1">
              <a:latin typeface="Eras Light ITC" panose="020B0402030504020804" pitchFamily="34" charset="0"/>
            </a:endParaRPr>
          </a:p>
          <a:p>
            <a:pPr algn="ctr"/>
            <a:endParaRPr lang="en-GB" sz="1400" b="1">
              <a:latin typeface="Eras Light ITC" panose="020B0402030504020804" pitchFamily="34" charset="0"/>
            </a:endParaRPr>
          </a:p>
          <a:p>
            <a:pPr algn="ctr"/>
            <a:endParaRPr lang="en-GB" sz="1400" b="1">
              <a:latin typeface="Eras Light ITC" panose="020B0402030504020804" pitchFamily="34" charset="0"/>
            </a:endParaRPr>
          </a:p>
          <a:p>
            <a:endParaRPr lang="en-GB"/>
          </a:p>
        </p:txBody>
      </p:sp>
      <p:sp>
        <p:nvSpPr>
          <p:cNvPr id="6" name="TextBox 5">
            <a:extLst>
              <a:ext uri="{FF2B5EF4-FFF2-40B4-BE49-F238E27FC236}">
                <a16:creationId xmlns:a16="http://schemas.microsoft.com/office/drawing/2014/main" id="{FA60BD5B-4F4A-4AED-B14B-4883D81A26F0}"/>
              </a:ext>
            </a:extLst>
          </p:cNvPr>
          <p:cNvSpPr txBox="1"/>
          <p:nvPr/>
        </p:nvSpPr>
        <p:spPr>
          <a:xfrm>
            <a:off x="2562948" y="1826763"/>
            <a:ext cx="3488472" cy="923330"/>
          </a:xfrm>
          <a:prstGeom prst="rect">
            <a:avLst/>
          </a:prstGeom>
          <a:noFill/>
          <a:ln>
            <a:solidFill>
              <a:schemeClr val="tx1"/>
            </a:solidFill>
          </a:ln>
        </p:spPr>
        <p:txBody>
          <a:bodyPr wrap="square" rtlCol="0">
            <a:spAutoFit/>
          </a:bodyPr>
          <a:lstStyle/>
          <a:p>
            <a:pPr algn="ctr"/>
            <a:r>
              <a:rPr lang="en-GB" dirty="0">
                <a:latin typeface="Eras Light ITC" panose="020B0402030504020804" pitchFamily="34" charset="0"/>
              </a:rPr>
              <a:t>Cotton thread – this is put through a needle when sewing fabric together </a:t>
            </a:r>
          </a:p>
        </p:txBody>
      </p:sp>
      <p:sp>
        <p:nvSpPr>
          <p:cNvPr id="21" name="TextBox 20">
            <a:extLst>
              <a:ext uri="{FF2B5EF4-FFF2-40B4-BE49-F238E27FC236}">
                <a16:creationId xmlns:a16="http://schemas.microsoft.com/office/drawing/2014/main" id="{10B0C7A0-FE94-4E75-9AC2-B217DFCE0192}"/>
              </a:ext>
            </a:extLst>
          </p:cNvPr>
          <p:cNvSpPr txBox="1"/>
          <p:nvPr/>
        </p:nvSpPr>
        <p:spPr>
          <a:xfrm>
            <a:off x="2562949" y="5866639"/>
            <a:ext cx="3488381" cy="646331"/>
          </a:xfrm>
          <a:prstGeom prst="rect">
            <a:avLst/>
          </a:prstGeom>
          <a:noFill/>
          <a:ln>
            <a:solidFill>
              <a:schemeClr val="tx1"/>
            </a:solidFill>
          </a:ln>
        </p:spPr>
        <p:txBody>
          <a:bodyPr wrap="square" rtlCol="0">
            <a:spAutoFit/>
          </a:bodyPr>
          <a:lstStyle/>
          <a:p>
            <a:pPr algn="ctr"/>
            <a:r>
              <a:rPr lang="en-GB">
                <a:latin typeface="Eras Light ITC" panose="020B0402030504020804" pitchFamily="34" charset="0"/>
              </a:rPr>
              <a:t>Needle – used to sew pieces of fabric together </a:t>
            </a:r>
          </a:p>
        </p:txBody>
      </p:sp>
      <p:sp>
        <p:nvSpPr>
          <p:cNvPr id="24" name="TextBox 23">
            <a:extLst>
              <a:ext uri="{FF2B5EF4-FFF2-40B4-BE49-F238E27FC236}">
                <a16:creationId xmlns:a16="http://schemas.microsoft.com/office/drawing/2014/main" id="{CD74F3FB-5B35-474B-BD37-5A56BB845ED6}"/>
              </a:ext>
            </a:extLst>
          </p:cNvPr>
          <p:cNvSpPr txBox="1"/>
          <p:nvPr/>
        </p:nvSpPr>
        <p:spPr>
          <a:xfrm>
            <a:off x="2562948" y="3650315"/>
            <a:ext cx="3488383" cy="646331"/>
          </a:xfrm>
          <a:prstGeom prst="rect">
            <a:avLst/>
          </a:prstGeom>
          <a:noFill/>
          <a:ln>
            <a:solidFill>
              <a:schemeClr val="tx1"/>
            </a:solidFill>
          </a:ln>
        </p:spPr>
        <p:txBody>
          <a:bodyPr wrap="square" rtlCol="0">
            <a:spAutoFit/>
          </a:bodyPr>
          <a:lstStyle/>
          <a:p>
            <a:pPr algn="ctr"/>
            <a:r>
              <a:rPr lang="en-GB">
                <a:latin typeface="Eras Light ITC" panose="020B0402030504020804" pitchFamily="34" charset="0"/>
              </a:rPr>
              <a:t>Pins – used to attach pieces of fabric together</a:t>
            </a:r>
          </a:p>
        </p:txBody>
      </p:sp>
      <p:sp>
        <p:nvSpPr>
          <p:cNvPr id="25" name="TextBox 24">
            <a:extLst>
              <a:ext uri="{FF2B5EF4-FFF2-40B4-BE49-F238E27FC236}">
                <a16:creationId xmlns:a16="http://schemas.microsoft.com/office/drawing/2014/main" id="{99E03750-868B-4C0F-B19F-432617FB0760}"/>
              </a:ext>
            </a:extLst>
          </p:cNvPr>
          <p:cNvSpPr txBox="1"/>
          <p:nvPr/>
        </p:nvSpPr>
        <p:spPr>
          <a:xfrm>
            <a:off x="2569583" y="4296785"/>
            <a:ext cx="3481747" cy="923330"/>
          </a:xfrm>
          <a:prstGeom prst="rect">
            <a:avLst/>
          </a:prstGeom>
          <a:noFill/>
          <a:ln>
            <a:solidFill>
              <a:schemeClr val="tx1"/>
            </a:solidFill>
          </a:ln>
        </p:spPr>
        <p:txBody>
          <a:bodyPr wrap="square" rtlCol="0">
            <a:spAutoFit/>
          </a:bodyPr>
          <a:lstStyle/>
          <a:p>
            <a:pPr algn="ctr"/>
            <a:r>
              <a:rPr lang="en-GB">
                <a:latin typeface="Eras Light ITC" panose="020B0402030504020804" pitchFamily="34" charset="0"/>
              </a:rPr>
              <a:t>Un-picker – used to un-pick thread or stitches when something goes wrong</a:t>
            </a:r>
          </a:p>
        </p:txBody>
      </p:sp>
      <p:sp>
        <p:nvSpPr>
          <p:cNvPr id="26" name="TextBox 25">
            <a:extLst>
              <a:ext uri="{FF2B5EF4-FFF2-40B4-BE49-F238E27FC236}">
                <a16:creationId xmlns:a16="http://schemas.microsoft.com/office/drawing/2014/main" id="{3C50F2FC-A2DC-4113-A075-760A1F52A3DD}"/>
              </a:ext>
            </a:extLst>
          </p:cNvPr>
          <p:cNvSpPr txBox="1"/>
          <p:nvPr/>
        </p:nvSpPr>
        <p:spPr>
          <a:xfrm>
            <a:off x="2562949" y="5220212"/>
            <a:ext cx="3488383" cy="646331"/>
          </a:xfrm>
          <a:prstGeom prst="rect">
            <a:avLst/>
          </a:prstGeom>
          <a:noFill/>
          <a:ln>
            <a:solidFill>
              <a:schemeClr val="tx1"/>
            </a:solidFill>
          </a:ln>
        </p:spPr>
        <p:txBody>
          <a:bodyPr wrap="square" rtlCol="0">
            <a:spAutoFit/>
          </a:bodyPr>
          <a:lstStyle/>
          <a:p>
            <a:pPr algn="ctr"/>
            <a:r>
              <a:rPr lang="en-GB">
                <a:latin typeface="Eras Light ITC" panose="020B0402030504020804" pitchFamily="34" charset="0"/>
              </a:rPr>
              <a:t>Fabric scissors – used to cut material</a:t>
            </a:r>
          </a:p>
        </p:txBody>
      </p:sp>
      <p:sp>
        <p:nvSpPr>
          <p:cNvPr id="27" name="TextBox 26">
            <a:extLst>
              <a:ext uri="{FF2B5EF4-FFF2-40B4-BE49-F238E27FC236}">
                <a16:creationId xmlns:a16="http://schemas.microsoft.com/office/drawing/2014/main" id="{48273E53-2748-4692-9B43-3C03A3F15E9B}"/>
              </a:ext>
            </a:extLst>
          </p:cNvPr>
          <p:cNvSpPr txBox="1"/>
          <p:nvPr/>
        </p:nvSpPr>
        <p:spPr>
          <a:xfrm>
            <a:off x="2562948" y="2741019"/>
            <a:ext cx="3488472" cy="923330"/>
          </a:xfrm>
          <a:prstGeom prst="rect">
            <a:avLst/>
          </a:prstGeom>
          <a:noFill/>
          <a:ln>
            <a:solidFill>
              <a:schemeClr val="tx1"/>
            </a:solidFill>
          </a:ln>
        </p:spPr>
        <p:txBody>
          <a:bodyPr wrap="square" rtlCol="0">
            <a:spAutoFit/>
          </a:bodyPr>
          <a:lstStyle/>
          <a:p>
            <a:pPr algn="ctr"/>
            <a:r>
              <a:rPr lang="en-GB">
                <a:latin typeface="Eras Light ITC" panose="020B0402030504020804" pitchFamily="34" charset="0"/>
              </a:rPr>
              <a:t>Bobbin – thread is wound on here and sits at the bottom of the sewing machine</a:t>
            </a:r>
          </a:p>
        </p:txBody>
      </p:sp>
      <p:sp>
        <p:nvSpPr>
          <p:cNvPr id="19" name="TextBox 18">
            <a:extLst>
              <a:ext uri="{FF2B5EF4-FFF2-40B4-BE49-F238E27FC236}">
                <a16:creationId xmlns:a16="http://schemas.microsoft.com/office/drawing/2014/main" id="{0C848FF0-BEB3-4885-A79D-82D543530FD9}"/>
              </a:ext>
            </a:extLst>
          </p:cNvPr>
          <p:cNvSpPr txBox="1"/>
          <p:nvPr/>
        </p:nvSpPr>
        <p:spPr>
          <a:xfrm>
            <a:off x="91755" y="998376"/>
            <a:ext cx="3216524" cy="64633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b="1" dirty="0">
                <a:latin typeface="Eras Light ITC" panose="020B0402030504020804" pitchFamily="34" charset="0"/>
                <a:cs typeface="Arial"/>
              </a:rPr>
              <a:t>LI: Recognise all equipment needed for your project</a:t>
            </a:r>
            <a:endParaRPr lang="en-US" b="1" dirty="0">
              <a:latin typeface="Eras Light ITC" panose="020B0402030504020804" pitchFamily="34" charset="0"/>
            </a:endParaRPr>
          </a:p>
        </p:txBody>
      </p:sp>
      <p:cxnSp>
        <p:nvCxnSpPr>
          <p:cNvPr id="7" name="Straight Connector 6">
            <a:extLst>
              <a:ext uri="{FF2B5EF4-FFF2-40B4-BE49-F238E27FC236}">
                <a16:creationId xmlns:a16="http://schemas.microsoft.com/office/drawing/2014/main" id="{7B3418A3-3FE5-4EDC-9013-8C6A805AAAA1}"/>
              </a:ext>
            </a:extLst>
          </p:cNvPr>
          <p:cNvCxnSpPr/>
          <p:nvPr/>
        </p:nvCxnSpPr>
        <p:spPr>
          <a:xfrm>
            <a:off x="6735438" y="5118309"/>
            <a:ext cx="2958833"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20" name="Straight Connector 19">
            <a:extLst>
              <a:ext uri="{FF2B5EF4-FFF2-40B4-BE49-F238E27FC236}">
                <a16:creationId xmlns:a16="http://schemas.microsoft.com/office/drawing/2014/main" id="{D9774CBF-D8B3-4545-BFB6-B871B7DA4555}"/>
              </a:ext>
            </a:extLst>
          </p:cNvPr>
          <p:cNvCxnSpPr/>
          <p:nvPr/>
        </p:nvCxnSpPr>
        <p:spPr>
          <a:xfrm>
            <a:off x="6747549" y="5480571"/>
            <a:ext cx="2958833"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22" name="Straight Connector 21">
            <a:extLst>
              <a:ext uri="{FF2B5EF4-FFF2-40B4-BE49-F238E27FC236}">
                <a16:creationId xmlns:a16="http://schemas.microsoft.com/office/drawing/2014/main" id="{E58C5E2A-76B0-4DF8-ACB9-3CB05C7EB095}"/>
              </a:ext>
            </a:extLst>
          </p:cNvPr>
          <p:cNvCxnSpPr/>
          <p:nvPr/>
        </p:nvCxnSpPr>
        <p:spPr>
          <a:xfrm>
            <a:off x="6735438" y="6188360"/>
            <a:ext cx="2958833"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23" name="Straight Connector 22">
            <a:extLst>
              <a:ext uri="{FF2B5EF4-FFF2-40B4-BE49-F238E27FC236}">
                <a16:creationId xmlns:a16="http://schemas.microsoft.com/office/drawing/2014/main" id="{A774C121-BBE6-441A-AA52-058BCA6CE304}"/>
              </a:ext>
            </a:extLst>
          </p:cNvPr>
          <p:cNvCxnSpPr/>
          <p:nvPr/>
        </p:nvCxnSpPr>
        <p:spPr>
          <a:xfrm>
            <a:off x="6747549" y="5828595"/>
            <a:ext cx="2958833" cy="0"/>
          </a:xfrm>
          <a:prstGeom prst="line">
            <a:avLst/>
          </a:prstGeom>
        </p:spPr>
        <p:style>
          <a:lnRef idx="1">
            <a:schemeClr val="accent1"/>
          </a:lnRef>
          <a:fillRef idx="0">
            <a:schemeClr val="accent1"/>
          </a:fillRef>
          <a:effectRef idx="0">
            <a:schemeClr val="accent1"/>
          </a:effectRef>
          <a:fontRef idx="minor">
            <a:schemeClr val="tx1"/>
          </a:fontRef>
        </p:style>
      </p:cxnSp>
      <p:sp>
        <p:nvSpPr>
          <p:cNvPr id="28" name="Title 1">
            <a:extLst>
              <a:ext uri="{FF2B5EF4-FFF2-40B4-BE49-F238E27FC236}">
                <a16:creationId xmlns:a16="http://schemas.microsoft.com/office/drawing/2014/main" id="{F0F11763-F9FD-46FA-B020-3B13853CE379}"/>
              </a:ext>
            </a:extLst>
          </p:cNvPr>
          <p:cNvSpPr txBox="1">
            <a:spLocks/>
          </p:cNvSpPr>
          <p:nvPr/>
        </p:nvSpPr>
        <p:spPr>
          <a:xfrm>
            <a:off x="81219" y="19400"/>
            <a:ext cx="6745574" cy="1079501"/>
          </a:xfrm>
          <a:prstGeom prst="rect">
            <a:avLst/>
          </a:prstGeom>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fontAlgn="auto">
              <a:spcAft>
                <a:spcPts val="0"/>
              </a:spcAft>
              <a:defRPr/>
            </a:pPr>
            <a:r>
              <a:rPr lang="en-GB" sz="3200" b="1" dirty="0">
                <a:ln w="12700">
                  <a:solidFill>
                    <a:schemeClr val="tx1"/>
                  </a:solidFill>
                  <a:prstDash val="solid"/>
                </a:ln>
                <a:noFill/>
                <a:latin typeface="Eras Demi ITC" panose="020B0805030504020804" pitchFamily="34" charset="0"/>
              </a:rPr>
              <a:t>Equipment</a:t>
            </a:r>
          </a:p>
          <a:p>
            <a:pPr algn="l" fontAlgn="auto">
              <a:spcAft>
                <a:spcPts val="0"/>
              </a:spcAft>
              <a:defRPr/>
            </a:pPr>
            <a:r>
              <a:rPr lang="en-GB" sz="3200" b="1" dirty="0">
                <a:ln w="12700">
                  <a:solidFill>
                    <a:schemeClr val="tx1"/>
                  </a:solidFill>
                  <a:prstDash val="solid"/>
                </a:ln>
                <a:noFill/>
                <a:latin typeface="Eras Demi ITC" panose="020B0805030504020804" pitchFamily="34" charset="0"/>
              </a:rPr>
              <a:t>Homework</a:t>
            </a:r>
            <a:endParaRPr lang="en-GB" sz="3200" dirty="0">
              <a:ln w="12700">
                <a:solidFill>
                  <a:schemeClr val="tx1"/>
                </a:solidFill>
                <a:prstDash val="solid"/>
              </a:ln>
              <a:noFill/>
              <a:latin typeface="Eras Demi ITC" panose="020B0805030504020804" pitchFamily="34" charset="0"/>
            </a:endParaRPr>
          </a:p>
        </p:txBody>
      </p:sp>
      <p:sp>
        <p:nvSpPr>
          <p:cNvPr id="29" name="TextBox 28">
            <a:extLst>
              <a:ext uri="{FF2B5EF4-FFF2-40B4-BE49-F238E27FC236}">
                <a16:creationId xmlns:a16="http://schemas.microsoft.com/office/drawing/2014/main" id="{D2350229-637F-4867-BD5C-5A340BEFF096}"/>
              </a:ext>
            </a:extLst>
          </p:cNvPr>
          <p:cNvSpPr txBox="1"/>
          <p:nvPr/>
        </p:nvSpPr>
        <p:spPr>
          <a:xfrm>
            <a:off x="2962053" y="142145"/>
            <a:ext cx="6361829" cy="1384995"/>
          </a:xfrm>
          <a:prstGeom prst="rect">
            <a:avLst/>
          </a:prstGeom>
          <a:noFill/>
          <a:ln>
            <a:solidFill>
              <a:schemeClr val="accent2">
                <a:lumMod val="75000"/>
              </a:schemeClr>
            </a:solidFill>
          </a:ln>
        </p:spPr>
        <p:txBody>
          <a:bodyPr wrap="square">
            <a:spAutoFit/>
          </a:bodyPr>
          <a:lstStyle/>
          <a:p>
            <a:r>
              <a:rPr lang="en-GB" sz="1200" i="0" dirty="0">
                <a:solidFill>
                  <a:schemeClr val="accent2">
                    <a:lumMod val="50000"/>
                  </a:schemeClr>
                </a:solidFill>
                <a:effectLst/>
                <a:latin typeface="Eras Light ITC" panose="020B0402030504020804" pitchFamily="34" charset="0"/>
              </a:rPr>
              <a:t>In terms of safety, sewing is certainly a lot safer than skydiving, bullfighting or even just driving a car.  That being said, sewing does still present some genuine dangers so sewing machine safety is critical.  Today's </a:t>
            </a:r>
            <a:r>
              <a:rPr lang="en-GB" sz="1200" i="0" strike="noStrike" dirty="0">
                <a:solidFill>
                  <a:schemeClr val="accent2">
                    <a:lumMod val="50000"/>
                  </a:schemeClr>
                </a:solidFill>
                <a:effectLst/>
                <a:latin typeface="Eras Light ITC" panose="020B0402030504020804" pitchFamily="34" charset="0"/>
              </a:rPr>
              <a:t>sewing machines</a:t>
            </a:r>
            <a:r>
              <a:rPr lang="en-GB" sz="1200" i="0" dirty="0">
                <a:solidFill>
                  <a:schemeClr val="accent2">
                    <a:lumMod val="50000"/>
                  </a:schemeClr>
                </a:solidFill>
                <a:effectLst/>
                <a:latin typeface="Eras Light ITC" panose="020B0402030504020804" pitchFamily="34" charset="0"/>
              </a:rPr>
              <a:t> are run by electricity and have dangerous moving parts like sharp needles; this means there are bound to be some safety concerns. Sewing on the sewing machine is very different from hand sewing. We have a lot of moving parts and when the needle is stitching up-and-down we need to take extra precautions. It’s important to keep your eyes on the needle at all times. Especially if you’re not very experienced.</a:t>
            </a:r>
            <a:endParaRPr lang="en-GB" sz="1200" dirty="0">
              <a:solidFill>
                <a:schemeClr val="accent2">
                  <a:lumMod val="50000"/>
                </a:schemeClr>
              </a:solidFill>
              <a:latin typeface="Eras Light ITC" panose="020B0402030504020804" pitchFamily="34" charset="0"/>
            </a:endParaRPr>
          </a:p>
        </p:txBody>
      </p:sp>
      <p:pic>
        <p:nvPicPr>
          <p:cNvPr id="30" name="Picture 2">
            <a:extLst>
              <a:ext uri="{FF2B5EF4-FFF2-40B4-BE49-F238E27FC236}">
                <a16:creationId xmlns:a16="http://schemas.microsoft.com/office/drawing/2014/main" id="{AD020607-7921-4252-B9BE-064C5448A644}"/>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9060022" y="554086"/>
            <a:ext cx="880033" cy="783444"/>
          </a:xfrm>
          <a:prstGeom prst="rect">
            <a:avLst/>
          </a:prstGeom>
          <a:noFill/>
          <a:extLst>
            <a:ext uri="{909E8E84-426E-40DD-AFC4-6F175D3DCCD1}">
              <a14:hiddenFill xmlns:a14="http://schemas.microsoft.com/office/drawing/2010/main">
                <a:solidFill>
                  <a:srgbClr val="FFFFFF"/>
                </a:solidFill>
              </a14:hiddenFill>
            </a:ext>
          </a:extLst>
        </p:spPr>
      </p:pic>
      <p:sp>
        <p:nvSpPr>
          <p:cNvPr id="31" name="Rectangle 30">
            <a:extLst>
              <a:ext uri="{FF2B5EF4-FFF2-40B4-BE49-F238E27FC236}">
                <a16:creationId xmlns:a16="http://schemas.microsoft.com/office/drawing/2014/main" id="{15E8E13A-D71C-4A2A-9208-CC47B11736C0}"/>
              </a:ext>
            </a:extLst>
          </p:cNvPr>
          <p:cNvSpPr/>
          <p:nvPr/>
        </p:nvSpPr>
        <p:spPr>
          <a:xfrm>
            <a:off x="9040372" y="773063"/>
            <a:ext cx="635822" cy="345491"/>
          </a:xfrm>
          <a:prstGeom prst="rect">
            <a:avLst/>
          </a:prstGeom>
          <a:noFill/>
        </p:spPr>
        <p:txBody>
          <a:bodyPr wrap="none" lIns="91440" tIns="45720" rIns="91440" bIns="45720">
            <a:prstTxWarp prst="textArchUp">
              <a:avLst/>
            </a:prstTxWarp>
            <a:spAutoFit/>
          </a:bodyPr>
          <a:lstStyle/>
          <a:p>
            <a:pPr algn="ctr"/>
            <a:r>
              <a:rPr lang="en-US" sz="1200" dirty="0">
                <a:ln w="0"/>
                <a:effectLst>
                  <a:outerShdw blurRad="38100" dist="19050" dir="2700000" algn="tl" rotWithShape="0">
                    <a:schemeClr val="dk1">
                      <a:alpha val="40000"/>
                    </a:schemeClr>
                  </a:outerShdw>
                </a:effectLst>
                <a:latin typeface="Eras Demi ITC" panose="020B0805030504020804" pitchFamily="34" charset="0"/>
              </a:rPr>
              <a:t>DART</a:t>
            </a:r>
            <a:endParaRPr lang="en-US" sz="1200" b="0" cap="none" spc="0" dirty="0">
              <a:ln w="0"/>
              <a:solidFill>
                <a:schemeClr val="tx1"/>
              </a:solidFill>
              <a:effectLst>
                <a:outerShdw blurRad="38100" dist="19050" dir="2700000" algn="tl" rotWithShape="0">
                  <a:schemeClr val="dk1">
                    <a:alpha val="40000"/>
                  </a:schemeClr>
                </a:outerShdw>
              </a:effectLst>
              <a:latin typeface="Eras Demi ITC" panose="020B0805030504020804" pitchFamily="34" charset="0"/>
            </a:endParaRPr>
          </a:p>
        </p:txBody>
      </p:sp>
      <p:pic>
        <p:nvPicPr>
          <p:cNvPr id="3" name="Picture 2" descr="A picture containing pen&#10;&#10;Description automatically generated">
            <a:extLst>
              <a:ext uri="{FF2B5EF4-FFF2-40B4-BE49-F238E27FC236}">
                <a16:creationId xmlns:a16="http://schemas.microsoft.com/office/drawing/2014/main" id="{BAD716B8-684A-47A1-BA3D-EE1FEA1F162A}"/>
              </a:ext>
            </a:extLst>
          </p:cNvPr>
          <p:cNvPicPr>
            <a:picLocks noChangeAspect="1"/>
          </p:cNvPicPr>
          <p:nvPr/>
        </p:nvPicPr>
        <p:blipFill>
          <a:blip r:embed="rId4" cstate="print">
            <a:extLst>
              <a:ext uri="{28A0092B-C50C-407E-A947-70E740481C1C}">
                <a14:useLocalDpi xmlns:a14="http://schemas.microsoft.com/office/drawing/2010/main" val="0"/>
              </a:ext>
              <a:ext uri="{837473B0-CC2E-450A-ABE3-18F120FF3D39}">
                <a1611:picAttrSrcUrl xmlns:a1611="http://schemas.microsoft.com/office/drawing/2016/11/main" r:id="rId5"/>
              </a:ext>
            </a:extLst>
          </a:blip>
          <a:stretch>
            <a:fillRect/>
          </a:stretch>
        </p:blipFill>
        <p:spPr>
          <a:xfrm>
            <a:off x="830517" y="1786682"/>
            <a:ext cx="1023194" cy="1023194"/>
          </a:xfrm>
          <a:prstGeom prst="rect">
            <a:avLst/>
          </a:prstGeom>
        </p:spPr>
      </p:pic>
      <p:pic>
        <p:nvPicPr>
          <p:cNvPr id="12" name="Picture 11">
            <a:extLst>
              <a:ext uri="{FF2B5EF4-FFF2-40B4-BE49-F238E27FC236}">
                <a16:creationId xmlns:a16="http://schemas.microsoft.com/office/drawing/2014/main" id="{C21ABD50-107F-4B41-B615-258E8492F672}"/>
              </a:ext>
            </a:extLst>
          </p:cNvPr>
          <p:cNvPicPr>
            <a:picLocks noChangeAspect="1"/>
          </p:cNvPicPr>
          <p:nvPr/>
        </p:nvPicPr>
        <p:blipFill>
          <a:blip r:embed="rId6" cstate="print">
            <a:extLst>
              <a:ext uri="{28A0092B-C50C-407E-A947-70E740481C1C}">
                <a14:useLocalDpi xmlns:a14="http://schemas.microsoft.com/office/drawing/2010/main" val="0"/>
              </a:ext>
              <a:ext uri="{837473B0-CC2E-450A-ABE3-18F120FF3D39}">
                <a1611:picAttrSrcUrl xmlns:a1611="http://schemas.microsoft.com/office/drawing/2016/11/main" r:id="rId7"/>
              </a:ext>
            </a:extLst>
          </a:blip>
          <a:stretch>
            <a:fillRect/>
          </a:stretch>
        </p:blipFill>
        <p:spPr>
          <a:xfrm>
            <a:off x="458736" y="2808215"/>
            <a:ext cx="1766577" cy="923331"/>
          </a:xfrm>
          <a:prstGeom prst="rect">
            <a:avLst/>
          </a:prstGeom>
        </p:spPr>
      </p:pic>
      <p:pic>
        <p:nvPicPr>
          <p:cNvPr id="14" name="Picture 13" descr="A picture containing remote, control&#10;&#10;Description automatically generated">
            <a:extLst>
              <a:ext uri="{FF2B5EF4-FFF2-40B4-BE49-F238E27FC236}">
                <a16:creationId xmlns:a16="http://schemas.microsoft.com/office/drawing/2014/main" id="{E58CFAE5-2319-44C7-B752-8AA3F15B876C}"/>
              </a:ext>
            </a:extLst>
          </p:cNvPr>
          <p:cNvPicPr>
            <a:picLocks noChangeAspect="1"/>
          </p:cNvPicPr>
          <p:nvPr/>
        </p:nvPicPr>
        <p:blipFill>
          <a:blip r:embed="rId8" cstate="print">
            <a:extLst>
              <a:ext uri="{28A0092B-C50C-407E-A947-70E740481C1C}">
                <a14:useLocalDpi xmlns:a14="http://schemas.microsoft.com/office/drawing/2010/main" val="0"/>
              </a:ext>
              <a:ext uri="{837473B0-CC2E-450A-ABE3-18F120FF3D39}">
                <a1611:picAttrSrcUrl xmlns:a1611="http://schemas.microsoft.com/office/drawing/2016/11/main" r:id="rId9"/>
              </a:ext>
            </a:extLst>
          </a:blip>
          <a:stretch>
            <a:fillRect/>
          </a:stretch>
        </p:blipFill>
        <p:spPr>
          <a:xfrm>
            <a:off x="761275" y="3831409"/>
            <a:ext cx="1206708" cy="1206708"/>
          </a:xfrm>
          <a:prstGeom prst="rect">
            <a:avLst/>
          </a:prstGeom>
        </p:spPr>
      </p:pic>
      <p:pic>
        <p:nvPicPr>
          <p:cNvPr id="16" name="Picture 15" descr="A picture containing thread&#10;&#10;Description automatically generated">
            <a:extLst>
              <a:ext uri="{FF2B5EF4-FFF2-40B4-BE49-F238E27FC236}">
                <a16:creationId xmlns:a16="http://schemas.microsoft.com/office/drawing/2014/main" id="{C029B96C-2301-4C3B-9422-42385E3D379D}"/>
              </a:ext>
            </a:extLst>
          </p:cNvPr>
          <p:cNvPicPr>
            <a:picLocks noChangeAspect="1"/>
          </p:cNvPicPr>
          <p:nvPr/>
        </p:nvPicPr>
        <p:blipFill>
          <a:blip r:embed="rId10" cstate="print">
            <a:extLst>
              <a:ext uri="{28A0092B-C50C-407E-A947-70E740481C1C}">
                <a14:useLocalDpi xmlns:a14="http://schemas.microsoft.com/office/drawing/2010/main" val="0"/>
              </a:ext>
              <a:ext uri="{837473B0-CC2E-450A-ABE3-18F120FF3D39}">
                <a1611:picAttrSrcUrl xmlns:a1611="http://schemas.microsoft.com/office/drawing/2016/11/main" r:id="rId11"/>
              </a:ext>
            </a:extLst>
          </a:blip>
          <a:stretch>
            <a:fillRect/>
          </a:stretch>
        </p:blipFill>
        <p:spPr>
          <a:xfrm>
            <a:off x="483647" y="5323865"/>
            <a:ext cx="1479302" cy="1206708"/>
          </a:xfrm>
          <a:prstGeom prst="rect">
            <a:avLst/>
          </a:prstGeom>
        </p:spPr>
      </p:pic>
      <p:pic>
        <p:nvPicPr>
          <p:cNvPr id="18" name="Picture 17" descr="A picture containing accessory&#10;&#10;Description automatically generated">
            <a:extLst>
              <a:ext uri="{FF2B5EF4-FFF2-40B4-BE49-F238E27FC236}">
                <a16:creationId xmlns:a16="http://schemas.microsoft.com/office/drawing/2014/main" id="{5AB7FE17-AE36-49ED-805C-C48303D8E5DB}"/>
              </a:ext>
            </a:extLst>
          </p:cNvPr>
          <p:cNvPicPr>
            <a:picLocks noChangeAspect="1"/>
          </p:cNvPicPr>
          <p:nvPr/>
        </p:nvPicPr>
        <p:blipFill>
          <a:blip r:embed="rId12" cstate="print">
            <a:extLst>
              <a:ext uri="{28A0092B-C50C-407E-A947-70E740481C1C}">
                <a14:useLocalDpi xmlns:a14="http://schemas.microsoft.com/office/drawing/2010/main" val="0"/>
              </a:ext>
              <a:ext uri="{837473B0-CC2E-450A-ABE3-18F120FF3D39}">
                <a1611:picAttrSrcUrl xmlns:a1611="http://schemas.microsoft.com/office/drawing/2016/11/main" r:id="rId13"/>
              </a:ext>
            </a:extLst>
          </a:blip>
          <a:stretch>
            <a:fillRect/>
          </a:stretch>
        </p:blipFill>
        <p:spPr>
          <a:xfrm>
            <a:off x="6938661" y="2175108"/>
            <a:ext cx="1150625" cy="1198568"/>
          </a:xfrm>
          <a:prstGeom prst="rect">
            <a:avLst/>
          </a:prstGeom>
        </p:spPr>
      </p:pic>
      <p:pic>
        <p:nvPicPr>
          <p:cNvPr id="33" name="Picture 32">
            <a:extLst>
              <a:ext uri="{FF2B5EF4-FFF2-40B4-BE49-F238E27FC236}">
                <a16:creationId xmlns:a16="http://schemas.microsoft.com/office/drawing/2014/main" id="{802C9D89-7ADE-4A81-8EEC-233213CC6EC8}"/>
              </a:ext>
            </a:extLst>
          </p:cNvPr>
          <p:cNvPicPr>
            <a:picLocks noChangeAspect="1"/>
          </p:cNvPicPr>
          <p:nvPr/>
        </p:nvPicPr>
        <p:blipFill>
          <a:blip r:embed="rId14" cstate="print">
            <a:extLst>
              <a:ext uri="{28A0092B-C50C-407E-A947-70E740481C1C}">
                <a14:useLocalDpi xmlns:a14="http://schemas.microsoft.com/office/drawing/2010/main" val="0"/>
              </a:ext>
              <a:ext uri="{837473B0-CC2E-450A-ABE3-18F120FF3D39}">
                <a1611:picAttrSrcUrl xmlns:a1611="http://schemas.microsoft.com/office/drawing/2016/11/main" r:id="rId15"/>
              </a:ext>
            </a:extLst>
          </a:blip>
          <a:stretch>
            <a:fillRect/>
          </a:stretch>
        </p:blipFill>
        <p:spPr>
          <a:xfrm rot="249275">
            <a:off x="7040257" y="3129751"/>
            <a:ext cx="1198568" cy="1198568"/>
          </a:xfrm>
          <a:prstGeom prst="rect">
            <a:avLst/>
          </a:prstGeom>
        </p:spPr>
      </p:pic>
      <p:sp>
        <p:nvSpPr>
          <p:cNvPr id="34" name="TextBox 33">
            <a:extLst>
              <a:ext uri="{FF2B5EF4-FFF2-40B4-BE49-F238E27FC236}">
                <a16:creationId xmlns:a16="http://schemas.microsoft.com/office/drawing/2014/main" id="{55C0E93F-F75C-4C4A-BB68-751BCAC94A8B}"/>
              </a:ext>
            </a:extLst>
          </p:cNvPr>
          <p:cNvSpPr txBox="1"/>
          <p:nvPr/>
        </p:nvSpPr>
        <p:spPr>
          <a:xfrm>
            <a:off x="6295868" y="1600499"/>
            <a:ext cx="3028013" cy="523220"/>
          </a:xfrm>
          <a:prstGeom prst="rect">
            <a:avLst/>
          </a:prstGeom>
          <a:noFill/>
          <a:ln>
            <a:solidFill>
              <a:schemeClr val="tx1"/>
            </a:solidFill>
          </a:ln>
        </p:spPr>
        <p:txBody>
          <a:bodyPr wrap="square" rtlCol="0">
            <a:spAutoFit/>
          </a:bodyPr>
          <a:lstStyle/>
          <a:p>
            <a:r>
              <a:rPr lang="en-GB" sz="1400" dirty="0">
                <a:latin typeface="Eras Light ITC" panose="020B0402030504020804" pitchFamily="34" charset="0"/>
              </a:rPr>
              <a:t>What do sewing machines run on?</a:t>
            </a:r>
          </a:p>
          <a:p>
            <a:endParaRPr lang="en-GB" sz="1400" dirty="0">
              <a:latin typeface="Eras Light ITC" panose="020B0402030504020804" pitchFamily="34" charset="0"/>
            </a:endParaRPr>
          </a:p>
        </p:txBody>
      </p:sp>
    </p:spTree>
    <p:extLst>
      <p:ext uri="{BB962C8B-B14F-4D97-AF65-F5344CB8AC3E}">
        <p14:creationId xmlns:p14="http://schemas.microsoft.com/office/powerpoint/2010/main" val="917700175"/>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rol 2">
            <a:extLst>
              <a:ext uri="{FF2B5EF4-FFF2-40B4-BE49-F238E27FC236}">
                <a16:creationId xmlns:a16="http://schemas.microsoft.com/office/drawing/2014/main" id="{16C3B926-0532-4A68-AD2B-A9A44AF991C5}"/>
              </a:ext>
            </a:extLst>
          </p:cNvPr>
          <p:cNvSpPr>
            <a:spLocks noChangeArrowheads="1" noChangeShapeType="1"/>
          </p:cNvSpPr>
          <p:nvPr/>
        </p:nvSpPr>
        <p:spPr bwMode="auto">
          <a:xfrm>
            <a:off x="388064" y="1427078"/>
            <a:ext cx="6482293" cy="4107946"/>
          </a:xfrm>
          <a:prstGeom prst="rect">
            <a:avLst/>
          </a:prstGeom>
          <a:noFill/>
          <a:ln>
            <a:noFill/>
          </a:ln>
          <a:effectLst/>
          <a:extLst>
            <a:ext uri="{91240B29-F687-4F45-9708-019B960494DF}">
              <a14:hiddenLine xmlns:a14="http://schemas.microsoft.com/office/drawing/2010/main" w="25400" algn="ctr">
                <a:no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0" tIns="0" rIns="0" bIns="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400" b="0" i="0" u="none" strike="noStrike" cap="none" normalizeH="0" baseline="0">
                <a:ln>
                  <a:noFill/>
                </a:ln>
                <a:solidFill>
                  <a:srgbClr val="000000"/>
                </a:solidFill>
                <a:effectLst/>
                <a:latin typeface="Eras Demi ITC"/>
                <a:cs typeface="Arial"/>
              </a:rPr>
              <a:t>1. Wool comes from plants</a:t>
            </a:r>
            <a:endParaRPr lang="en-GB" altLang="en-US" sz="1400" b="0" i="0" u="none" strike="noStrike" cap="none" normalizeH="0" baseline="0">
              <a:ln>
                <a:noFill/>
              </a:ln>
              <a:solidFill>
                <a:srgbClr val="000000"/>
              </a:solidFill>
              <a:effectLst/>
              <a:latin typeface="Eras Demi ITC"/>
              <a:cs typeface="Arial"/>
            </a:endParaRPr>
          </a:p>
          <a:p>
            <a:pPr marL="0" marR="0" lvl="0" indent="0" algn="l" defTabSz="914400" rtl="0" eaLnBrk="0" fontAlgn="base" latinLnBrk="0" hangingPunct="0">
              <a:lnSpc>
                <a:spcPct val="100000"/>
              </a:lnSpc>
              <a:spcBef>
                <a:spcPct val="0"/>
              </a:spcBef>
              <a:spcAft>
                <a:spcPct val="0"/>
              </a:spcAft>
              <a:buClrTx/>
              <a:buSzTx/>
              <a:buFontTx/>
              <a:buNone/>
              <a:tabLst/>
            </a:pPr>
            <a:endParaRPr lang="en-GB" altLang="en-US" sz="1400" b="0" i="0" u="none" strike="noStrike" cap="none" normalizeH="0" baseline="0">
              <a:ln>
                <a:noFill/>
              </a:ln>
              <a:solidFill>
                <a:srgbClr val="000000"/>
              </a:solidFill>
              <a:effectLst/>
              <a:latin typeface="Eras Demi ITC"/>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400" b="0" i="0" u="none" strike="noStrike" cap="none" normalizeH="0" baseline="0">
                <a:ln>
                  <a:noFill/>
                </a:ln>
                <a:solidFill>
                  <a:srgbClr val="000000"/>
                </a:solidFill>
                <a:effectLst/>
                <a:latin typeface="Eras Demi ITC"/>
                <a:cs typeface="Arial"/>
              </a:rPr>
              <a:t>2. Cotton comes from animals</a:t>
            </a:r>
            <a:endParaRPr lang="en-GB" altLang="en-US" sz="1400" b="0" i="0" u="none" strike="noStrike" cap="none" normalizeH="0" baseline="0">
              <a:ln>
                <a:noFill/>
              </a:ln>
              <a:solidFill>
                <a:srgbClr val="000000"/>
              </a:solidFill>
              <a:effectLst/>
              <a:latin typeface="Eras Demi ITC"/>
              <a:cs typeface="Arial"/>
            </a:endParaRPr>
          </a:p>
          <a:p>
            <a:pPr marL="0" marR="0" lvl="0" indent="0" algn="l" defTabSz="914400" rtl="0" eaLnBrk="0" fontAlgn="base" latinLnBrk="0" hangingPunct="0">
              <a:lnSpc>
                <a:spcPct val="100000"/>
              </a:lnSpc>
              <a:spcBef>
                <a:spcPct val="0"/>
              </a:spcBef>
              <a:spcAft>
                <a:spcPct val="0"/>
              </a:spcAft>
              <a:buClrTx/>
              <a:buSzTx/>
              <a:buFontTx/>
              <a:buNone/>
              <a:tabLst/>
            </a:pPr>
            <a:endParaRPr lang="en-GB" altLang="en-US" sz="1400" b="0" i="0" u="none" strike="noStrike" cap="none" normalizeH="0" baseline="0">
              <a:ln>
                <a:noFill/>
              </a:ln>
              <a:solidFill>
                <a:srgbClr val="000000"/>
              </a:solidFill>
              <a:effectLst/>
              <a:latin typeface="Eras Demi ITC"/>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400" b="0" i="0" u="none" strike="noStrike" cap="none" normalizeH="0" baseline="0">
                <a:ln>
                  <a:noFill/>
                </a:ln>
                <a:solidFill>
                  <a:srgbClr val="000000"/>
                </a:solidFill>
                <a:effectLst/>
                <a:latin typeface="Eras Demi ITC"/>
                <a:cs typeface="Arial"/>
              </a:rPr>
              <a:t>3. Nylon is synthetic</a:t>
            </a:r>
            <a:endParaRPr lang="en-GB" altLang="en-US" sz="1400" b="0" i="0" u="none" strike="noStrike" cap="none" normalizeH="0" baseline="0">
              <a:ln>
                <a:noFill/>
              </a:ln>
              <a:solidFill>
                <a:srgbClr val="000000"/>
              </a:solidFill>
              <a:effectLst/>
              <a:latin typeface="Eras Demi ITC"/>
              <a:cs typeface="Arial"/>
            </a:endParaRPr>
          </a:p>
          <a:p>
            <a:pPr marL="0" marR="0" lvl="0" indent="0" algn="l" defTabSz="914400" rtl="0" eaLnBrk="0" fontAlgn="base" latinLnBrk="0" hangingPunct="0">
              <a:lnSpc>
                <a:spcPct val="100000"/>
              </a:lnSpc>
              <a:spcBef>
                <a:spcPct val="0"/>
              </a:spcBef>
              <a:spcAft>
                <a:spcPct val="0"/>
              </a:spcAft>
              <a:buClrTx/>
              <a:buSzTx/>
              <a:buFontTx/>
              <a:buNone/>
              <a:tabLst/>
            </a:pPr>
            <a:endParaRPr lang="en-GB" altLang="en-US" sz="1400" b="0" i="0" u="none" strike="noStrike" cap="none" normalizeH="0" baseline="0">
              <a:ln>
                <a:noFill/>
              </a:ln>
              <a:solidFill>
                <a:srgbClr val="000000"/>
              </a:solidFill>
              <a:effectLst/>
              <a:latin typeface="Eras Demi ITC"/>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400" b="0" i="0" u="none" strike="noStrike" cap="none" normalizeH="0" baseline="0">
                <a:ln>
                  <a:noFill/>
                </a:ln>
                <a:solidFill>
                  <a:srgbClr val="000000"/>
                </a:solidFill>
                <a:effectLst/>
                <a:latin typeface="Eras Demi ITC"/>
                <a:cs typeface="Arial"/>
              </a:rPr>
              <a:t>4. Acrylic is man made</a:t>
            </a:r>
            <a:endParaRPr lang="en-GB" altLang="en-US" sz="1400" b="0" i="0" u="none" strike="noStrike" cap="none" normalizeH="0" baseline="0">
              <a:ln>
                <a:noFill/>
              </a:ln>
              <a:solidFill>
                <a:srgbClr val="000000"/>
              </a:solidFill>
              <a:effectLst/>
              <a:latin typeface="Eras Demi ITC"/>
              <a:cs typeface="Arial"/>
            </a:endParaRPr>
          </a:p>
          <a:p>
            <a:pPr marL="0" marR="0" lvl="0" indent="0" algn="l" defTabSz="914400" rtl="0" eaLnBrk="0" fontAlgn="base" latinLnBrk="0" hangingPunct="0">
              <a:lnSpc>
                <a:spcPct val="100000"/>
              </a:lnSpc>
              <a:spcBef>
                <a:spcPct val="0"/>
              </a:spcBef>
              <a:spcAft>
                <a:spcPct val="0"/>
              </a:spcAft>
              <a:buClrTx/>
              <a:buSzTx/>
              <a:buFontTx/>
              <a:buNone/>
              <a:tabLst/>
            </a:pPr>
            <a:endParaRPr lang="en-GB" altLang="en-US" sz="1400" b="0" i="0" u="none" strike="noStrike" cap="none" normalizeH="0" baseline="0">
              <a:ln>
                <a:noFill/>
              </a:ln>
              <a:solidFill>
                <a:srgbClr val="000000"/>
              </a:solidFill>
              <a:effectLst/>
              <a:latin typeface="Eras Demi ITC"/>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400" b="0" i="0" u="none" strike="noStrike" cap="none" normalizeH="0" baseline="0">
                <a:ln>
                  <a:noFill/>
                </a:ln>
                <a:solidFill>
                  <a:srgbClr val="000000"/>
                </a:solidFill>
                <a:effectLst/>
                <a:latin typeface="Eras Demi ITC"/>
                <a:cs typeface="Arial"/>
              </a:rPr>
              <a:t>5. Wool, silk, cotton are natural fibres</a:t>
            </a:r>
            <a:endParaRPr lang="en-GB" altLang="en-US" sz="1400" b="0" i="0" u="none" strike="noStrike" cap="none" normalizeH="0" baseline="0">
              <a:ln>
                <a:noFill/>
              </a:ln>
              <a:solidFill>
                <a:srgbClr val="000000"/>
              </a:solidFill>
              <a:effectLst/>
              <a:latin typeface="Eras Demi ITC"/>
              <a:cs typeface="Arial"/>
            </a:endParaRPr>
          </a:p>
          <a:p>
            <a:pPr marL="0" marR="0" lvl="0" indent="0" algn="l" defTabSz="914400" rtl="0" eaLnBrk="0" fontAlgn="base" latinLnBrk="0" hangingPunct="0">
              <a:lnSpc>
                <a:spcPct val="100000"/>
              </a:lnSpc>
              <a:spcBef>
                <a:spcPct val="0"/>
              </a:spcBef>
              <a:spcAft>
                <a:spcPct val="0"/>
              </a:spcAft>
              <a:buClrTx/>
              <a:buSzTx/>
              <a:buFontTx/>
              <a:buNone/>
              <a:tabLst/>
            </a:pPr>
            <a:endParaRPr lang="en-GB" altLang="en-US" sz="1400" b="0" i="0" u="none" strike="noStrike" cap="none" normalizeH="0" baseline="0">
              <a:ln>
                <a:noFill/>
              </a:ln>
              <a:solidFill>
                <a:srgbClr val="000000"/>
              </a:solidFill>
              <a:effectLst/>
              <a:latin typeface="Eras Demi ITC"/>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400" b="0" i="0" u="none" strike="noStrike" cap="none" normalizeH="0" baseline="0">
                <a:ln>
                  <a:noFill/>
                </a:ln>
                <a:solidFill>
                  <a:srgbClr val="000000"/>
                </a:solidFill>
                <a:effectLst/>
                <a:latin typeface="Eras Demi ITC"/>
                <a:cs typeface="Arial"/>
              </a:rPr>
              <a:t>6. Acrylic and nylon are synthetic fibres</a:t>
            </a:r>
            <a:endParaRPr kumimoji="0" lang="en-US" altLang="en-US" sz="1400" b="0" i="0" u="none" strike="noStrike" cap="none" normalizeH="0" baseline="0">
              <a:ln>
                <a:noFill/>
              </a:ln>
              <a:solidFill>
                <a:schemeClr val="tx1"/>
              </a:solidFill>
              <a:effectLst/>
              <a:latin typeface="Eras Demi ITC"/>
              <a:cs typeface="Arial"/>
            </a:endParaRPr>
          </a:p>
        </p:txBody>
      </p:sp>
      <p:sp>
        <p:nvSpPr>
          <p:cNvPr id="5" name="TextBox 4">
            <a:extLst>
              <a:ext uri="{FF2B5EF4-FFF2-40B4-BE49-F238E27FC236}">
                <a16:creationId xmlns:a16="http://schemas.microsoft.com/office/drawing/2014/main" id="{23709804-C80B-4C0D-A260-27E6749EA8A9}"/>
              </a:ext>
            </a:extLst>
          </p:cNvPr>
          <p:cNvSpPr txBox="1"/>
          <p:nvPr/>
        </p:nvSpPr>
        <p:spPr>
          <a:xfrm>
            <a:off x="216832" y="134613"/>
            <a:ext cx="5425719" cy="461665"/>
          </a:xfrm>
          <a:prstGeom prst="rect">
            <a:avLst/>
          </a:prstGeom>
          <a:noFill/>
        </p:spPr>
        <p:txBody>
          <a:bodyPr wrap="square" lIns="91440" tIns="45720" rIns="91440" bIns="45720" anchor="t">
            <a:spAutoFit/>
          </a:bodyPr>
          <a:lstStyle/>
          <a:p>
            <a:r>
              <a:rPr lang="en-GB" sz="2400" b="1">
                <a:ln w="12700">
                  <a:solidFill>
                    <a:schemeClr val="tx1"/>
                  </a:solidFill>
                  <a:prstDash val="solid"/>
                </a:ln>
                <a:noFill/>
                <a:latin typeface="Eras Demi ITC"/>
                <a:cs typeface="Arial"/>
              </a:rPr>
              <a:t>FABRIC KNOWLEDGE</a:t>
            </a:r>
            <a:endParaRPr lang="en-GB" sz="2400" b="1">
              <a:ln w="12700">
                <a:solidFill>
                  <a:prstClr val="black"/>
                </a:solidFill>
                <a:prstDash val="solid"/>
              </a:ln>
              <a:latin typeface="Eras Demi ITC"/>
              <a:cs typeface="Arial"/>
            </a:endParaRPr>
          </a:p>
        </p:txBody>
      </p:sp>
      <p:sp>
        <p:nvSpPr>
          <p:cNvPr id="3" name="TextBox 2">
            <a:extLst>
              <a:ext uri="{FF2B5EF4-FFF2-40B4-BE49-F238E27FC236}">
                <a16:creationId xmlns:a16="http://schemas.microsoft.com/office/drawing/2014/main" id="{10C3615B-3DA9-4A15-A94F-A5A9D6649D0B}"/>
              </a:ext>
            </a:extLst>
          </p:cNvPr>
          <p:cNvSpPr txBox="1"/>
          <p:nvPr/>
        </p:nvSpPr>
        <p:spPr>
          <a:xfrm>
            <a:off x="288532" y="938647"/>
            <a:ext cx="8205645" cy="338554"/>
          </a:xfrm>
          <a:prstGeom prst="rect">
            <a:avLst/>
          </a:prstGeom>
          <a:noFill/>
        </p:spPr>
        <p:txBody>
          <a:bodyPr wrap="square" rtlCol="0">
            <a:spAutoFit/>
          </a:bodyPr>
          <a:lstStyle/>
          <a:p>
            <a:r>
              <a:rPr lang="en-GB" sz="1600">
                <a:latin typeface="Eras Demi ITC" panose="020B0805030504020804" pitchFamily="34" charset="0"/>
              </a:rPr>
              <a:t>TEST YOUR PEERS – TRUE OR FALSE</a:t>
            </a:r>
          </a:p>
        </p:txBody>
      </p:sp>
      <p:sp>
        <p:nvSpPr>
          <p:cNvPr id="4" name="TextBox 3">
            <a:extLst>
              <a:ext uri="{FF2B5EF4-FFF2-40B4-BE49-F238E27FC236}">
                <a16:creationId xmlns:a16="http://schemas.microsoft.com/office/drawing/2014/main" id="{41ED2D24-8072-4775-AAFC-13444572B254}"/>
              </a:ext>
            </a:extLst>
          </p:cNvPr>
          <p:cNvSpPr txBox="1"/>
          <p:nvPr/>
        </p:nvSpPr>
        <p:spPr>
          <a:xfrm>
            <a:off x="17712" y="5027082"/>
            <a:ext cx="9328935" cy="307777"/>
          </a:xfrm>
          <a:prstGeom prst="rect">
            <a:avLst/>
          </a:prstGeom>
          <a:noFill/>
        </p:spPr>
        <p:txBody>
          <a:bodyPr wrap="square" lIns="91440" tIns="45720" rIns="91440" bIns="45720" rtlCol="0" anchor="t">
            <a:spAutoFit/>
          </a:bodyPr>
          <a:lstStyle/>
          <a:p>
            <a:pPr algn="ctr"/>
            <a:r>
              <a:rPr lang="en-GB" sz="1400">
                <a:latin typeface="Eras Demi ITC"/>
                <a:cs typeface="Arial"/>
              </a:rPr>
              <a:t>3 properties task</a:t>
            </a:r>
          </a:p>
        </p:txBody>
      </p:sp>
      <p:sp>
        <p:nvSpPr>
          <p:cNvPr id="8" name="TextBox 7">
            <a:extLst>
              <a:ext uri="{FF2B5EF4-FFF2-40B4-BE49-F238E27FC236}">
                <a16:creationId xmlns:a16="http://schemas.microsoft.com/office/drawing/2014/main" id="{394BFA74-3246-4224-A332-F406EE7E019D}"/>
              </a:ext>
            </a:extLst>
          </p:cNvPr>
          <p:cNvSpPr txBox="1"/>
          <p:nvPr/>
        </p:nvSpPr>
        <p:spPr>
          <a:xfrm>
            <a:off x="227093" y="5360501"/>
            <a:ext cx="2064250" cy="1323439"/>
          </a:xfrm>
          <a:prstGeom prst="rect">
            <a:avLst/>
          </a:prstGeom>
          <a:noFill/>
          <a:ln>
            <a:solidFill>
              <a:schemeClr val="tx1"/>
            </a:solidFill>
          </a:ln>
        </p:spPr>
        <p:txBody>
          <a:bodyPr wrap="square" lIns="91440" tIns="45720" rIns="91440" bIns="45720" rtlCol="0" anchor="t">
            <a:spAutoFit/>
          </a:bodyPr>
          <a:lstStyle/>
          <a:p>
            <a:r>
              <a:rPr lang="en-GB" sz="1600">
                <a:latin typeface="Eras Demi ITC"/>
                <a:cs typeface="Arial"/>
              </a:rPr>
              <a:t>Wool</a:t>
            </a:r>
          </a:p>
          <a:p>
            <a:endParaRPr lang="en-GB" sz="1600">
              <a:latin typeface="Eras Demi ITC"/>
            </a:endParaRPr>
          </a:p>
          <a:p>
            <a:r>
              <a:rPr lang="en-GB" sz="1600">
                <a:latin typeface="Eras Demi ITC"/>
                <a:cs typeface="Arial"/>
              </a:rPr>
              <a:t>1.</a:t>
            </a:r>
          </a:p>
          <a:p>
            <a:r>
              <a:rPr lang="en-GB" sz="1600">
                <a:latin typeface="Eras Demi ITC"/>
                <a:cs typeface="Arial"/>
              </a:rPr>
              <a:t>2.</a:t>
            </a:r>
          </a:p>
          <a:p>
            <a:r>
              <a:rPr lang="en-GB" sz="1600">
                <a:latin typeface="Eras Demi ITC"/>
                <a:cs typeface="Arial"/>
              </a:rPr>
              <a:t>3</a:t>
            </a:r>
            <a:r>
              <a:rPr lang="en-GB" sz="1600">
                <a:latin typeface="Arial"/>
                <a:cs typeface="Arial"/>
              </a:rPr>
              <a:t>.</a:t>
            </a:r>
          </a:p>
        </p:txBody>
      </p:sp>
      <p:sp>
        <p:nvSpPr>
          <p:cNvPr id="9" name="TextBox 8">
            <a:extLst>
              <a:ext uri="{FF2B5EF4-FFF2-40B4-BE49-F238E27FC236}">
                <a16:creationId xmlns:a16="http://schemas.microsoft.com/office/drawing/2014/main" id="{5F29325A-D707-4375-9C87-E977A21E6860}"/>
              </a:ext>
            </a:extLst>
          </p:cNvPr>
          <p:cNvSpPr txBox="1"/>
          <p:nvPr/>
        </p:nvSpPr>
        <p:spPr>
          <a:xfrm>
            <a:off x="2617930" y="5360500"/>
            <a:ext cx="2064250" cy="1323439"/>
          </a:xfrm>
          <a:prstGeom prst="rect">
            <a:avLst/>
          </a:prstGeom>
          <a:noFill/>
          <a:ln>
            <a:solidFill>
              <a:schemeClr val="tx1"/>
            </a:solidFill>
          </a:ln>
        </p:spPr>
        <p:txBody>
          <a:bodyPr wrap="square" lIns="91440" tIns="45720" rIns="91440" bIns="45720" rtlCol="0" anchor="t">
            <a:spAutoFit/>
          </a:bodyPr>
          <a:lstStyle/>
          <a:p>
            <a:r>
              <a:rPr lang="en-GB" sz="1600">
                <a:latin typeface="Eras Demi ITC"/>
                <a:cs typeface="Arial"/>
              </a:rPr>
              <a:t>Cotton</a:t>
            </a:r>
          </a:p>
          <a:p>
            <a:endParaRPr lang="en-GB" sz="1600">
              <a:latin typeface="Eras Demi ITC"/>
            </a:endParaRPr>
          </a:p>
          <a:p>
            <a:r>
              <a:rPr lang="en-GB" sz="1600">
                <a:latin typeface="Eras Demi ITC"/>
                <a:cs typeface="Arial"/>
              </a:rPr>
              <a:t>1.</a:t>
            </a:r>
          </a:p>
          <a:p>
            <a:r>
              <a:rPr lang="en-GB" sz="1600">
                <a:latin typeface="Eras Demi ITC"/>
                <a:cs typeface="Arial"/>
              </a:rPr>
              <a:t>2.</a:t>
            </a:r>
          </a:p>
          <a:p>
            <a:r>
              <a:rPr lang="en-GB" sz="1600">
                <a:latin typeface="Eras Demi ITC"/>
                <a:cs typeface="Arial"/>
              </a:rPr>
              <a:t>3.</a:t>
            </a:r>
          </a:p>
        </p:txBody>
      </p:sp>
      <p:sp>
        <p:nvSpPr>
          <p:cNvPr id="10" name="TextBox 9">
            <a:extLst>
              <a:ext uri="{FF2B5EF4-FFF2-40B4-BE49-F238E27FC236}">
                <a16:creationId xmlns:a16="http://schemas.microsoft.com/office/drawing/2014/main" id="{9F6E4071-F03F-4885-A5E8-C064A286DF79}"/>
              </a:ext>
            </a:extLst>
          </p:cNvPr>
          <p:cNvSpPr txBox="1"/>
          <p:nvPr/>
        </p:nvSpPr>
        <p:spPr>
          <a:xfrm>
            <a:off x="5008767" y="5360500"/>
            <a:ext cx="2064250" cy="1323439"/>
          </a:xfrm>
          <a:prstGeom prst="rect">
            <a:avLst/>
          </a:prstGeom>
          <a:noFill/>
          <a:ln>
            <a:solidFill>
              <a:schemeClr val="tx1"/>
            </a:solidFill>
          </a:ln>
        </p:spPr>
        <p:txBody>
          <a:bodyPr wrap="square" lIns="91440" tIns="45720" rIns="91440" bIns="45720" rtlCol="0" anchor="t">
            <a:spAutoFit/>
          </a:bodyPr>
          <a:lstStyle/>
          <a:p>
            <a:r>
              <a:rPr lang="en-GB" sz="1600">
                <a:latin typeface="Eras Demi ITC"/>
                <a:cs typeface="Arial"/>
              </a:rPr>
              <a:t>Polyester</a:t>
            </a:r>
          </a:p>
          <a:p>
            <a:endParaRPr lang="en-GB" sz="1600">
              <a:latin typeface="Eras Demi ITC"/>
            </a:endParaRPr>
          </a:p>
          <a:p>
            <a:r>
              <a:rPr lang="en-GB" sz="1600">
                <a:latin typeface="Eras Demi ITC"/>
                <a:cs typeface="Arial"/>
              </a:rPr>
              <a:t>1.</a:t>
            </a:r>
          </a:p>
          <a:p>
            <a:r>
              <a:rPr lang="en-GB" sz="1600">
                <a:latin typeface="Eras Demi ITC"/>
                <a:cs typeface="Arial"/>
              </a:rPr>
              <a:t>2.</a:t>
            </a:r>
          </a:p>
          <a:p>
            <a:r>
              <a:rPr lang="en-GB" sz="1600">
                <a:latin typeface="Eras Demi ITC"/>
                <a:cs typeface="Arial"/>
              </a:rPr>
              <a:t>3.</a:t>
            </a:r>
          </a:p>
        </p:txBody>
      </p:sp>
      <p:sp>
        <p:nvSpPr>
          <p:cNvPr id="11" name="TextBox 10">
            <a:extLst>
              <a:ext uri="{FF2B5EF4-FFF2-40B4-BE49-F238E27FC236}">
                <a16:creationId xmlns:a16="http://schemas.microsoft.com/office/drawing/2014/main" id="{ED3F2FC4-E95F-44EC-943C-C6EEE073ABED}"/>
              </a:ext>
            </a:extLst>
          </p:cNvPr>
          <p:cNvSpPr txBox="1"/>
          <p:nvPr/>
        </p:nvSpPr>
        <p:spPr>
          <a:xfrm>
            <a:off x="7380698" y="5365584"/>
            <a:ext cx="2064250" cy="1323439"/>
          </a:xfrm>
          <a:prstGeom prst="rect">
            <a:avLst/>
          </a:prstGeom>
          <a:noFill/>
          <a:ln>
            <a:solidFill>
              <a:schemeClr val="tx1"/>
            </a:solidFill>
          </a:ln>
        </p:spPr>
        <p:txBody>
          <a:bodyPr wrap="square" lIns="91440" tIns="45720" rIns="91440" bIns="45720" rtlCol="0" anchor="t">
            <a:spAutoFit/>
          </a:bodyPr>
          <a:lstStyle/>
          <a:p>
            <a:r>
              <a:rPr lang="en-GB" sz="1600">
                <a:latin typeface="Eras Demi ITC"/>
                <a:cs typeface="Arial"/>
              </a:rPr>
              <a:t>Lycra</a:t>
            </a:r>
          </a:p>
          <a:p>
            <a:endParaRPr lang="en-GB" sz="1600">
              <a:latin typeface="Eras Demi ITC"/>
            </a:endParaRPr>
          </a:p>
          <a:p>
            <a:r>
              <a:rPr lang="en-GB" sz="1600">
                <a:latin typeface="Eras Demi ITC"/>
                <a:cs typeface="Arial"/>
              </a:rPr>
              <a:t>1.</a:t>
            </a:r>
          </a:p>
          <a:p>
            <a:r>
              <a:rPr lang="en-GB" sz="1600">
                <a:latin typeface="Eras Demi ITC"/>
                <a:cs typeface="Arial"/>
              </a:rPr>
              <a:t>2.</a:t>
            </a:r>
          </a:p>
          <a:p>
            <a:r>
              <a:rPr lang="en-GB" sz="1600">
                <a:latin typeface="Eras Demi ITC"/>
                <a:cs typeface="Arial"/>
              </a:rPr>
              <a:t>3.</a:t>
            </a:r>
          </a:p>
        </p:txBody>
      </p:sp>
      <p:sp>
        <p:nvSpPr>
          <p:cNvPr id="13" name="TextBox 12">
            <a:extLst>
              <a:ext uri="{FF2B5EF4-FFF2-40B4-BE49-F238E27FC236}">
                <a16:creationId xmlns:a16="http://schemas.microsoft.com/office/drawing/2014/main" id="{3D9D65AF-F76F-4E74-9FFD-8870CBAAF87A}"/>
              </a:ext>
            </a:extLst>
          </p:cNvPr>
          <p:cNvSpPr txBox="1"/>
          <p:nvPr/>
        </p:nvSpPr>
        <p:spPr>
          <a:xfrm>
            <a:off x="6117391" y="2468721"/>
            <a:ext cx="3282897" cy="1569660"/>
          </a:xfrm>
          <a:prstGeom prst="rect">
            <a:avLst/>
          </a:prstGeom>
          <a:noFill/>
          <a:ln>
            <a:solidFill>
              <a:schemeClr val="tx1"/>
            </a:solidFill>
          </a:ln>
        </p:spPr>
        <p:txBody>
          <a:bodyPr wrap="square" lIns="91440" tIns="45720" rIns="91440" bIns="45720" rtlCol="0" anchor="t">
            <a:spAutoFit/>
          </a:bodyPr>
          <a:lstStyle/>
          <a:p>
            <a:pPr algn="ctr"/>
            <a:r>
              <a:rPr lang="en-GB" sz="1200" dirty="0">
                <a:latin typeface="Eras Demi ITC"/>
                <a:cs typeface="Arial"/>
              </a:rPr>
              <a:t>Reflection box: Can you think of another type of fabric and what it is used for?</a:t>
            </a:r>
            <a:r>
              <a:rPr lang="en-GB" sz="1200" dirty="0">
                <a:latin typeface="Arial"/>
                <a:cs typeface="Arial"/>
              </a:rPr>
              <a:t> </a:t>
            </a:r>
            <a:r>
              <a:rPr lang="en-GB" dirty="0">
                <a:latin typeface="Arial"/>
                <a:cs typeface="Arial"/>
              </a:rPr>
              <a:t>……………….........................</a:t>
            </a:r>
          </a:p>
          <a:p>
            <a:r>
              <a:rPr lang="en-GB" dirty="0"/>
              <a:t>……………………………………………………………………………………………………….</a:t>
            </a:r>
          </a:p>
        </p:txBody>
      </p:sp>
      <p:sp>
        <p:nvSpPr>
          <p:cNvPr id="36" name="TextBox 35">
            <a:extLst>
              <a:ext uri="{FF2B5EF4-FFF2-40B4-BE49-F238E27FC236}">
                <a16:creationId xmlns:a16="http://schemas.microsoft.com/office/drawing/2014/main" id="{3B19BB13-B6B3-48E4-A80C-380238818469}"/>
              </a:ext>
            </a:extLst>
          </p:cNvPr>
          <p:cNvSpPr txBox="1"/>
          <p:nvPr/>
        </p:nvSpPr>
        <p:spPr>
          <a:xfrm>
            <a:off x="288834" y="568512"/>
            <a:ext cx="4969690"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a:latin typeface="Eras Demi ITC" panose="020B0805030504020804" pitchFamily="34" charset="0"/>
                <a:cs typeface="Arial"/>
              </a:rPr>
              <a:t>LI: Compare fabrics and their properties</a:t>
            </a:r>
            <a:endParaRPr lang="en-US">
              <a:latin typeface="Eras Demi ITC" panose="020B0805030504020804" pitchFamily="34" charset="0"/>
            </a:endParaRPr>
          </a:p>
        </p:txBody>
      </p:sp>
      <p:grpSp>
        <p:nvGrpSpPr>
          <p:cNvPr id="20" name="Group 19">
            <a:extLst>
              <a:ext uri="{FF2B5EF4-FFF2-40B4-BE49-F238E27FC236}">
                <a16:creationId xmlns:a16="http://schemas.microsoft.com/office/drawing/2014/main" id="{C00FE032-57AE-475F-9600-39DEE3B845DE}"/>
              </a:ext>
            </a:extLst>
          </p:cNvPr>
          <p:cNvGrpSpPr/>
          <p:nvPr/>
        </p:nvGrpSpPr>
        <p:grpSpPr>
          <a:xfrm>
            <a:off x="6629472" y="252167"/>
            <a:ext cx="2770816" cy="2111623"/>
            <a:chOff x="52557" y="2950585"/>
            <a:chExt cx="2770816" cy="2111623"/>
          </a:xfrm>
        </p:grpSpPr>
        <p:grpSp>
          <p:nvGrpSpPr>
            <p:cNvPr id="22" name="Group 21">
              <a:extLst>
                <a:ext uri="{FF2B5EF4-FFF2-40B4-BE49-F238E27FC236}">
                  <a16:creationId xmlns:a16="http://schemas.microsoft.com/office/drawing/2014/main" id="{9AD792AD-6F37-4B9F-A2CE-AD6F52F7C7E2}"/>
                </a:ext>
              </a:extLst>
            </p:cNvPr>
            <p:cNvGrpSpPr/>
            <p:nvPr/>
          </p:nvGrpSpPr>
          <p:grpSpPr>
            <a:xfrm>
              <a:off x="52557" y="2950585"/>
              <a:ext cx="2770816" cy="2111623"/>
              <a:chOff x="21945" y="3104964"/>
              <a:chExt cx="2611394" cy="2088232"/>
            </a:xfrm>
          </p:grpSpPr>
          <p:sp>
            <p:nvSpPr>
              <p:cNvPr id="24" name="Rectangle 23">
                <a:extLst>
                  <a:ext uri="{FF2B5EF4-FFF2-40B4-BE49-F238E27FC236}">
                    <a16:creationId xmlns:a16="http://schemas.microsoft.com/office/drawing/2014/main" id="{2E212BB7-68AB-4878-84B7-C2DE4062C7D5}"/>
                  </a:ext>
                </a:extLst>
              </p:cNvPr>
              <p:cNvSpPr/>
              <p:nvPr/>
            </p:nvSpPr>
            <p:spPr>
              <a:xfrm>
                <a:off x="21945" y="3104964"/>
                <a:ext cx="2611394" cy="2088232"/>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GB">
                  <a:solidFill>
                    <a:schemeClr val="tx1"/>
                  </a:solidFill>
                </a:endParaRPr>
              </a:p>
            </p:txBody>
          </p:sp>
          <p:sp>
            <p:nvSpPr>
              <p:cNvPr id="25" name="TextBox 24">
                <a:extLst>
                  <a:ext uri="{FF2B5EF4-FFF2-40B4-BE49-F238E27FC236}">
                    <a16:creationId xmlns:a16="http://schemas.microsoft.com/office/drawing/2014/main" id="{C1BFC698-7DB2-4C8E-8C54-F6A8D36DDE0F}"/>
                  </a:ext>
                </a:extLst>
              </p:cNvPr>
              <p:cNvSpPr txBox="1"/>
              <p:nvPr/>
            </p:nvSpPr>
            <p:spPr>
              <a:xfrm>
                <a:off x="50303" y="3110970"/>
                <a:ext cx="2276474" cy="372850"/>
              </a:xfrm>
              <a:prstGeom prst="rect">
                <a:avLst/>
              </a:prstGeom>
              <a:noFill/>
            </p:spPr>
            <p:txBody>
              <a:bodyPr wrap="square" rtlCol="0">
                <a:spAutoFit/>
              </a:bodyPr>
              <a:lstStyle/>
              <a:p>
                <a:pPr>
                  <a:spcBef>
                    <a:spcPts val="400"/>
                  </a:spcBef>
                </a:pPr>
                <a:r>
                  <a:rPr lang="en-GB" sz="1050" b="1" u="sng">
                    <a:latin typeface="+mn-lt"/>
                  </a:rPr>
                  <a:t>Investigation – </a:t>
                </a:r>
                <a:r>
                  <a:rPr lang="en-GB" sz="1050" b="1" i="1" u="sng">
                    <a:latin typeface="+mn-lt"/>
                  </a:rPr>
                  <a:t>Success Criteria</a:t>
                </a:r>
                <a:endParaRPr lang="en-GB" altLang="en-US" sz="1050" b="1" i="1">
                  <a:latin typeface="+mn-lt"/>
                </a:endParaRPr>
              </a:p>
              <a:p>
                <a:endParaRPr lang="en-GB" altLang="en-US" sz="800">
                  <a:latin typeface="Calibri" pitchFamily="34" charset="0"/>
                </a:endParaRPr>
              </a:p>
            </p:txBody>
          </p:sp>
          <p:sp>
            <p:nvSpPr>
              <p:cNvPr id="26" name="Rectangle 25">
                <a:extLst>
                  <a:ext uri="{FF2B5EF4-FFF2-40B4-BE49-F238E27FC236}">
                    <a16:creationId xmlns:a16="http://schemas.microsoft.com/office/drawing/2014/main" id="{2DE3B3F9-1881-419B-846D-2142B1F19B5C}"/>
                  </a:ext>
                </a:extLst>
              </p:cNvPr>
              <p:cNvSpPr/>
              <p:nvPr/>
            </p:nvSpPr>
            <p:spPr>
              <a:xfrm>
                <a:off x="2326777" y="3421164"/>
                <a:ext cx="180000" cy="180000"/>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7" name="Rectangle 26">
                <a:extLst>
                  <a:ext uri="{FF2B5EF4-FFF2-40B4-BE49-F238E27FC236}">
                    <a16:creationId xmlns:a16="http://schemas.microsoft.com/office/drawing/2014/main" id="{23234DFF-2DF6-4000-823A-B1CF95CB8061}"/>
                  </a:ext>
                </a:extLst>
              </p:cNvPr>
              <p:cNvSpPr/>
              <p:nvPr/>
            </p:nvSpPr>
            <p:spPr>
              <a:xfrm>
                <a:off x="2326776" y="4266860"/>
                <a:ext cx="180000" cy="180000"/>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8" name="Rectangle 27">
                <a:extLst>
                  <a:ext uri="{FF2B5EF4-FFF2-40B4-BE49-F238E27FC236}">
                    <a16:creationId xmlns:a16="http://schemas.microsoft.com/office/drawing/2014/main" id="{0F24A5D7-B9F8-4FB6-A732-CC457DE929A2}"/>
                  </a:ext>
                </a:extLst>
              </p:cNvPr>
              <p:cNvSpPr/>
              <p:nvPr/>
            </p:nvSpPr>
            <p:spPr>
              <a:xfrm>
                <a:off x="2326776" y="3860861"/>
                <a:ext cx="180000" cy="180000"/>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pic>
          <p:nvPicPr>
            <p:cNvPr id="23" name="Picture 5" descr="C:\Users\David\AppData\Local\Microsoft\Windows\INetCache\IE\XJVJXHFD\green-steps[1].png">
              <a:extLst>
                <a:ext uri="{FF2B5EF4-FFF2-40B4-BE49-F238E27FC236}">
                  <a16:creationId xmlns:a16="http://schemas.microsoft.com/office/drawing/2014/main" id="{BF291E15-B77B-4470-861B-8602D2A93EFF}"/>
                </a:ext>
              </a:extLst>
            </p:cNvPr>
            <p:cNvPicPr>
              <a:picLocks noChangeAspect="1" noChangeArrowheads="1"/>
            </p:cNvPicPr>
            <p:nvPr/>
          </p:nvPicPr>
          <p:blipFill>
            <a:blip r:embed="rId2" cstate="print">
              <a:biLevel thresh="75000"/>
              <a:extLst>
                <a:ext uri="{28A0092B-C50C-407E-A947-70E740481C1C}">
                  <a14:useLocalDpi xmlns:a14="http://schemas.microsoft.com/office/drawing/2010/main" val="0"/>
                </a:ext>
              </a:extLst>
            </a:blip>
            <a:srcRect/>
            <a:stretch>
              <a:fillRect/>
            </a:stretch>
          </p:blipFill>
          <p:spPr bwMode="auto">
            <a:xfrm>
              <a:off x="140571" y="4504098"/>
              <a:ext cx="483708" cy="483708"/>
            </a:xfrm>
            <a:prstGeom prst="rect">
              <a:avLst/>
            </a:prstGeom>
            <a:noFill/>
            <a:extLst>
              <a:ext uri="{909E8E84-426E-40DD-AFC4-6F175D3DCCD1}">
                <a14:hiddenFill xmlns:a14="http://schemas.microsoft.com/office/drawing/2010/main">
                  <a:solidFill>
                    <a:srgbClr val="FFFFFF"/>
                  </a:solidFill>
                </a14:hiddenFill>
              </a:ext>
            </a:extLst>
          </p:spPr>
        </p:pic>
      </p:grpSp>
      <p:sp>
        <p:nvSpPr>
          <p:cNvPr id="29" name="TextBox 28">
            <a:extLst>
              <a:ext uri="{FF2B5EF4-FFF2-40B4-BE49-F238E27FC236}">
                <a16:creationId xmlns:a16="http://schemas.microsoft.com/office/drawing/2014/main" id="{46C1743F-D30D-4540-B7AB-29C9A40DA0A5}"/>
              </a:ext>
            </a:extLst>
          </p:cNvPr>
          <p:cNvSpPr txBox="1"/>
          <p:nvPr/>
        </p:nvSpPr>
        <p:spPr>
          <a:xfrm>
            <a:off x="6631710" y="467945"/>
            <a:ext cx="2415450" cy="1323439"/>
          </a:xfrm>
          <a:prstGeom prst="rect">
            <a:avLst/>
          </a:prstGeom>
          <a:noFill/>
        </p:spPr>
        <p:txBody>
          <a:bodyPr wrap="square">
            <a:spAutoFit/>
          </a:bodyPr>
          <a:lstStyle/>
          <a:p>
            <a:pPr marL="87313" indent="-87313" algn="just">
              <a:buFont typeface="Arial" panose="020B0604020202020204" pitchFamily="34" charset="0"/>
              <a:buChar char="•"/>
            </a:pPr>
            <a:r>
              <a:rPr lang="en-GB" altLang="en-US" sz="800">
                <a:latin typeface="Calibri" pitchFamily="34" charset="0"/>
              </a:rPr>
              <a:t>You have analysed past and present professionals in </a:t>
            </a:r>
            <a:r>
              <a:rPr lang="en-GB" altLang="en-US" sz="800" b="1">
                <a:latin typeface="Calibri" pitchFamily="34" charset="0"/>
              </a:rPr>
              <a:t>depth</a:t>
            </a:r>
            <a:r>
              <a:rPr lang="en-GB" altLang="en-US" sz="800">
                <a:latin typeface="Calibri" pitchFamily="34" charset="0"/>
              </a:rPr>
              <a:t> and drawn relevant </a:t>
            </a:r>
            <a:r>
              <a:rPr lang="en-GB" altLang="en-US" sz="800" b="1">
                <a:latin typeface="Calibri" pitchFamily="34" charset="0"/>
              </a:rPr>
              <a:t>conclusions</a:t>
            </a:r>
            <a:r>
              <a:rPr lang="en-GB" altLang="en-US" sz="800">
                <a:latin typeface="Calibri" pitchFamily="34" charset="0"/>
              </a:rPr>
              <a:t> of </a:t>
            </a:r>
            <a:r>
              <a:rPr lang="en-GB" altLang="en-US" sz="800" b="1">
                <a:latin typeface="Calibri" pitchFamily="34" charset="0"/>
              </a:rPr>
              <a:t>key points</a:t>
            </a:r>
            <a:r>
              <a:rPr lang="en-GB" altLang="en-US" sz="800">
                <a:latin typeface="Calibri" pitchFamily="34" charset="0"/>
              </a:rPr>
              <a:t>.</a:t>
            </a:r>
          </a:p>
          <a:p>
            <a:pPr marL="87313" indent="-87313" algn="just">
              <a:buFont typeface="Arial" panose="020B0604020202020204" pitchFamily="34" charset="0"/>
              <a:buChar char="•"/>
            </a:pPr>
            <a:endParaRPr lang="en-GB" altLang="en-US" sz="800">
              <a:latin typeface="Calibri" pitchFamily="34" charset="0"/>
            </a:endParaRPr>
          </a:p>
          <a:p>
            <a:pPr marL="87313" indent="-87313" algn="just">
              <a:buFont typeface="Arial" panose="020B0604020202020204" pitchFamily="34" charset="0"/>
              <a:buChar char="•"/>
            </a:pPr>
            <a:r>
              <a:rPr lang="en-GB" altLang="en-US" sz="800">
                <a:latin typeface="Calibri" pitchFamily="34" charset="0"/>
              </a:rPr>
              <a:t>You have analysed past and present professionals and </a:t>
            </a:r>
            <a:r>
              <a:rPr lang="en-GB" altLang="en-US" sz="800" b="1">
                <a:latin typeface="Calibri" pitchFamily="34" charset="0"/>
              </a:rPr>
              <a:t>identified</a:t>
            </a:r>
            <a:r>
              <a:rPr lang="en-GB" altLang="en-US" sz="800">
                <a:latin typeface="Calibri" pitchFamily="34" charset="0"/>
              </a:rPr>
              <a:t> some </a:t>
            </a:r>
            <a:r>
              <a:rPr lang="en-GB" altLang="en-US" sz="800" b="1">
                <a:latin typeface="Calibri" pitchFamily="34" charset="0"/>
              </a:rPr>
              <a:t>key points</a:t>
            </a:r>
            <a:r>
              <a:rPr lang="en-GB" altLang="en-US" sz="800">
                <a:latin typeface="Calibri" pitchFamily="34" charset="0"/>
              </a:rPr>
              <a:t>.</a:t>
            </a:r>
          </a:p>
          <a:p>
            <a:pPr marL="87313" indent="-87313" algn="just">
              <a:buFont typeface="Arial" panose="020B0604020202020204" pitchFamily="34" charset="0"/>
              <a:buChar char="•"/>
            </a:pPr>
            <a:endParaRPr lang="en-GB" altLang="en-US" sz="800">
              <a:latin typeface="Calibri" pitchFamily="34" charset="0"/>
            </a:endParaRPr>
          </a:p>
          <a:p>
            <a:pPr marL="87313" indent="-87313" algn="just">
              <a:buFont typeface="Arial" panose="020B0604020202020204" pitchFamily="34" charset="0"/>
              <a:buChar char="•"/>
            </a:pPr>
            <a:r>
              <a:rPr lang="en-GB" altLang="en-US" sz="800">
                <a:latin typeface="Calibri" pitchFamily="34" charset="0"/>
              </a:rPr>
              <a:t>You have analysed past and present professionals  in a </a:t>
            </a:r>
            <a:r>
              <a:rPr lang="en-GB" altLang="en-US" sz="800" b="1">
                <a:latin typeface="Calibri" pitchFamily="34" charset="0"/>
              </a:rPr>
              <a:t>basic</a:t>
            </a:r>
            <a:r>
              <a:rPr lang="en-GB" altLang="en-US" sz="800">
                <a:latin typeface="Calibri" pitchFamily="34" charset="0"/>
              </a:rPr>
              <a:t> fashion with little relevance to your project.</a:t>
            </a:r>
          </a:p>
        </p:txBody>
      </p:sp>
      <p:sp>
        <p:nvSpPr>
          <p:cNvPr id="30" name="TextBox 29">
            <a:extLst>
              <a:ext uri="{FF2B5EF4-FFF2-40B4-BE49-F238E27FC236}">
                <a16:creationId xmlns:a16="http://schemas.microsoft.com/office/drawing/2014/main" id="{4F70C127-F6B1-4F8F-AB36-BB8B6BC961F0}"/>
              </a:ext>
            </a:extLst>
          </p:cNvPr>
          <p:cNvSpPr txBox="1"/>
          <p:nvPr/>
        </p:nvSpPr>
        <p:spPr>
          <a:xfrm>
            <a:off x="7162822" y="1586393"/>
            <a:ext cx="2282126" cy="779893"/>
          </a:xfrm>
          <a:prstGeom prst="rect">
            <a:avLst/>
          </a:prstGeom>
          <a:noFill/>
        </p:spPr>
        <p:txBody>
          <a:bodyPr wrap="square">
            <a:spAutoFit/>
          </a:bodyPr>
          <a:lstStyle/>
          <a:p>
            <a:pPr marL="0" marR="0" indent="0" algn="l">
              <a:lnSpc>
                <a:spcPct val="119000"/>
              </a:lnSpc>
              <a:spcBef>
                <a:spcPts val="0"/>
              </a:spcBef>
              <a:spcAft>
                <a:spcPts val="0"/>
              </a:spcAft>
            </a:pPr>
            <a:r>
              <a:rPr lang="en-GB" sz="1000" b="1" i="1" kern="1400">
                <a:ln>
                  <a:noFill/>
                </a:ln>
                <a:effectLst/>
                <a:latin typeface="Calibri" panose="020F0502020204030204" pitchFamily="34" charset="0"/>
              </a:rPr>
              <a:t>Next Steps…</a:t>
            </a:r>
            <a:endParaRPr lang="en-GB" sz="3200" b="1" kern="1400">
              <a:ln>
                <a:noFill/>
              </a:ln>
              <a:effectLst/>
              <a:latin typeface="Calibri" panose="020F0502020204030204" pitchFamily="34" charset="0"/>
            </a:endParaRPr>
          </a:p>
          <a:p>
            <a:pPr marL="0" marR="0" indent="0" algn="l">
              <a:lnSpc>
                <a:spcPct val="119000"/>
              </a:lnSpc>
              <a:spcBef>
                <a:spcPts val="0"/>
              </a:spcBef>
              <a:spcAft>
                <a:spcPts val="600"/>
              </a:spcAft>
            </a:pPr>
            <a:r>
              <a:rPr lang="en-GB" sz="700" b="1" i="1" kern="1400">
                <a:ln>
                  <a:noFill/>
                </a:ln>
                <a:effectLst/>
                <a:latin typeface="Calibri" panose="020F0502020204030204" pitchFamily="34" charset="0"/>
              </a:rPr>
              <a:t>Ensure that the products you have found inform your next steps and that you use some of the designs in your own work.  Use parts of other designs to come up with something new </a:t>
            </a:r>
            <a:endParaRPr lang="en-GB" sz="2000" b="1" i="1" kern="1400">
              <a:ln>
                <a:noFill/>
              </a:ln>
              <a:effectLst/>
              <a:latin typeface="Calibri" panose="020F0502020204030204" pitchFamily="34" charset="0"/>
            </a:endParaRPr>
          </a:p>
        </p:txBody>
      </p:sp>
      <p:sp>
        <p:nvSpPr>
          <p:cNvPr id="31" name="TextBox 30">
            <a:extLst>
              <a:ext uri="{FF2B5EF4-FFF2-40B4-BE49-F238E27FC236}">
                <a16:creationId xmlns:a16="http://schemas.microsoft.com/office/drawing/2014/main" id="{B357361C-8D29-4DFF-BC24-03AA26BCBDE5}"/>
              </a:ext>
            </a:extLst>
          </p:cNvPr>
          <p:cNvSpPr txBox="1"/>
          <p:nvPr/>
        </p:nvSpPr>
        <p:spPr>
          <a:xfrm>
            <a:off x="189038" y="4165360"/>
            <a:ext cx="9241841" cy="830997"/>
          </a:xfrm>
          <a:prstGeom prst="rect">
            <a:avLst/>
          </a:prstGeom>
          <a:noFill/>
          <a:ln>
            <a:solidFill>
              <a:schemeClr val="accent2">
                <a:lumMod val="75000"/>
              </a:schemeClr>
            </a:solidFill>
          </a:ln>
        </p:spPr>
        <p:txBody>
          <a:bodyPr wrap="square">
            <a:spAutoFit/>
          </a:bodyPr>
          <a:lstStyle/>
          <a:p>
            <a:r>
              <a:rPr lang="en-GB" sz="1200" i="0" dirty="0">
                <a:solidFill>
                  <a:srgbClr val="030303"/>
                </a:solidFill>
                <a:effectLst/>
                <a:latin typeface="Eras Light ITC" panose="020B0402030504020804" pitchFamily="34" charset="0"/>
              </a:rPr>
              <a:t>When looking at basic properties of fabric, there are certain features which are necessary to consider; breathability, weight, drape, durability, softness, construction and whether it is a water-repellent fabric. Most fabrics fall into 2 categories, when it comes to their construction properties; woven and knitted. A textile’s specific properties and appearance are affected by not only what type of yarn was used to make it, but how it was constructed. Write down 3 properties of each fabric below.  </a:t>
            </a:r>
            <a:endParaRPr lang="en-GB" sz="1200" dirty="0">
              <a:latin typeface="Eras Light ITC" panose="020B0402030504020804" pitchFamily="34" charset="0"/>
            </a:endParaRPr>
          </a:p>
        </p:txBody>
      </p:sp>
      <p:pic>
        <p:nvPicPr>
          <p:cNvPr id="32" name="Picture 2">
            <a:extLst>
              <a:ext uri="{FF2B5EF4-FFF2-40B4-BE49-F238E27FC236}">
                <a16:creationId xmlns:a16="http://schemas.microsoft.com/office/drawing/2014/main" id="{C56BC73E-3640-4C3E-BF7C-6E8FDB285071}"/>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9008255" y="4604635"/>
            <a:ext cx="880033" cy="783444"/>
          </a:xfrm>
          <a:prstGeom prst="rect">
            <a:avLst/>
          </a:prstGeom>
          <a:noFill/>
          <a:extLst>
            <a:ext uri="{909E8E84-426E-40DD-AFC4-6F175D3DCCD1}">
              <a14:hiddenFill xmlns:a14="http://schemas.microsoft.com/office/drawing/2010/main">
                <a:solidFill>
                  <a:srgbClr val="FFFFFF"/>
                </a:solidFill>
              </a14:hiddenFill>
            </a:ext>
          </a:extLst>
        </p:spPr>
      </p:pic>
      <p:pic>
        <p:nvPicPr>
          <p:cNvPr id="33" name="Picture 2">
            <a:extLst>
              <a:ext uri="{FF2B5EF4-FFF2-40B4-BE49-F238E27FC236}">
                <a16:creationId xmlns:a16="http://schemas.microsoft.com/office/drawing/2014/main" id="{B2E907D5-29E2-446B-94BE-E5224C33A723}"/>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rot="11212811" flipV="1">
            <a:off x="1858868" y="4889150"/>
            <a:ext cx="749144" cy="556750"/>
          </a:xfrm>
          <a:prstGeom prst="rect">
            <a:avLst/>
          </a:prstGeom>
          <a:noFill/>
          <a:extLst>
            <a:ext uri="{909E8E84-426E-40DD-AFC4-6F175D3DCCD1}">
              <a14:hiddenFill xmlns:a14="http://schemas.microsoft.com/office/drawing/2010/main">
                <a:solidFill>
                  <a:srgbClr val="FFFFFF"/>
                </a:solidFill>
              </a14:hiddenFill>
            </a:ext>
          </a:extLst>
        </p:spPr>
      </p:pic>
      <p:sp>
        <p:nvSpPr>
          <p:cNvPr id="34" name="Rectangle 33">
            <a:extLst>
              <a:ext uri="{FF2B5EF4-FFF2-40B4-BE49-F238E27FC236}">
                <a16:creationId xmlns:a16="http://schemas.microsoft.com/office/drawing/2014/main" id="{64634939-4FFF-436D-8CA1-5219740A92B8}"/>
              </a:ext>
            </a:extLst>
          </p:cNvPr>
          <p:cNvSpPr/>
          <p:nvPr/>
        </p:nvSpPr>
        <p:spPr>
          <a:xfrm>
            <a:off x="8998920" y="4835479"/>
            <a:ext cx="635822" cy="345491"/>
          </a:xfrm>
          <a:prstGeom prst="rect">
            <a:avLst/>
          </a:prstGeom>
          <a:noFill/>
        </p:spPr>
        <p:txBody>
          <a:bodyPr wrap="none" lIns="91440" tIns="45720" rIns="91440" bIns="45720">
            <a:prstTxWarp prst="textArchUp">
              <a:avLst/>
            </a:prstTxWarp>
            <a:spAutoFit/>
          </a:bodyPr>
          <a:lstStyle/>
          <a:p>
            <a:pPr algn="ctr"/>
            <a:r>
              <a:rPr lang="en-US" sz="1200" dirty="0">
                <a:ln w="0"/>
                <a:effectLst>
                  <a:outerShdw blurRad="38100" dist="19050" dir="2700000" algn="tl" rotWithShape="0">
                    <a:schemeClr val="dk1">
                      <a:alpha val="40000"/>
                    </a:schemeClr>
                  </a:outerShdw>
                </a:effectLst>
                <a:latin typeface="Eras Demi ITC" panose="020B0805030504020804" pitchFamily="34" charset="0"/>
              </a:rPr>
              <a:t>DART</a:t>
            </a:r>
            <a:endParaRPr lang="en-US" sz="1200" b="0" cap="none" spc="0" dirty="0">
              <a:ln w="0"/>
              <a:solidFill>
                <a:schemeClr val="tx1"/>
              </a:solidFill>
              <a:effectLst>
                <a:outerShdw blurRad="38100" dist="19050" dir="2700000" algn="tl" rotWithShape="0">
                  <a:schemeClr val="dk1">
                    <a:alpha val="40000"/>
                  </a:schemeClr>
                </a:outerShdw>
              </a:effectLst>
              <a:latin typeface="Eras Demi ITC" panose="020B0805030504020804" pitchFamily="34" charset="0"/>
            </a:endParaRPr>
          </a:p>
        </p:txBody>
      </p:sp>
      <p:sp>
        <p:nvSpPr>
          <p:cNvPr id="35" name="Rectangle 34">
            <a:extLst>
              <a:ext uri="{FF2B5EF4-FFF2-40B4-BE49-F238E27FC236}">
                <a16:creationId xmlns:a16="http://schemas.microsoft.com/office/drawing/2014/main" id="{F46220E2-B4FA-4B97-A18D-D95EF529F29E}"/>
              </a:ext>
            </a:extLst>
          </p:cNvPr>
          <p:cNvSpPr/>
          <p:nvPr/>
        </p:nvSpPr>
        <p:spPr>
          <a:xfrm>
            <a:off x="2063284" y="5110680"/>
            <a:ext cx="479618" cy="307777"/>
          </a:xfrm>
          <a:prstGeom prst="rect">
            <a:avLst/>
          </a:prstGeom>
          <a:noFill/>
        </p:spPr>
        <p:txBody>
          <a:bodyPr wrap="none" lIns="91440" tIns="45720" rIns="91440" bIns="45720">
            <a:spAutoFit/>
          </a:bodyPr>
          <a:lstStyle/>
          <a:p>
            <a:pPr algn="ctr"/>
            <a:r>
              <a:rPr lang="en-US" sz="1400" b="0" cap="none" spc="0" dirty="0">
                <a:ln w="0"/>
                <a:solidFill>
                  <a:schemeClr val="tx1"/>
                </a:solidFill>
                <a:effectLst>
                  <a:outerShdw blurRad="38100" dist="19050" dir="2700000" algn="tl" rotWithShape="0">
                    <a:schemeClr val="dk1">
                      <a:alpha val="40000"/>
                    </a:schemeClr>
                  </a:outerShdw>
                </a:effectLst>
                <a:latin typeface="Eras Demi ITC" panose="020B0805030504020804" pitchFamily="34" charset="0"/>
              </a:rPr>
              <a:t>DIP</a:t>
            </a:r>
          </a:p>
        </p:txBody>
      </p:sp>
    </p:spTree>
    <p:extLst>
      <p:ext uri="{BB962C8B-B14F-4D97-AF65-F5344CB8AC3E}">
        <p14:creationId xmlns:p14="http://schemas.microsoft.com/office/powerpoint/2010/main" val="2267527393"/>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13">
            <a:extLst>
              <a:ext uri="{FF2B5EF4-FFF2-40B4-BE49-F238E27FC236}">
                <a16:creationId xmlns:a16="http://schemas.microsoft.com/office/drawing/2014/main" id="{2BC0228C-7C43-4A19-89BE-94B462AD9D4C}"/>
              </a:ext>
            </a:extLst>
          </p:cNvPr>
          <p:cNvPicPr>
            <a:picLocks noChangeAspect="1"/>
          </p:cNvPicPr>
          <p:nvPr/>
        </p:nvPicPr>
        <p:blipFill rotWithShape="1">
          <a:blip r:embed="rId3" cstate="print">
            <a:extLst>
              <a:ext uri="{28A0092B-C50C-407E-A947-70E740481C1C}">
                <a14:useLocalDpi xmlns:a14="http://schemas.microsoft.com/office/drawing/2010/main" val="0"/>
              </a:ext>
              <a:ext uri="{837473B0-CC2E-450A-ABE3-18F120FF3D39}">
                <a1611:picAttrSrcUrl xmlns:a1611="http://schemas.microsoft.com/office/drawing/2016/11/main" r:id="rId4"/>
              </a:ext>
            </a:extLst>
          </a:blip>
          <a:srcRect l="8785"/>
          <a:stretch/>
        </p:blipFill>
        <p:spPr>
          <a:xfrm>
            <a:off x="2112414" y="4506106"/>
            <a:ext cx="1382240" cy="1515369"/>
          </a:xfrm>
          <a:prstGeom prst="rect">
            <a:avLst/>
          </a:prstGeom>
        </p:spPr>
      </p:pic>
      <p:pic>
        <p:nvPicPr>
          <p:cNvPr id="2050" name="Picture 2" descr="African applique | Etsy">
            <a:extLst>
              <a:ext uri="{FF2B5EF4-FFF2-40B4-BE49-F238E27FC236}">
                <a16:creationId xmlns:a16="http://schemas.microsoft.com/office/drawing/2014/main" id="{C8C5B1A0-1B66-4E49-8BB2-5D591FF76E10}"/>
              </a:ext>
            </a:extLst>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254367" y="300887"/>
            <a:ext cx="1358384" cy="1218645"/>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descr="Traditional Textile Art: Tie Dye in West Africa – Elodie Travels">
            <a:extLst>
              <a:ext uri="{FF2B5EF4-FFF2-40B4-BE49-F238E27FC236}">
                <a16:creationId xmlns:a16="http://schemas.microsoft.com/office/drawing/2014/main" id="{B01C5DCD-D9FC-4E00-9290-663448BD8D41}"/>
              </a:ext>
            </a:extLst>
          </p:cNvPr>
          <p:cNvPicPr>
            <a:picLocks noChangeAspect="1" noChangeArrowheads="1"/>
          </p:cNvPicPr>
          <p:nvPr/>
        </p:nvPicPr>
        <p:blipFill rotWithShape="1">
          <a:blip r:embed="rId6">
            <a:extLst>
              <a:ext uri="{28A0092B-C50C-407E-A947-70E740481C1C}">
                <a14:useLocalDpi xmlns:a14="http://schemas.microsoft.com/office/drawing/2010/main" val="0"/>
              </a:ext>
            </a:extLst>
          </a:blip>
          <a:srcRect l="6374" r="12224"/>
          <a:stretch/>
        </p:blipFill>
        <p:spPr bwMode="auto">
          <a:xfrm>
            <a:off x="2126644" y="314827"/>
            <a:ext cx="1324372" cy="1218645"/>
          </a:xfrm>
          <a:prstGeom prst="rect">
            <a:avLst/>
          </a:prstGeom>
          <a:noFill/>
          <a:extLst>
            <a:ext uri="{909E8E84-426E-40DD-AFC4-6F175D3DCCD1}">
              <a14:hiddenFill xmlns:a14="http://schemas.microsoft.com/office/drawing/2010/main">
                <a:solidFill>
                  <a:srgbClr val="FFFFFF"/>
                </a:solidFill>
              </a14:hiddenFill>
            </a:ext>
          </a:extLst>
        </p:spPr>
      </p:pic>
      <p:pic>
        <p:nvPicPr>
          <p:cNvPr id="2054" name="Picture 6" descr="Into Africa: Quick Fat Quarter-Friendly Novelty Lap Quilt Pattern | Quilting  Daily">
            <a:extLst>
              <a:ext uri="{FF2B5EF4-FFF2-40B4-BE49-F238E27FC236}">
                <a16:creationId xmlns:a16="http://schemas.microsoft.com/office/drawing/2014/main" id="{12938F27-072E-474B-BE36-D32C056C66C5}"/>
              </a:ext>
            </a:extLst>
          </p:cNvPr>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2111941" y="2318571"/>
            <a:ext cx="1353779" cy="1353779"/>
          </a:xfrm>
          <a:prstGeom prst="rect">
            <a:avLst/>
          </a:prstGeom>
          <a:noFill/>
          <a:extLst>
            <a:ext uri="{909E8E84-426E-40DD-AFC4-6F175D3DCCD1}">
              <a14:hiddenFill xmlns:a14="http://schemas.microsoft.com/office/drawing/2010/main">
                <a:solidFill>
                  <a:srgbClr val="FFFFFF"/>
                </a:solidFill>
              </a14:hiddenFill>
            </a:ext>
          </a:extLst>
        </p:spPr>
      </p:pic>
      <p:pic>
        <p:nvPicPr>
          <p:cNvPr id="2056" name="Picture 8" descr="Pillow CoverDecorative Ankara Print Throw Pillow by PrisstheShop, $22.00 |  African inspired decor, African furniture, African pillow">
            <a:extLst>
              <a:ext uri="{FF2B5EF4-FFF2-40B4-BE49-F238E27FC236}">
                <a16:creationId xmlns:a16="http://schemas.microsoft.com/office/drawing/2014/main" id="{8F3A6FFA-6A1A-495E-B7AE-190DD5D6E4D1}"/>
              </a:ext>
            </a:extLst>
          </p:cNvPr>
          <p:cNvPicPr>
            <a:picLocks noChangeAspect="1" noChangeArrowheads="1"/>
          </p:cNvPicPr>
          <p:nvPr/>
        </p:nvPicPr>
        <p:blipFill rotWithShape="1">
          <a:blip r:embed="rId8" cstate="print">
            <a:extLst>
              <a:ext uri="{28A0092B-C50C-407E-A947-70E740481C1C}">
                <a14:useLocalDpi xmlns:a14="http://schemas.microsoft.com/office/drawing/2010/main" val="0"/>
              </a:ext>
            </a:extLst>
          </a:blip>
          <a:srcRect l="13080" t="34735"/>
          <a:stretch/>
        </p:blipFill>
        <p:spPr bwMode="auto">
          <a:xfrm>
            <a:off x="222625" y="2346451"/>
            <a:ext cx="1324371" cy="1325899"/>
          </a:xfrm>
          <a:prstGeom prst="rect">
            <a:avLst/>
          </a:prstGeom>
          <a:noFill/>
          <a:extLst>
            <a:ext uri="{909E8E84-426E-40DD-AFC4-6F175D3DCCD1}">
              <a14:hiddenFill xmlns:a14="http://schemas.microsoft.com/office/drawing/2010/main">
                <a:solidFill>
                  <a:srgbClr val="FFFFFF"/>
                </a:solidFill>
              </a14:hiddenFill>
            </a:ext>
          </a:extLst>
        </p:spPr>
      </p:pic>
      <p:pic>
        <p:nvPicPr>
          <p:cNvPr id="2058" name="Picture 10" descr="Three 5 Eighty 5 — Lerato - South African Seed Bead Earrings">
            <a:extLst>
              <a:ext uri="{FF2B5EF4-FFF2-40B4-BE49-F238E27FC236}">
                <a16:creationId xmlns:a16="http://schemas.microsoft.com/office/drawing/2014/main" id="{6497C6FB-5253-449E-A22D-ACE4B4090464}"/>
              </a:ext>
            </a:extLst>
          </p:cNvPr>
          <p:cNvPicPr>
            <a:picLocks noChangeAspect="1" noChangeArrowheads="1"/>
          </p:cNvPicPr>
          <p:nvPr/>
        </p:nvPicPr>
        <p:blipFill rotWithShape="1">
          <a:blip r:embed="rId9" cstate="print">
            <a:extLst>
              <a:ext uri="{28A0092B-C50C-407E-A947-70E740481C1C}">
                <a14:useLocalDpi xmlns:a14="http://schemas.microsoft.com/office/drawing/2010/main" val="0"/>
              </a:ext>
            </a:extLst>
          </a:blip>
          <a:srcRect l="17614" r="14051"/>
          <a:stretch/>
        </p:blipFill>
        <p:spPr bwMode="auto">
          <a:xfrm>
            <a:off x="203545" y="4600003"/>
            <a:ext cx="1324370" cy="1327573"/>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1">
            <a:extLst>
              <a:ext uri="{FF2B5EF4-FFF2-40B4-BE49-F238E27FC236}">
                <a16:creationId xmlns:a16="http://schemas.microsoft.com/office/drawing/2014/main" id="{49B3A4E2-D881-4080-AA1B-209B82EB785F}"/>
              </a:ext>
            </a:extLst>
          </p:cNvPr>
          <p:cNvSpPr txBox="1"/>
          <p:nvPr/>
        </p:nvSpPr>
        <p:spPr>
          <a:xfrm>
            <a:off x="4936310" y="116221"/>
            <a:ext cx="4969690"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a:latin typeface="Eras Demi ITC" panose="020B0805030504020804" pitchFamily="34" charset="0"/>
                <a:cs typeface="Arial"/>
              </a:rPr>
              <a:t>LI: Recognise decorative techniques</a:t>
            </a:r>
            <a:endParaRPr lang="en-US">
              <a:latin typeface="Eras Demi ITC" panose="020B0805030504020804" pitchFamily="34" charset="0"/>
            </a:endParaRPr>
          </a:p>
        </p:txBody>
      </p:sp>
      <p:sp>
        <p:nvSpPr>
          <p:cNvPr id="3" name="TextBox 2">
            <a:extLst>
              <a:ext uri="{FF2B5EF4-FFF2-40B4-BE49-F238E27FC236}">
                <a16:creationId xmlns:a16="http://schemas.microsoft.com/office/drawing/2014/main" id="{08A9A669-BB86-47DA-9A56-53D979670E39}"/>
              </a:ext>
            </a:extLst>
          </p:cNvPr>
          <p:cNvSpPr txBox="1"/>
          <p:nvPr/>
        </p:nvSpPr>
        <p:spPr>
          <a:xfrm>
            <a:off x="416182" y="5967893"/>
            <a:ext cx="3272029" cy="276999"/>
          </a:xfrm>
          <a:prstGeom prst="rect">
            <a:avLst/>
          </a:prstGeom>
          <a:noFill/>
        </p:spPr>
        <p:txBody>
          <a:bodyPr wrap="square" rtlCol="0">
            <a:spAutoFit/>
          </a:bodyPr>
          <a:lstStyle/>
          <a:p>
            <a:r>
              <a:rPr lang="en-GB" sz="1200">
                <a:latin typeface="Eras Demi ITC" panose="020B0805030504020804" pitchFamily="34" charset="0"/>
              </a:rPr>
              <a:t>Beading                              Fabric Pen</a:t>
            </a:r>
          </a:p>
        </p:txBody>
      </p:sp>
      <p:sp>
        <p:nvSpPr>
          <p:cNvPr id="12" name="TextBox 11">
            <a:extLst>
              <a:ext uri="{FF2B5EF4-FFF2-40B4-BE49-F238E27FC236}">
                <a16:creationId xmlns:a16="http://schemas.microsoft.com/office/drawing/2014/main" id="{E4E340C7-746A-4D52-942E-7F14E3C0D921}"/>
              </a:ext>
            </a:extLst>
          </p:cNvPr>
          <p:cNvSpPr txBox="1"/>
          <p:nvPr/>
        </p:nvSpPr>
        <p:spPr>
          <a:xfrm>
            <a:off x="490629" y="3685208"/>
            <a:ext cx="3272029" cy="276999"/>
          </a:xfrm>
          <a:prstGeom prst="rect">
            <a:avLst/>
          </a:prstGeom>
          <a:noFill/>
        </p:spPr>
        <p:txBody>
          <a:bodyPr wrap="square" rtlCol="0">
            <a:spAutoFit/>
          </a:bodyPr>
          <a:lstStyle/>
          <a:p>
            <a:r>
              <a:rPr lang="en-GB" sz="1200">
                <a:latin typeface="Eras Demi ITC" panose="020B0805030504020804" pitchFamily="34" charset="0"/>
              </a:rPr>
              <a:t>Printing                              Patchwork</a:t>
            </a:r>
          </a:p>
        </p:txBody>
      </p:sp>
      <p:sp>
        <p:nvSpPr>
          <p:cNvPr id="13" name="TextBox 12">
            <a:extLst>
              <a:ext uri="{FF2B5EF4-FFF2-40B4-BE49-F238E27FC236}">
                <a16:creationId xmlns:a16="http://schemas.microsoft.com/office/drawing/2014/main" id="{60641931-E6D1-43C6-9246-1C1E162DB9CD}"/>
              </a:ext>
            </a:extLst>
          </p:cNvPr>
          <p:cNvSpPr txBox="1"/>
          <p:nvPr/>
        </p:nvSpPr>
        <p:spPr>
          <a:xfrm>
            <a:off x="475926" y="1543109"/>
            <a:ext cx="3272029" cy="276999"/>
          </a:xfrm>
          <a:prstGeom prst="rect">
            <a:avLst/>
          </a:prstGeom>
          <a:noFill/>
        </p:spPr>
        <p:txBody>
          <a:bodyPr wrap="square" rtlCol="0">
            <a:spAutoFit/>
          </a:bodyPr>
          <a:lstStyle/>
          <a:p>
            <a:r>
              <a:rPr lang="en-GB" sz="1200">
                <a:latin typeface="Eras Demi ITC" panose="020B0805030504020804" pitchFamily="34" charset="0"/>
              </a:rPr>
              <a:t>Applique                             Tie- Dye</a:t>
            </a:r>
          </a:p>
        </p:txBody>
      </p:sp>
      <p:sp>
        <p:nvSpPr>
          <p:cNvPr id="4" name="TextBox 3">
            <a:extLst>
              <a:ext uri="{FF2B5EF4-FFF2-40B4-BE49-F238E27FC236}">
                <a16:creationId xmlns:a16="http://schemas.microsoft.com/office/drawing/2014/main" id="{E576B4AD-5493-4244-8262-6FBDC255C549}"/>
              </a:ext>
            </a:extLst>
          </p:cNvPr>
          <p:cNvSpPr txBox="1"/>
          <p:nvPr/>
        </p:nvSpPr>
        <p:spPr>
          <a:xfrm>
            <a:off x="3964910" y="485553"/>
            <a:ext cx="6195924" cy="523220"/>
          </a:xfrm>
          <a:prstGeom prst="rect">
            <a:avLst/>
          </a:prstGeom>
          <a:noFill/>
        </p:spPr>
        <p:txBody>
          <a:bodyPr wrap="square" rtlCol="0">
            <a:spAutoFit/>
          </a:bodyPr>
          <a:lstStyle/>
          <a:p>
            <a:r>
              <a:rPr lang="en-GB" sz="1400" dirty="0">
                <a:latin typeface="Eras Light ITC" panose="020B0402030504020804" pitchFamily="34" charset="0"/>
              </a:rPr>
              <a:t>Define each decorative technique to the left in one short sentence and then match up the photos of the African prints to their natural source of inspiration</a:t>
            </a:r>
          </a:p>
        </p:txBody>
      </p:sp>
      <p:cxnSp>
        <p:nvCxnSpPr>
          <p:cNvPr id="6" name="Straight Connector 5">
            <a:extLst>
              <a:ext uri="{FF2B5EF4-FFF2-40B4-BE49-F238E27FC236}">
                <a16:creationId xmlns:a16="http://schemas.microsoft.com/office/drawing/2014/main" id="{825F8F58-4509-493A-B05B-406717368FAB}"/>
              </a:ext>
            </a:extLst>
          </p:cNvPr>
          <p:cNvCxnSpPr/>
          <p:nvPr/>
        </p:nvCxnSpPr>
        <p:spPr>
          <a:xfrm>
            <a:off x="222625" y="2000085"/>
            <a:ext cx="3332705"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18" name="Straight Connector 17">
            <a:extLst>
              <a:ext uri="{FF2B5EF4-FFF2-40B4-BE49-F238E27FC236}">
                <a16:creationId xmlns:a16="http://schemas.microsoft.com/office/drawing/2014/main" id="{453F7278-357F-4EC7-915F-0394DAE580AA}"/>
              </a:ext>
            </a:extLst>
          </p:cNvPr>
          <p:cNvCxnSpPr/>
          <p:nvPr/>
        </p:nvCxnSpPr>
        <p:spPr>
          <a:xfrm>
            <a:off x="203545" y="2282492"/>
            <a:ext cx="3332705"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20" name="Straight Connector 19">
            <a:extLst>
              <a:ext uri="{FF2B5EF4-FFF2-40B4-BE49-F238E27FC236}">
                <a16:creationId xmlns:a16="http://schemas.microsoft.com/office/drawing/2014/main" id="{2150EC9D-0EDA-41DE-9A43-53FCCA0C979D}"/>
              </a:ext>
            </a:extLst>
          </p:cNvPr>
          <p:cNvCxnSpPr/>
          <p:nvPr/>
        </p:nvCxnSpPr>
        <p:spPr>
          <a:xfrm>
            <a:off x="222625" y="4135991"/>
            <a:ext cx="3332705"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21" name="Straight Connector 20">
            <a:extLst>
              <a:ext uri="{FF2B5EF4-FFF2-40B4-BE49-F238E27FC236}">
                <a16:creationId xmlns:a16="http://schemas.microsoft.com/office/drawing/2014/main" id="{2A44AEEE-068A-4AEF-91AF-E2FC991B8579}"/>
              </a:ext>
            </a:extLst>
          </p:cNvPr>
          <p:cNvCxnSpPr/>
          <p:nvPr/>
        </p:nvCxnSpPr>
        <p:spPr>
          <a:xfrm>
            <a:off x="203545" y="4470027"/>
            <a:ext cx="3332705"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22" name="Straight Connector 21">
            <a:extLst>
              <a:ext uri="{FF2B5EF4-FFF2-40B4-BE49-F238E27FC236}">
                <a16:creationId xmlns:a16="http://schemas.microsoft.com/office/drawing/2014/main" id="{D6AE98B8-0D75-43EF-BCDD-7F82CF1B4696}"/>
              </a:ext>
            </a:extLst>
          </p:cNvPr>
          <p:cNvCxnSpPr/>
          <p:nvPr/>
        </p:nvCxnSpPr>
        <p:spPr>
          <a:xfrm>
            <a:off x="203544" y="6424681"/>
            <a:ext cx="3332705"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23" name="Straight Connector 22">
            <a:extLst>
              <a:ext uri="{FF2B5EF4-FFF2-40B4-BE49-F238E27FC236}">
                <a16:creationId xmlns:a16="http://schemas.microsoft.com/office/drawing/2014/main" id="{F7D4FD4D-D316-40B7-B98C-5FDE05143D01}"/>
              </a:ext>
            </a:extLst>
          </p:cNvPr>
          <p:cNvCxnSpPr/>
          <p:nvPr/>
        </p:nvCxnSpPr>
        <p:spPr>
          <a:xfrm>
            <a:off x="203543" y="6739475"/>
            <a:ext cx="3332705" cy="0"/>
          </a:xfrm>
          <a:prstGeom prst="line">
            <a:avLst/>
          </a:prstGeom>
        </p:spPr>
        <p:style>
          <a:lnRef idx="1">
            <a:schemeClr val="accent1"/>
          </a:lnRef>
          <a:fillRef idx="0">
            <a:schemeClr val="accent1"/>
          </a:fillRef>
          <a:effectRef idx="0">
            <a:schemeClr val="accent1"/>
          </a:effectRef>
          <a:fontRef idx="minor">
            <a:schemeClr val="tx1"/>
          </a:fontRef>
        </p:style>
      </p:cxnSp>
      <p:sp>
        <p:nvSpPr>
          <p:cNvPr id="7" name="Rectangle 6">
            <a:extLst>
              <a:ext uri="{FF2B5EF4-FFF2-40B4-BE49-F238E27FC236}">
                <a16:creationId xmlns:a16="http://schemas.microsoft.com/office/drawing/2014/main" id="{14A42370-BA28-4333-8D0A-8D1E7594612C}"/>
              </a:ext>
            </a:extLst>
          </p:cNvPr>
          <p:cNvSpPr/>
          <p:nvPr/>
        </p:nvSpPr>
        <p:spPr>
          <a:xfrm>
            <a:off x="0" y="116221"/>
            <a:ext cx="3762658" cy="6741779"/>
          </a:xfrm>
          <a:prstGeom prst="rect">
            <a:avLst/>
          </a:prstGeom>
          <a:noFill/>
          <a:ln w="95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4" name="Rectangle 23">
            <a:extLst>
              <a:ext uri="{FF2B5EF4-FFF2-40B4-BE49-F238E27FC236}">
                <a16:creationId xmlns:a16="http://schemas.microsoft.com/office/drawing/2014/main" id="{8C84062F-D550-415E-9597-46FDB1597B9C}"/>
              </a:ext>
            </a:extLst>
          </p:cNvPr>
          <p:cNvSpPr/>
          <p:nvPr/>
        </p:nvSpPr>
        <p:spPr>
          <a:xfrm>
            <a:off x="4002789" y="997142"/>
            <a:ext cx="5766048" cy="4281792"/>
          </a:xfrm>
          <a:prstGeom prst="rect">
            <a:avLst/>
          </a:prstGeom>
          <a:noFill/>
          <a:ln w="95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TextBox 7">
            <a:extLst>
              <a:ext uri="{FF2B5EF4-FFF2-40B4-BE49-F238E27FC236}">
                <a16:creationId xmlns:a16="http://schemas.microsoft.com/office/drawing/2014/main" id="{EF8F8DBE-78D4-4B58-9A78-8EF7EE32B0F4}"/>
              </a:ext>
            </a:extLst>
          </p:cNvPr>
          <p:cNvSpPr txBox="1"/>
          <p:nvPr/>
        </p:nvSpPr>
        <p:spPr>
          <a:xfrm>
            <a:off x="4002789" y="5361496"/>
            <a:ext cx="5766048" cy="1446550"/>
          </a:xfrm>
          <a:prstGeom prst="rect">
            <a:avLst/>
          </a:prstGeom>
          <a:noFill/>
          <a:ln>
            <a:solidFill>
              <a:schemeClr val="tx1"/>
            </a:solidFill>
          </a:ln>
        </p:spPr>
        <p:txBody>
          <a:bodyPr wrap="square" rtlCol="0">
            <a:spAutoFit/>
          </a:bodyPr>
          <a:lstStyle/>
          <a:p>
            <a:r>
              <a:rPr lang="en-GB" sz="1200" dirty="0">
                <a:latin typeface="Eras Light ITC" panose="020B0402030504020804" pitchFamily="34" charset="0"/>
              </a:rPr>
              <a:t>Extension questions: Which decorative technique would you use to create your cushion and why’?</a:t>
            </a:r>
          </a:p>
          <a:p>
            <a:r>
              <a:rPr lang="en-GB" sz="1200" dirty="0">
                <a:latin typeface="Eras Light ITC" panose="020B0402030504020804" pitchFamily="34" charset="0"/>
              </a:rPr>
              <a:t>What part of nature could you use to inspire your cushion?</a:t>
            </a:r>
          </a:p>
          <a:p>
            <a:endParaRPr lang="en-GB" sz="1200" dirty="0">
              <a:latin typeface="Eras Light ITC" panose="020B0402030504020804" pitchFamily="34" charset="0"/>
            </a:endParaRPr>
          </a:p>
          <a:p>
            <a:endParaRPr lang="en-GB" sz="1200" dirty="0">
              <a:latin typeface="Eras Light ITC" panose="020B0402030504020804" pitchFamily="34" charset="0"/>
            </a:endParaRPr>
          </a:p>
          <a:p>
            <a:endParaRPr lang="en-GB" sz="1400" dirty="0">
              <a:latin typeface="Eras Demi ITC" panose="020B0805030504020804" pitchFamily="34" charset="0"/>
            </a:endParaRPr>
          </a:p>
          <a:p>
            <a:endParaRPr lang="en-GB" sz="1400" dirty="0">
              <a:latin typeface="Eras Demi ITC" panose="020B0805030504020804" pitchFamily="34" charset="0"/>
            </a:endParaRPr>
          </a:p>
        </p:txBody>
      </p:sp>
      <p:cxnSp>
        <p:nvCxnSpPr>
          <p:cNvPr id="10" name="Straight Connector 9">
            <a:extLst>
              <a:ext uri="{FF2B5EF4-FFF2-40B4-BE49-F238E27FC236}">
                <a16:creationId xmlns:a16="http://schemas.microsoft.com/office/drawing/2014/main" id="{2BF72AF4-3293-4064-AD51-70F58E1BC6D7}"/>
              </a:ext>
            </a:extLst>
          </p:cNvPr>
          <p:cNvCxnSpPr>
            <a:cxnSpLocks/>
          </p:cNvCxnSpPr>
          <p:nvPr/>
        </p:nvCxnSpPr>
        <p:spPr>
          <a:xfrm>
            <a:off x="4002789" y="6313743"/>
            <a:ext cx="5766710" cy="0"/>
          </a:xfrm>
          <a:prstGeom prst="line">
            <a:avLst/>
          </a:prstGeom>
        </p:spPr>
        <p:style>
          <a:lnRef idx="1">
            <a:schemeClr val="accent1"/>
          </a:lnRef>
          <a:fillRef idx="0">
            <a:schemeClr val="accent1"/>
          </a:fillRef>
          <a:effectRef idx="0">
            <a:schemeClr val="accent1"/>
          </a:effectRef>
          <a:fontRef idx="minor">
            <a:schemeClr val="tx1"/>
          </a:fontRef>
        </p:style>
      </p:cxnSp>
      <p:pic>
        <p:nvPicPr>
          <p:cNvPr id="34" name="Picture 2">
            <a:extLst>
              <a:ext uri="{FF2B5EF4-FFF2-40B4-BE49-F238E27FC236}">
                <a16:creationId xmlns:a16="http://schemas.microsoft.com/office/drawing/2014/main" id="{7CFE7A4A-61A4-4134-9FFE-8F2B2F7078CA}"/>
              </a:ext>
            </a:extLst>
          </p:cNvPr>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rot="11212811" flipV="1">
            <a:off x="9032074" y="110788"/>
            <a:ext cx="800963" cy="505036"/>
          </a:xfrm>
          <a:prstGeom prst="rect">
            <a:avLst/>
          </a:prstGeom>
          <a:noFill/>
          <a:extLst>
            <a:ext uri="{909E8E84-426E-40DD-AFC4-6F175D3DCCD1}">
              <a14:hiddenFill xmlns:a14="http://schemas.microsoft.com/office/drawing/2010/main">
                <a:solidFill>
                  <a:srgbClr val="FFFFFF"/>
                </a:solidFill>
              </a14:hiddenFill>
            </a:ext>
          </a:extLst>
        </p:spPr>
      </p:pic>
      <p:pic>
        <p:nvPicPr>
          <p:cNvPr id="35" name="Picture 4" descr="basket patterns">
            <a:extLst>
              <a:ext uri="{FF2B5EF4-FFF2-40B4-BE49-F238E27FC236}">
                <a16:creationId xmlns:a16="http://schemas.microsoft.com/office/drawing/2014/main" id="{46D612EF-D88A-4659-A8C5-67156633AEDE}"/>
              </a:ext>
            </a:extLst>
          </p:cNvPr>
          <p:cNvPicPr>
            <a:picLocks noChangeAspect="1" noChangeArrowheads="1"/>
          </p:cNvPicPr>
          <p:nvPr/>
        </p:nvPicPr>
        <p:blipFill rotWithShape="1">
          <a:blip r:embed="rId11">
            <a:extLst>
              <a:ext uri="{28A0092B-C50C-407E-A947-70E740481C1C}">
                <a14:useLocalDpi xmlns:a14="http://schemas.microsoft.com/office/drawing/2010/main" val="0"/>
              </a:ext>
            </a:extLst>
          </a:blip>
          <a:srcRect t="3515" r="-2" b="-2"/>
          <a:stretch/>
        </p:blipFill>
        <p:spPr bwMode="auto">
          <a:xfrm>
            <a:off x="4120275" y="1070373"/>
            <a:ext cx="1191151" cy="1608989"/>
          </a:xfrm>
          <a:prstGeom prst="rect">
            <a:avLst/>
          </a:prstGeom>
          <a:noFill/>
          <a:ln w="31750" cap="sq">
            <a:noFill/>
            <a:miter lim="800000"/>
          </a:ln>
          <a:extLst>
            <a:ext uri="{909E8E84-426E-40DD-AFC4-6F175D3DCCD1}">
              <a14:hiddenFill xmlns:a14="http://schemas.microsoft.com/office/drawing/2010/main">
                <a:solidFill>
                  <a:srgbClr val="FFFFFF"/>
                </a:solidFill>
              </a14:hiddenFill>
            </a:ext>
          </a:extLst>
        </p:spPr>
      </p:pic>
      <p:pic>
        <p:nvPicPr>
          <p:cNvPr id="36" name="Picture 4" descr="tutsi grass mat">
            <a:extLst>
              <a:ext uri="{FF2B5EF4-FFF2-40B4-BE49-F238E27FC236}">
                <a16:creationId xmlns:a16="http://schemas.microsoft.com/office/drawing/2014/main" id="{A940FB06-8B44-4284-9452-4BE84C1E6563}"/>
              </a:ext>
            </a:extLst>
          </p:cNvPr>
          <p:cNvPicPr>
            <a:picLocks noChangeAspect="1" noChangeArrowheads="1"/>
          </p:cNvPicPr>
          <p:nvPr/>
        </p:nvPicPr>
        <p:blipFill rotWithShape="1">
          <a:blip r:embed="rId12">
            <a:extLst>
              <a:ext uri="{28A0092B-C50C-407E-A947-70E740481C1C}">
                <a14:useLocalDpi xmlns:a14="http://schemas.microsoft.com/office/drawing/2010/main" val="0"/>
              </a:ext>
            </a:extLst>
          </a:blip>
          <a:srcRect l="8642" r="7029" b="1"/>
          <a:stretch/>
        </p:blipFill>
        <p:spPr bwMode="auto">
          <a:xfrm rot="5400000">
            <a:off x="5904182" y="1232277"/>
            <a:ext cx="1608989" cy="1307073"/>
          </a:xfrm>
          <a:prstGeom prst="rect">
            <a:avLst/>
          </a:prstGeom>
          <a:noFill/>
          <a:ln w="31750" cap="sq">
            <a:noFill/>
            <a:miter lim="800000"/>
          </a:ln>
          <a:extLst>
            <a:ext uri="{909E8E84-426E-40DD-AFC4-6F175D3DCCD1}">
              <a14:hiddenFill xmlns:a14="http://schemas.microsoft.com/office/drawing/2010/main">
                <a:solidFill>
                  <a:srgbClr val="FFFFFF"/>
                </a:solidFill>
              </a14:hiddenFill>
            </a:ext>
          </a:extLst>
        </p:spPr>
      </p:pic>
      <p:pic>
        <p:nvPicPr>
          <p:cNvPr id="37" name="Picture 4" descr="mali dune">
            <a:extLst>
              <a:ext uri="{FF2B5EF4-FFF2-40B4-BE49-F238E27FC236}">
                <a16:creationId xmlns:a16="http://schemas.microsoft.com/office/drawing/2014/main" id="{BD59B7D1-6158-4867-9A9E-A984A231C5A5}"/>
              </a:ext>
            </a:extLst>
          </p:cNvPr>
          <p:cNvPicPr>
            <a:picLocks noChangeAspect="1" noChangeArrowheads="1"/>
          </p:cNvPicPr>
          <p:nvPr/>
        </p:nvPicPr>
        <p:blipFill rotWithShape="1">
          <a:blip r:embed="rId13">
            <a:extLst>
              <a:ext uri="{28A0092B-C50C-407E-A947-70E740481C1C}">
                <a14:useLocalDpi xmlns:a14="http://schemas.microsoft.com/office/drawing/2010/main" val="0"/>
              </a:ext>
            </a:extLst>
          </a:blip>
          <a:srcRect r="10" b="-2"/>
          <a:stretch/>
        </p:blipFill>
        <p:spPr bwMode="auto">
          <a:xfrm>
            <a:off x="8098896" y="1108844"/>
            <a:ext cx="1401233" cy="1606036"/>
          </a:xfrm>
          <a:prstGeom prst="rect">
            <a:avLst/>
          </a:prstGeom>
          <a:noFill/>
          <a:ln w="31750" cap="sq">
            <a:noFill/>
            <a:miter lim="800000"/>
          </a:ln>
          <a:extLst>
            <a:ext uri="{909E8E84-426E-40DD-AFC4-6F175D3DCCD1}">
              <a14:hiddenFill xmlns:a14="http://schemas.microsoft.com/office/drawing/2010/main">
                <a:solidFill>
                  <a:srgbClr val="FFFFFF"/>
                </a:solidFill>
              </a14:hiddenFill>
            </a:ext>
          </a:extLst>
        </p:spPr>
      </p:pic>
      <p:pic>
        <p:nvPicPr>
          <p:cNvPr id="38" name="Picture 2" descr="chevron great zimbabwe">
            <a:extLst>
              <a:ext uri="{FF2B5EF4-FFF2-40B4-BE49-F238E27FC236}">
                <a16:creationId xmlns:a16="http://schemas.microsoft.com/office/drawing/2014/main" id="{045D03C9-CCF7-4C8B-8075-C905C35C5828}"/>
              </a:ext>
            </a:extLst>
          </p:cNvPr>
          <p:cNvPicPr>
            <a:picLocks noChangeAspect="1" noChangeArrowheads="1"/>
          </p:cNvPicPr>
          <p:nvPr/>
        </p:nvPicPr>
        <p:blipFill rotWithShape="1">
          <a:blip r:embed="rId14">
            <a:extLst>
              <a:ext uri="{28A0092B-C50C-407E-A947-70E740481C1C}">
                <a14:useLocalDpi xmlns:a14="http://schemas.microsoft.com/office/drawing/2010/main" val="0"/>
              </a:ext>
            </a:extLst>
          </a:blip>
          <a:srcRect l="34444" r="22561"/>
          <a:stretch/>
        </p:blipFill>
        <p:spPr bwMode="auto">
          <a:xfrm>
            <a:off x="4139829" y="3276591"/>
            <a:ext cx="1215379" cy="1827827"/>
          </a:xfrm>
          <a:prstGeom prst="rect">
            <a:avLst/>
          </a:prstGeom>
          <a:noFill/>
          <a:ln w="31750" cap="sq">
            <a:noFill/>
            <a:miter lim="800000"/>
          </a:ln>
          <a:extLst>
            <a:ext uri="{909E8E84-426E-40DD-AFC4-6F175D3DCCD1}">
              <a14:hiddenFill xmlns:a14="http://schemas.microsoft.com/office/drawing/2010/main">
                <a:solidFill>
                  <a:srgbClr val="FFFFFF"/>
                </a:solidFill>
              </a14:hiddenFill>
            </a:ext>
          </a:extLst>
        </p:spPr>
      </p:pic>
      <p:pic>
        <p:nvPicPr>
          <p:cNvPr id="39" name="Picture 2" descr="palm stalks">
            <a:extLst>
              <a:ext uri="{FF2B5EF4-FFF2-40B4-BE49-F238E27FC236}">
                <a16:creationId xmlns:a16="http://schemas.microsoft.com/office/drawing/2014/main" id="{CB5A6947-D733-47B1-B3BA-2A355DF41F99}"/>
              </a:ext>
            </a:extLst>
          </p:cNvPr>
          <p:cNvPicPr>
            <a:picLocks noChangeAspect="1" noChangeArrowheads="1"/>
          </p:cNvPicPr>
          <p:nvPr/>
        </p:nvPicPr>
        <p:blipFill rotWithShape="1">
          <a:blip r:embed="rId15">
            <a:extLst>
              <a:ext uri="{28A0092B-C50C-407E-A947-70E740481C1C}">
                <a14:useLocalDpi xmlns:a14="http://schemas.microsoft.com/office/drawing/2010/main" val="0"/>
              </a:ext>
            </a:extLst>
          </a:blip>
          <a:srcRect t="13012" b="30531"/>
          <a:stretch/>
        </p:blipFill>
        <p:spPr bwMode="auto">
          <a:xfrm>
            <a:off x="8062146" y="3285413"/>
            <a:ext cx="1309223" cy="1843709"/>
          </a:xfrm>
          <a:prstGeom prst="rect">
            <a:avLst/>
          </a:prstGeom>
          <a:noFill/>
          <a:ln w="31750" cap="sq">
            <a:noFill/>
            <a:miter lim="800000"/>
          </a:ln>
          <a:extLst>
            <a:ext uri="{909E8E84-426E-40DD-AFC4-6F175D3DCCD1}">
              <a14:hiddenFill xmlns:a14="http://schemas.microsoft.com/office/drawing/2010/main">
                <a:solidFill>
                  <a:srgbClr val="FFFFFF"/>
                </a:solidFill>
              </a14:hiddenFill>
            </a:ext>
          </a:extLst>
        </p:spPr>
      </p:pic>
      <p:pic>
        <p:nvPicPr>
          <p:cNvPr id="40" name="Picture 2" descr="palm shadows">
            <a:extLst>
              <a:ext uri="{FF2B5EF4-FFF2-40B4-BE49-F238E27FC236}">
                <a16:creationId xmlns:a16="http://schemas.microsoft.com/office/drawing/2014/main" id="{3476A26D-7657-4C38-AC70-98FCE0DA3B1B}"/>
              </a:ext>
            </a:extLst>
          </p:cNvPr>
          <p:cNvPicPr>
            <a:picLocks noChangeAspect="1" noChangeArrowheads="1"/>
          </p:cNvPicPr>
          <p:nvPr/>
        </p:nvPicPr>
        <p:blipFill rotWithShape="1">
          <a:blip r:embed="rId16">
            <a:extLst>
              <a:ext uri="{28A0092B-C50C-407E-A947-70E740481C1C}">
                <a14:useLocalDpi xmlns:a14="http://schemas.microsoft.com/office/drawing/2010/main" val="0"/>
              </a:ext>
            </a:extLst>
          </a:blip>
          <a:srcRect r="2731"/>
          <a:stretch/>
        </p:blipFill>
        <p:spPr bwMode="auto">
          <a:xfrm>
            <a:off x="5975275" y="3267534"/>
            <a:ext cx="1466804" cy="1879469"/>
          </a:xfrm>
          <a:prstGeom prst="rect">
            <a:avLst/>
          </a:prstGeom>
          <a:noFill/>
          <a:ln w="31750" cap="sq">
            <a:noFill/>
            <a:miter lim="800000"/>
          </a:ln>
          <a:extLst>
            <a:ext uri="{909E8E84-426E-40DD-AFC4-6F175D3DCCD1}">
              <a14:hiddenFill xmlns:a14="http://schemas.microsoft.com/office/drawing/2010/main">
                <a:solidFill>
                  <a:srgbClr val="FFFFFF"/>
                </a:solidFill>
              </a14:hiddenFill>
            </a:ext>
          </a:extLst>
        </p:spPr>
      </p:pic>
      <p:sp>
        <p:nvSpPr>
          <p:cNvPr id="30" name="Rectangle 29">
            <a:extLst>
              <a:ext uri="{FF2B5EF4-FFF2-40B4-BE49-F238E27FC236}">
                <a16:creationId xmlns:a16="http://schemas.microsoft.com/office/drawing/2014/main" id="{C5A0F7BC-8DFE-40A5-8A8A-C1F473F850C0}"/>
              </a:ext>
            </a:extLst>
          </p:cNvPr>
          <p:cNvSpPr/>
          <p:nvPr/>
        </p:nvSpPr>
        <p:spPr>
          <a:xfrm>
            <a:off x="9260320" y="300887"/>
            <a:ext cx="479618" cy="307777"/>
          </a:xfrm>
          <a:prstGeom prst="rect">
            <a:avLst/>
          </a:prstGeom>
          <a:noFill/>
        </p:spPr>
        <p:txBody>
          <a:bodyPr wrap="none" lIns="91440" tIns="45720" rIns="91440" bIns="45720">
            <a:spAutoFit/>
          </a:bodyPr>
          <a:lstStyle/>
          <a:p>
            <a:pPr algn="ctr"/>
            <a:r>
              <a:rPr lang="en-US" sz="1400" b="0" cap="none" spc="0" dirty="0">
                <a:ln w="0"/>
                <a:solidFill>
                  <a:schemeClr val="tx1"/>
                </a:solidFill>
                <a:effectLst>
                  <a:outerShdw blurRad="38100" dist="19050" dir="2700000" algn="tl" rotWithShape="0">
                    <a:schemeClr val="dk1">
                      <a:alpha val="40000"/>
                    </a:schemeClr>
                  </a:outerShdw>
                </a:effectLst>
                <a:latin typeface="Eras Demi ITC" panose="020B0805030504020804" pitchFamily="34" charset="0"/>
              </a:rPr>
              <a:t>DIP</a:t>
            </a:r>
          </a:p>
        </p:txBody>
      </p:sp>
    </p:spTree>
    <p:extLst>
      <p:ext uri="{BB962C8B-B14F-4D97-AF65-F5344CB8AC3E}">
        <p14:creationId xmlns:p14="http://schemas.microsoft.com/office/powerpoint/2010/main" val="466733026"/>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extBox 17">
            <a:extLst>
              <a:ext uri="{FF2B5EF4-FFF2-40B4-BE49-F238E27FC236}">
                <a16:creationId xmlns:a16="http://schemas.microsoft.com/office/drawing/2014/main" id="{FE4CADE7-B824-475D-AD39-54F69195E710}"/>
              </a:ext>
            </a:extLst>
          </p:cNvPr>
          <p:cNvSpPr txBox="1"/>
          <p:nvPr/>
        </p:nvSpPr>
        <p:spPr>
          <a:xfrm>
            <a:off x="2442282" y="225050"/>
            <a:ext cx="4951826" cy="400110"/>
          </a:xfrm>
          <a:prstGeom prst="rect">
            <a:avLst/>
          </a:prstGeom>
          <a:noFill/>
        </p:spPr>
        <p:txBody>
          <a:bodyPr wrap="square" lIns="91440" tIns="45720" rIns="91440" bIns="45720" anchor="t">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2000" b="0" i="0" u="none" strike="noStrike" cap="none" normalizeH="0" baseline="0">
                <a:ln>
                  <a:noFill/>
                </a:ln>
                <a:solidFill>
                  <a:srgbClr val="000000"/>
                </a:solidFill>
                <a:effectLst/>
                <a:latin typeface="Eras Demi ITC"/>
                <a:cs typeface="Arial"/>
              </a:rPr>
              <a:t>Cushion – </a:t>
            </a:r>
            <a:r>
              <a:rPr lang="en-GB" altLang="en-US" sz="2000" err="1">
                <a:solidFill>
                  <a:srgbClr val="000000"/>
                </a:solidFill>
                <a:latin typeface="Eras Demi ITC"/>
                <a:cs typeface="Arial"/>
              </a:rPr>
              <a:t>Moodboard</a:t>
            </a:r>
            <a:r>
              <a:rPr lang="en-GB" altLang="en-US" sz="2000">
                <a:solidFill>
                  <a:srgbClr val="000000"/>
                </a:solidFill>
                <a:latin typeface="Eras Demi ITC"/>
                <a:cs typeface="Arial"/>
              </a:rPr>
              <a:t> Homework</a:t>
            </a:r>
            <a:endParaRPr lang="en-US" altLang="en-US" sz="2000" b="0" i="0" u="none" strike="noStrike" cap="none" normalizeH="0" baseline="0">
              <a:ln>
                <a:noFill/>
              </a:ln>
              <a:effectLst/>
              <a:latin typeface="Eras Demi ITC"/>
              <a:cs typeface="Arial"/>
            </a:endParaRPr>
          </a:p>
        </p:txBody>
      </p:sp>
      <p:grpSp>
        <p:nvGrpSpPr>
          <p:cNvPr id="11" name="Group 10">
            <a:extLst>
              <a:ext uri="{FF2B5EF4-FFF2-40B4-BE49-F238E27FC236}">
                <a16:creationId xmlns:a16="http://schemas.microsoft.com/office/drawing/2014/main" id="{FF5647FB-B242-4EA6-80CC-52464132F3C8}"/>
              </a:ext>
            </a:extLst>
          </p:cNvPr>
          <p:cNvGrpSpPr/>
          <p:nvPr/>
        </p:nvGrpSpPr>
        <p:grpSpPr>
          <a:xfrm>
            <a:off x="6880213" y="4521327"/>
            <a:ext cx="2770816" cy="2111623"/>
            <a:chOff x="52557" y="2950585"/>
            <a:chExt cx="2770816" cy="2111623"/>
          </a:xfrm>
        </p:grpSpPr>
        <p:grpSp>
          <p:nvGrpSpPr>
            <p:cNvPr id="14" name="Group 13">
              <a:extLst>
                <a:ext uri="{FF2B5EF4-FFF2-40B4-BE49-F238E27FC236}">
                  <a16:creationId xmlns:a16="http://schemas.microsoft.com/office/drawing/2014/main" id="{BED650CE-A812-4D20-B564-1FE18CC42240}"/>
                </a:ext>
              </a:extLst>
            </p:cNvPr>
            <p:cNvGrpSpPr/>
            <p:nvPr/>
          </p:nvGrpSpPr>
          <p:grpSpPr>
            <a:xfrm>
              <a:off x="52557" y="2950585"/>
              <a:ext cx="2770816" cy="2111623"/>
              <a:chOff x="21945" y="3104964"/>
              <a:chExt cx="2611394" cy="2088232"/>
            </a:xfrm>
          </p:grpSpPr>
          <p:sp>
            <p:nvSpPr>
              <p:cNvPr id="16" name="Rectangle 15">
                <a:extLst>
                  <a:ext uri="{FF2B5EF4-FFF2-40B4-BE49-F238E27FC236}">
                    <a16:creationId xmlns:a16="http://schemas.microsoft.com/office/drawing/2014/main" id="{D5C1B132-E259-4A1A-B00B-15AB5228A676}"/>
                  </a:ext>
                </a:extLst>
              </p:cNvPr>
              <p:cNvSpPr/>
              <p:nvPr/>
            </p:nvSpPr>
            <p:spPr>
              <a:xfrm>
                <a:off x="21945" y="3104964"/>
                <a:ext cx="2611394" cy="2088232"/>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GB">
                  <a:solidFill>
                    <a:schemeClr val="tx1"/>
                  </a:solidFill>
                </a:endParaRPr>
              </a:p>
            </p:txBody>
          </p:sp>
          <p:sp>
            <p:nvSpPr>
              <p:cNvPr id="17" name="TextBox 16">
                <a:extLst>
                  <a:ext uri="{FF2B5EF4-FFF2-40B4-BE49-F238E27FC236}">
                    <a16:creationId xmlns:a16="http://schemas.microsoft.com/office/drawing/2014/main" id="{2B16C9DD-1F2E-4D99-9CF6-8937A8740461}"/>
                  </a:ext>
                </a:extLst>
              </p:cNvPr>
              <p:cNvSpPr txBox="1"/>
              <p:nvPr/>
            </p:nvSpPr>
            <p:spPr>
              <a:xfrm>
                <a:off x="50303" y="3110970"/>
                <a:ext cx="2276474" cy="372850"/>
              </a:xfrm>
              <a:prstGeom prst="rect">
                <a:avLst/>
              </a:prstGeom>
              <a:noFill/>
            </p:spPr>
            <p:txBody>
              <a:bodyPr wrap="square" rtlCol="0">
                <a:spAutoFit/>
              </a:bodyPr>
              <a:lstStyle/>
              <a:p>
                <a:pPr>
                  <a:spcBef>
                    <a:spcPts val="400"/>
                  </a:spcBef>
                </a:pPr>
                <a:r>
                  <a:rPr lang="en-GB" sz="1050" b="1" u="sng">
                    <a:latin typeface="+mn-lt"/>
                  </a:rPr>
                  <a:t>Investigation – </a:t>
                </a:r>
                <a:r>
                  <a:rPr lang="en-GB" sz="1050" b="1" i="1" u="sng">
                    <a:latin typeface="+mn-lt"/>
                  </a:rPr>
                  <a:t>Success Criteria</a:t>
                </a:r>
                <a:endParaRPr lang="en-GB" altLang="en-US" sz="1050" b="1" i="1">
                  <a:latin typeface="+mn-lt"/>
                </a:endParaRPr>
              </a:p>
              <a:p>
                <a:endParaRPr lang="en-GB" altLang="en-US" sz="800">
                  <a:latin typeface="Calibri" pitchFamily="34" charset="0"/>
                </a:endParaRPr>
              </a:p>
            </p:txBody>
          </p:sp>
          <p:sp>
            <p:nvSpPr>
              <p:cNvPr id="19" name="Rectangle 18">
                <a:extLst>
                  <a:ext uri="{FF2B5EF4-FFF2-40B4-BE49-F238E27FC236}">
                    <a16:creationId xmlns:a16="http://schemas.microsoft.com/office/drawing/2014/main" id="{9EF67259-A563-4C60-8D5D-1F45D0BCF1BD}"/>
                  </a:ext>
                </a:extLst>
              </p:cNvPr>
              <p:cNvSpPr/>
              <p:nvPr/>
            </p:nvSpPr>
            <p:spPr>
              <a:xfrm>
                <a:off x="2326777" y="3421164"/>
                <a:ext cx="180000" cy="180000"/>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0" name="Rectangle 19">
                <a:extLst>
                  <a:ext uri="{FF2B5EF4-FFF2-40B4-BE49-F238E27FC236}">
                    <a16:creationId xmlns:a16="http://schemas.microsoft.com/office/drawing/2014/main" id="{B3E2124E-9047-459E-9574-2292FA9E138D}"/>
                  </a:ext>
                </a:extLst>
              </p:cNvPr>
              <p:cNvSpPr/>
              <p:nvPr/>
            </p:nvSpPr>
            <p:spPr>
              <a:xfrm>
                <a:off x="2326776" y="4266860"/>
                <a:ext cx="180000" cy="180000"/>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1" name="Rectangle 20">
                <a:extLst>
                  <a:ext uri="{FF2B5EF4-FFF2-40B4-BE49-F238E27FC236}">
                    <a16:creationId xmlns:a16="http://schemas.microsoft.com/office/drawing/2014/main" id="{B9CDB1FC-739B-40A1-AF59-96A0D7628940}"/>
                  </a:ext>
                </a:extLst>
              </p:cNvPr>
              <p:cNvSpPr/>
              <p:nvPr/>
            </p:nvSpPr>
            <p:spPr>
              <a:xfrm>
                <a:off x="2326776" y="3860861"/>
                <a:ext cx="180000" cy="180000"/>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pic>
          <p:nvPicPr>
            <p:cNvPr id="15" name="Picture 5" descr="C:\Users\David\AppData\Local\Microsoft\Windows\INetCache\IE\XJVJXHFD\green-steps[1].png">
              <a:extLst>
                <a:ext uri="{FF2B5EF4-FFF2-40B4-BE49-F238E27FC236}">
                  <a16:creationId xmlns:a16="http://schemas.microsoft.com/office/drawing/2014/main" id="{DCEA0248-C593-4571-BB33-8CE92E9781D3}"/>
                </a:ext>
              </a:extLst>
            </p:cNvPr>
            <p:cNvPicPr>
              <a:picLocks noChangeAspect="1" noChangeArrowheads="1"/>
            </p:cNvPicPr>
            <p:nvPr/>
          </p:nvPicPr>
          <p:blipFill>
            <a:blip r:embed="rId2" cstate="print">
              <a:biLevel thresh="75000"/>
              <a:extLst>
                <a:ext uri="{28A0092B-C50C-407E-A947-70E740481C1C}">
                  <a14:useLocalDpi xmlns:a14="http://schemas.microsoft.com/office/drawing/2010/main" val="0"/>
                </a:ext>
              </a:extLst>
            </a:blip>
            <a:srcRect/>
            <a:stretch>
              <a:fillRect/>
            </a:stretch>
          </p:blipFill>
          <p:spPr bwMode="auto">
            <a:xfrm>
              <a:off x="140571" y="4504098"/>
              <a:ext cx="483708" cy="483708"/>
            </a:xfrm>
            <a:prstGeom prst="rect">
              <a:avLst/>
            </a:prstGeom>
            <a:noFill/>
            <a:extLst>
              <a:ext uri="{909E8E84-426E-40DD-AFC4-6F175D3DCCD1}">
                <a14:hiddenFill xmlns:a14="http://schemas.microsoft.com/office/drawing/2010/main">
                  <a:solidFill>
                    <a:srgbClr val="FFFFFF"/>
                  </a:solidFill>
                </a14:hiddenFill>
              </a:ext>
            </a:extLst>
          </p:spPr>
        </p:pic>
      </p:grpSp>
      <p:sp>
        <p:nvSpPr>
          <p:cNvPr id="22" name="TextBox 21">
            <a:extLst>
              <a:ext uri="{FF2B5EF4-FFF2-40B4-BE49-F238E27FC236}">
                <a16:creationId xmlns:a16="http://schemas.microsoft.com/office/drawing/2014/main" id="{463ED8AB-841F-4CDD-A668-B393E1EA9AA1}"/>
              </a:ext>
            </a:extLst>
          </p:cNvPr>
          <p:cNvSpPr txBox="1"/>
          <p:nvPr/>
        </p:nvSpPr>
        <p:spPr>
          <a:xfrm>
            <a:off x="6882451" y="4737105"/>
            <a:ext cx="2415450" cy="1323439"/>
          </a:xfrm>
          <a:prstGeom prst="rect">
            <a:avLst/>
          </a:prstGeom>
          <a:noFill/>
        </p:spPr>
        <p:txBody>
          <a:bodyPr wrap="square">
            <a:spAutoFit/>
          </a:bodyPr>
          <a:lstStyle/>
          <a:p>
            <a:pPr marL="87313" indent="-87313" algn="just">
              <a:buFont typeface="Arial" panose="020B0604020202020204" pitchFamily="34" charset="0"/>
              <a:buChar char="•"/>
            </a:pPr>
            <a:r>
              <a:rPr lang="en-GB" altLang="en-US" sz="800">
                <a:latin typeface="Calibri" pitchFamily="34" charset="0"/>
              </a:rPr>
              <a:t>You have analysed past and present professionals in </a:t>
            </a:r>
            <a:r>
              <a:rPr lang="en-GB" altLang="en-US" sz="800" b="1">
                <a:latin typeface="Calibri" pitchFamily="34" charset="0"/>
              </a:rPr>
              <a:t>depth</a:t>
            </a:r>
            <a:r>
              <a:rPr lang="en-GB" altLang="en-US" sz="800">
                <a:latin typeface="Calibri" pitchFamily="34" charset="0"/>
              </a:rPr>
              <a:t> and drawn relevant </a:t>
            </a:r>
            <a:r>
              <a:rPr lang="en-GB" altLang="en-US" sz="800" b="1">
                <a:latin typeface="Calibri" pitchFamily="34" charset="0"/>
              </a:rPr>
              <a:t>conclusions</a:t>
            </a:r>
            <a:r>
              <a:rPr lang="en-GB" altLang="en-US" sz="800">
                <a:latin typeface="Calibri" pitchFamily="34" charset="0"/>
              </a:rPr>
              <a:t> of </a:t>
            </a:r>
            <a:r>
              <a:rPr lang="en-GB" altLang="en-US" sz="800" b="1">
                <a:latin typeface="Calibri" pitchFamily="34" charset="0"/>
              </a:rPr>
              <a:t>key points</a:t>
            </a:r>
            <a:r>
              <a:rPr lang="en-GB" altLang="en-US" sz="800">
                <a:latin typeface="Calibri" pitchFamily="34" charset="0"/>
              </a:rPr>
              <a:t>.</a:t>
            </a:r>
          </a:p>
          <a:p>
            <a:pPr marL="87313" indent="-87313" algn="just">
              <a:buFont typeface="Arial" panose="020B0604020202020204" pitchFamily="34" charset="0"/>
              <a:buChar char="•"/>
            </a:pPr>
            <a:endParaRPr lang="en-GB" altLang="en-US" sz="800">
              <a:latin typeface="Calibri" pitchFamily="34" charset="0"/>
            </a:endParaRPr>
          </a:p>
          <a:p>
            <a:pPr marL="87313" indent="-87313" algn="just">
              <a:buFont typeface="Arial" panose="020B0604020202020204" pitchFamily="34" charset="0"/>
              <a:buChar char="•"/>
            </a:pPr>
            <a:r>
              <a:rPr lang="en-GB" altLang="en-US" sz="800">
                <a:latin typeface="Calibri" pitchFamily="34" charset="0"/>
              </a:rPr>
              <a:t>You have analysed past and present professionals and </a:t>
            </a:r>
            <a:r>
              <a:rPr lang="en-GB" altLang="en-US" sz="800" b="1">
                <a:latin typeface="Calibri" pitchFamily="34" charset="0"/>
              </a:rPr>
              <a:t>identified</a:t>
            </a:r>
            <a:r>
              <a:rPr lang="en-GB" altLang="en-US" sz="800">
                <a:latin typeface="Calibri" pitchFamily="34" charset="0"/>
              </a:rPr>
              <a:t> some </a:t>
            </a:r>
            <a:r>
              <a:rPr lang="en-GB" altLang="en-US" sz="800" b="1">
                <a:latin typeface="Calibri" pitchFamily="34" charset="0"/>
              </a:rPr>
              <a:t>key points</a:t>
            </a:r>
            <a:r>
              <a:rPr lang="en-GB" altLang="en-US" sz="800">
                <a:latin typeface="Calibri" pitchFamily="34" charset="0"/>
              </a:rPr>
              <a:t>.</a:t>
            </a:r>
          </a:p>
          <a:p>
            <a:pPr marL="87313" indent="-87313" algn="just">
              <a:buFont typeface="Arial" panose="020B0604020202020204" pitchFamily="34" charset="0"/>
              <a:buChar char="•"/>
            </a:pPr>
            <a:endParaRPr lang="en-GB" altLang="en-US" sz="800">
              <a:latin typeface="Calibri" pitchFamily="34" charset="0"/>
            </a:endParaRPr>
          </a:p>
          <a:p>
            <a:pPr marL="87313" indent="-87313" algn="just">
              <a:buFont typeface="Arial" panose="020B0604020202020204" pitchFamily="34" charset="0"/>
              <a:buChar char="•"/>
            </a:pPr>
            <a:r>
              <a:rPr lang="en-GB" altLang="en-US" sz="800">
                <a:latin typeface="Calibri" pitchFamily="34" charset="0"/>
              </a:rPr>
              <a:t>You have analysed past and present professionals  in a </a:t>
            </a:r>
            <a:r>
              <a:rPr lang="en-GB" altLang="en-US" sz="800" b="1">
                <a:latin typeface="Calibri" pitchFamily="34" charset="0"/>
              </a:rPr>
              <a:t>basic</a:t>
            </a:r>
            <a:r>
              <a:rPr lang="en-GB" altLang="en-US" sz="800">
                <a:latin typeface="Calibri" pitchFamily="34" charset="0"/>
              </a:rPr>
              <a:t> fashion with little relevance to your project.</a:t>
            </a:r>
          </a:p>
        </p:txBody>
      </p:sp>
      <p:sp>
        <p:nvSpPr>
          <p:cNvPr id="23" name="TextBox 22">
            <a:extLst>
              <a:ext uri="{FF2B5EF4-FFF2-40B4-BE49-F238E27FC236}">
                <a16:creationId xmlns:a16="http://schemas.microsoft.com/office/drawing/2014/main" id="{CE7DFE28-BAE1-4936-8EF9-F574A3C2A915}"/>
              </a:ext>
            </a:extLst>
          </p:cNvPr>
          <p:cNvSpPr txBox="1"/>
          <p:nvPr/>
        </p:nvSpPr>
        <p:spPr>
          <a:xfrm>
            <a:off x="7413563" y="5855553"/>
            <a:ext cx="2282126" cy="779893"/>
          </a:xfrm>
          <a:prstGeom prst="rect">
            <a:avLst/>
          </a:prstGeom>
          <a:noFill/>
        </p:spPr>
        <p:txBody>
          <a:bodyPr wrap="square">
            <a:spAutoFit/>
          </a:bodyPr>
          <a:lstStyle/>
          <a:p>
            <a:pPr marL="0" marR="0" indent="0" algn="l">
              <a:lnSpc>
                <a:spcPct val="119000"/>
              </a:lnSpc>
              <a:spcBef>
                <a:spcPts val="0"/>
              </a:spcBef>
              <a:spcAft>
                <a:spcPts val="0"/>
              </a:spcAft>
            </a:pPr>
            <a:r>
              <a:rPr lang="en-GB" sz="1000" b="1" i="1" kern="1400">
                <a:ln>
                  <a:noFill/>
                </a:ln>
                <a:effectLst/>
                <a:latin typeface="Calibri" panose="020F0502020204030204" pitchFamily="34" charset="0"/>
              </a:rPr>
              <a:t>Next Steps…</a:t>
            </a:r>
            <a:endParaRPr lang="en-GB" sz="3200" b="1" kern="1400">
              <a:ln>
                <a:noFill/>
              </a:ln>
              <a:effectLst/>
              <a:latin typeface="Calibri" panose="020F0502020204030204" pitchFamily="34" charset="0"/>
            </a:endParaRPr>
          </a:p>
          <a:p>
            <a:pPr marL="0" marR="0" indent="0" algn="l">
              <a:lnSpc>
                <a:spcPct val="119000"/>
              </a:lnSpc>
              <a:spcBef>
                <a:spcPts val="0"/>
              </a:spcBef>
              <a:spcAft>
                <a:spcPts val="600"/>
              </a:spcAft>
            </a:pPr>
            <a:r>
              <a:rPr lang="en-GB" sz="700" b="1" i="1" kern="1400">
                <a:ln>
                  <a:noFill/>
                </a:ln>
                <a:effectLst/>
                <a:latin typeface="Calibri" panose="020F0502020204030204" pitchFamily="34" charset="0"/>
              </a:rPr>
              <a:t>Ensure that the products you have found inform your next steps and that you use some of the designs in your own work.  Use parts of other designs to come up with something new </a:t>
            </a:r>
            <a:endParaRPr lang="en-GB" sz="2000" b="1" i="1" kern="1400">
              <a:ln>
                <a:noFill/>
              </a:ln>
              <a:effectLst/>
              <a:latin typeface="Calibri" panose="020F0502020204030204" pitchFamily="34" charset="0"/>
            </a:endParaRPr>
          </a:p>
        </p:txBody>
      </p:sp>
    </p:spTree>
    <p:extLst>
      <p:ext uri="{BB962C8B-B14F-4D97-AF65-F5344CB8AC3E}">
        <p14:creationId xmlns:p14="http://schemas.microsoft.com/office/powerpoint/2010/main" val="3204989624"/>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1" name="Table 11">
            <a:extLst>
              <a:ext uri="{FF2B5EF4-FFF2-40B4-BE49-F238E27FC236}">
                <a16:creationId xmlns:a16="http://schemas.microsoft.com/office/drawing/2014/main" id="{5AE5AD16-7BED-4013-8EDF-177BB7516E56}"/>
              </a:ext>
            </a:extLst>
          </p:cNvPr>
          <p:cNvGraphicFramePr>
            <a:graphicFrameLocks noGrp="1"/>
          </p:cNvGraphicFramePr>
          <p:nvPr/>
        </p:nvGraphicFramePr>
        <p:xfrm>
          <a:off x="229088" y="1461135"/>
          <a:ext cx="9066066" cy="5120640"/>
        </p:xfrm>
        <a:graphic>
          <a:graphicData uri="http://schemas.openxmlformats.org/drawingml/2006/table">
            <a:tbl>
              <a:tblPr firstRow="1" bandRow="1">
                <a:tableStyleId>{5940675A-B579-460E-94D1-54222C63F5DA}</a:tableStyleId>
              </a:tblPr>
              <a:tblGrid>
                <a:gridCol w="1809574">
                  <a:extLst>
                    <a:ext uri="{9D8B030D-6E8A-4147-A177-3AD203B41FA5}">
                      <a16:colId xmlns:a16="http://schemas.microsoft.com/office/drawing/2014/main" val="929129688"/>
                    </a:ext>
                  </a:extLst>
                </a:gridCol>
                <a:gridCol w="7256492">
                  <a:extLst>
                    <a:ext uri="{9D8B030D-6E8A-4147-A177-3AD203B41FA5}">
                      <a16:colId xmlns:a16="http://schemas.microsoft.com/office/drawing/2014/main" val="2869347110"/>
                    </a:ext>
                  </a:extLst>
                </a:gridCol>
              </a:tblGrid>
              <a:tr h="0">
                <a:tc>
                  <a:txBody>
                    <a:bodyPr/>
                    <a:lstStyle/>
                    <a:p>
                      <a:r>
                        <a:rPr lang="en-US">
                          <a:latin typeface="Eras Demi ITC" panose="020B0805030504020804" pitchFamily="34" charset="0"/>
                        </a:rPr>
                        <a:t>Aesthetics </a:t>
                      </a:r>
                    </a:p>
                  </a:txBody>
                  <a:tcPr/>
                </a:tc>
                <a:tc>
                  <a:txBody>
                    <a:bodyPr/>
                    <a:lstStyle/>
                    <a:p>
                      <a:pPr marL="285750" indent="-285750">
                        <a:buFont typeface="Wingdings" panose="05000000000000000000" pitchFamily="2" charset="2"/>
                        <a:buChar char="Ø"/>
                      </a:pPr>
                      <a:r>
                        <a:rPr lang="en-US">
                          <a:solidFill>
                            <a:schemeClr val="tx1"/>
                          </a:solidFill>
                        </a:rPr>
                        <a:t> </a:t>
                      </a:r>
                    </a:p>
                    <a:p>
                      <a:pPr marL="285750" indent="-285750">
                        <a:buFont typeface="Wingdings" panose="05000000000000000000" pitchFamily="2" charset="2"/>
                        <a:buChar char="Ø"/>
                      </a:pPr>
                      <a:r>
                        <a:rPr lang="en-US">
                          <a:solidFill>
                            <a:schemeClr val="tx1"/>
                          </a:solidFill>
                        </a:rPr>
                        <a:t> </a:t>
                      </a:r>
                    </a:p>
                  </a:txBody>
                  <a:tcPr/>
                </a:tc>
                <a:extLst>
                  <a:ext uri="{0D108BD9-81ED-4DB2-BD59-A6C34878D82A}">
                    <a16:rowId xmlns:a16="http://schemas.microsoft.com/office/drawing/2014/main" val="2591836845"/>
                  </a:ext>
                </a:extLst>
              </a:tr>
              <a:tr h="603751">
                <a:tc>
                  <a:txBody>
                    <a:bodyPr/>
                    <a:lstStyle/>
                    <a:p>
                      <a:r>
                        <a:rPr lang="en-US">
                          <a:latin typeface="Eras Demi ITC" panose="020B0805030504020804" pitchFamily="34" charset="0"/>
                        </a:rPr>
                        <a:t>Consumer</a:t>
                      </a:r>
                    </a:p>
                  </a:txBody>
                  <a:tcPr/>
                </a:tc>
                <a:tc>
                  <a:txBody>
                    <a:bodyPr/>
                    <a:lstStyle/>
                    <a:p>
                      <a:pPr marL="285750" marR="0" lvl="0" indent="-285750" algn="l" defTabSz="914400" rtl="0" eaLnBrk="1" fontAlgn="auto" latinLnBrk="0" hangingPunct="1">
                        <a:lnSpc>
                          <a:spcPct val="100000"/>
                        </a:lnSpc>
                        <a:spcBef>
                          <a:spcPts val="0"/>
                        </a:spcBef>
                        <a:spcAft>
                          <a:spcPts val="0"/>
                        </a:spcAft>
                        <a:buClrTx/>
                        <a:buSzTx/>
                        <a:buFont typeface="Wingdings" panose="05000000000000000000" pitchFamily="2" charset="2"/>
                        <a:buChar char="Ø"/>
                        <a:tabLst/>
                        <a:defRPr/>
                      </a:pPr>
                      <a:r>
                        <a:rPr lang="en-US">
                          <a:solidFill>
                            <a:schemeClr val="tx1"/>
                          </a:solidFill>
                        </a:rPr>
                        <a:t> </a:t>
                      </a:r>
                    </a:p>
                    <a:p>
                      <a:pPr marL="285750" marR="0" lvl="0" indent="-285750" algn="l" defTabSz="914400" rtl="0" eaLnBrk="1" fontAlgn="auto" latinLnBrk="0" hangingPunct="1">
                        <a:lnSpc>
                          <a:spcPct val="100000"/>
                        </a:lnSpc>
                        <a:spcBef>
                          <a:spcPts val="0"/>
                        </a:spcBef>
                        <a:spcAft>
                          <a:spcPts val="0"/>
                        </a:spcAft>
                        <a:buClrTx/>
                        <a:buSzTx/>
                        <a:buFont typeface="Wingdings" panose="05000000000000000000" pitchFamily="2" charset="2"/>
                        <a:buChar char="Ø"/>
                        <a:tabLst/>
                        <a:defRPr/>
                      </a:pPr>
                      <a:r>
                        <a:rPr lang="en-US">
                          <a:solidFill>
                            <a:schemeClr val="tx1"/>
                          </a:solidFill>
                        </a:rPr>
                        <a:t>  </a:t>
                      </a:r>
                    </a:p>
                  </a:txBody>
                  <a:tcPr/>
                </a:tc>
                <a:extLst>
                  <a:ext uri="{0D108BD9-81ED-4DB2-BD59-A6C34878D82A}">
                    <a16:rowId xmlns:a16="http://schemas.microsoft.com/office/drawing/2014/main" val="1559927859"/>
                  </a:ext>
                </a:extLst>
              </a:tr>
              <a:tr h="603751">
                <a:tc>
                  <a:txBody>
                    <a:bodyPr/>
                    <a:lstStyle/>
                    <a:p>
                      <a:r>
                        <a:rPr lang="en-US">
                          <a:latin typeface="Eras Demi ITC" panose="020B0805030504020804" pitchFamily="34" charset="0"/>
                        </a:rPr>
                        <a:t>Cost</a:t>
                      </a:r>
                    </a:p>
                  </a:txBody>
                  <a:tcPr/>
                </a:tc>
                <a:tc>
                  <a:txBody>
                    <a:bodyPr/>
                    <a:lstStyle/>
                    <a:p>
                      <a:pPr marL="285750" indent="-285750">
                        <a:buFont typeface="Wingdings" panose="05000000000000000000" pitchFamily="2" charset="2"/>
                        <a:buChar char="Ø"/>
                      </a:pPr>
                      <a:r>
                        <a:rPr lang="en-US"/>
                        <a:t> </a:t>
                      </a:r>
                    </a:p>
                    <a:p>
                      <a:pPr marL="285750" indent="-285750">
                        <a:buFont typeface="Wingdings" panose="05000000000000000000" pitchFamily="2" charset="2"/>
                        <a:buChar char="Ø"/>
                      </a:pPr>
                      <a:r>
                        <a:rPr lang="en-US"/>
                        <a:t> </a:t>
                      </a:r>
                    </a:p>
                  </a:txBody>
                  <a:tcPr/>
                </a:tc>
                <a:extLst>
                  <a:ext uri="{0D108BD9-81ED-4DB2-BD59-A6C34878D82A}">
                    <a16:rowId xmlns:a16="http://schemas.microsoft.com/office/drawing/2014/main" val="3565582334"/>
                  </a:ext>
                </a:extLst>
              </a:tr>
              <a:tr h="603751">
                <a:tc>
                  <a:txBody>
                    <a:bodyPr/>
                    <a:lstStyle/>
                    <a:p>
                      <a:r>
                        <a:rPr lang="en-US">
                          <a:latin typeface="Eras Demi ITC" panose="020B0805030504020804" pitchFamily="34" charset="0"/>
                        </a:rPr>
                        <a:t>Environmental</a:t>
                      </a:r>
                    </a:p>
                  </a:txBody>
                  <a:tcPr/>
                </a:tc>
                <a:tc>
                  <a:txBody>
                    <a:bodyPr/>
                    <a:lstStyle/>
                    <a:p>
                      <a:pPr marL="285750" indent="-285750">
                        <a:buFont typeface="Wingdings" panose="05000000000000000000" pitchFamily="2" charset="2"/>
                        <a:buChar char="Ø"/>
                      </a:pPr>
                      <a:r>
                        <a:rPr lang="en-US"/>
                        <a:t> </a:t>
                      </a:r>
                    </a:p>
                    <a:p>
                      <a:pPr marL="285750" indent="-285750">
                        <a:buFont typeface="Wingdings" panose="05000000000000000000" pitchFamily="2" charset="2"/>
                        <a:buChar char="Ø"/>
                      </a:pPr>
                      <a:r>
                        <a:rPr lang="en-US"/>
                        <a:t> </a:t>
                      </a:r>
                    </a:p>
                  </a:txBody>
                  <a:tcPr/>
                </a:tc>
                <a:extLst>
                  <a:ext uri="{0D108BD9-81ED-4DB2-BD59-A6C34878D82A}">
                    <a16:rowId xmlns:a16="http://schemas.microsoft.com/office/drawing/2014/main" val="3390221195"/>
                  </a:ext>
                </a:extLst>
              </a:tr>
              <a:tr h="603751">
                <a:tc>
                  <a:txBody>
                    <a:bodyPr/>
                    <a:lstStyle/>
                    <a:p>
                      <a:r>
                        <a:rPr lang="en-US">
                          <a:latin typeface="Eras Demi ITC" panose="020B0805030504020804" pitchFamily="34" charset="0"/>
                        </a:rPr>
                        <a:t>Sizing</a:t>
                      </a:r>
                    </a:p>
                  </a:txBody>
                  <a:tcPr/>
                </a:tc>
                <a:tc>
                  <a:txBody>
                    <a:bodyPr/>
                    <a:lstStyle/>
                    <a:p>
                      <a:pPr marL="285750" indent="-285750">
                        <a:buFont typeface="Wingdings" panose="05000000000000000000" pitchFamily="2" charset="2"/>
                        <a:buChar char="Ø"/>
                      </a:pPr>
                      <a:r>
                        <a:rPr lang="en-US"/>
                        <a:t> </a:t>
                      </a:r>
                    </a:p>
                    <a:p>
                      <a:pPr marL="285750" indent="-285750">
                        <a:buFont typeface="Wingdings" panose="05000000000000000000" pitchFamily="2" charset="2"/>
                        <a:buChar char="Ø"/>
                      </a:pPr>
                      <a:r>
                        <a:rPr lang="en-US"/>
                        <a:t> </a:t>
                      </a:r>
                    </a:p>
                  </a:txBody>
                  <a:tcPr/>
                </a:tc>
                <a:extLst>
                  <a:ext uri="{0D108BD9-81ED-4DB2-BD59-A6C34878D82A}">
                    <a16:rowId xmlns:a16="http://schemas.microsoft.com/office/drawing/2014/main" val="1271288526"/>
                  </a:ext>
                </a:extLst>
              </a:tr>
              <a:tr h="603751">
                <a:tc>
                  <a:txBody>
                    <a:bodyPr/>
                    <a:lstStyle/>
                    <a:p>
                      <a:r>
                        <a:rPr lang="en-US">
                          <a:latin typeface="Eras Demi ITC" panose="020B0805030504020804" pitchFamily="34" charset="0"/>
                        </a:rPr>
                        <a:t>Safety</a:t>
                      </a:r>
                    </a:p>
                  </a:txBody>
                  <a:tcPr/>
                </a:tc>
                <a:tc>
                  <a:txBody>
                    <a:bodyPr/>
                    <a:lstStyle/>
                    <a:p>
                      <a:pPr marL="285750" indent="-285750">
                        <a:buFont typeface="Wingdings" panose="05000000000000000000" pitchFamily="2" charset="2"/>
                        <a:buChar char="Ø"/>
                      </a:pPr>
                      <a:r>
                        <a:rPr lang="en-US"/>
                        <a:t> </a:t>
                      </a:r>
                    </a:p>
                    <a:p>
                      <a:pPr marL="285750" indent="-285750">
                        <a:buFont typeface="Wingdings" panose="05000000000000000000" pitchFamily="2" charset="2"/>
                        <a:buChar char="Ø"/>
                      </a:pPr>
                      <a:r>
                        <a:rPr lang="en-US"/>
                        <a:t> </a:t>
                      </a:r>
                    </a:p>
                  </a:txBody>
                  <a:tcPr/>
                </a:tc>
                <a:extLst>
                  <a:ext uri="{0D108BD9-81ED-4DB2-BD59-A6C34878D82A}">
                    <a16:rowId xmlns:a16="http://schemas.microsoft.com/office/drawing/2014/main" val="3195572690"/>
                  </a:ext>
                </a:extLst>
              </a:tr>
              <a:tr h="603751">
                <a:tc>
                  <a:txBody>
                    <a:bodyPr/>
                    <a:lstStyle/>
                    <a:p>
                      <a:r>
                        <a:rPr lang="en-US">
                          <a:latin typeface="Eras Demi ITC" panose="020B0805030504020804" pitchFamily="34" charset="0"/>
                        </a:rPr>
                        <a:t>Function </a:t>
                      </a:r>
                    </a:p>
                  </a:txBody>
                  <a:tcPr/>
                </a:tc>
                <a:tc>
                  <a:txBody>
                    <a:bodyPr/>
                    <a:lstStyle/>
                    <a:p>
                      <a:pPr marL="285750" indent="-285750">
                        <a:buFont typeface="Wingdings" panose="05000000000000000000" pitchFamily="2" charset="2"/>
                        <a:buChar char="Ø"/>
                      </a:pPr>
                      <a:r>
                        <a:rPr lang="en-US"/>
                        <a:t> </a:t>
                      </a:r>
                    </a:p>
                    <a:p>
                      <a:pPr marL="285750" indent="-285750">
                        <a:buFont typeface="Wingdings" panose="05000000000000000000" pitchFamily="2" charset="2"/>
                        <a:buChar char="Ø"/>
                      </a:pPr>
                      <a:r>
                        <a:rPr lang="en-US"/>
                        <a:t> </a:t>
                      </a:r>
                    </a:p>
                  </a:txBody>
                  <a:tcPr/>
                </a:tc>
                <a:extLst>
                  <a:ext uri="{0D108BD9-81ED-4DB2-BD59-A6C34878D82A}">
                    <a16:rowId xmlns:a16="http://schemas.microsoft.com/office/drawing/2014/main" val="4133051457"/>
                  </a:ext>
                </a:extLst>
              </a:tr>
              <a:tr h="603751">
                <a:tc>
                  <a:txBody>
                    <a:bodyPr/>
                    <a:lstStyle/>
                    <a:p>
                      <a:r>
                        <a:rPr lang="en-US">
                          <a:latin typeface="Eras Demi ITC" panose="020B0805030504020804" pitchFamily="34" charset="0"/>
                        </a:rPr>
                        <a:t>Material</a:t>
                      </a:r>
                    </a:p>
                  </a:txBody>
                  <a:tcPr/>
                </a:tc>
                <a:tc>
                  <a:txBody>
                    <a:bodyPr/>
                    <a:lstStyle/>
                    <a:p>
                      <a:pPr marL="285750" indent="-285750">
                        <a:buFont typeface="Wingdings" panose="05000000000000000000" pitchFamily="2" charset="2"/>
                        <a:buChar char="Ø"/>
                      </a:pPr>
                      <a:r>
                        <a:rPr lang="en-US"/>
                        <a:t> </a:t>
                      </a:r>
                    </a:p>
                    <a:p>
                      <a:pPr marL="285750" indent="-285750">
                        <a:buFont typeface="Wingdings" panose="05000000000000000000" pitchFamily="2" charset="2"/>
                        <a:buChar char="Ø"/>
                      </a:pPr>
                      <a:r>
                        <a:rPr lang="en-US"/>
                        <a:t> </a:t>
                      </a:r>
                    </a:p>
                  </a:txBody>
                  <a:tcPr/>
                </a:tc>
                <a:extLst>
                  <a:ext uri="{0D108BD9-81ED-4DB2-BD59-A6C34878D82A}">
                    <a16:rowId xmlns:a16="http://schemas.microsoft.com/office/drawing/2014/main" val="1379572250"/>
                  </a:ext>
                </a:extLst>
              </a:tr>
            </a:tbl>
          </a:graphicData>
        </a:graphic>
      </p:graphicFrame>
      <p:cxnSp>
        <p:nvCxnSpPr>
          <p:cNvPr id="13" name="Straight Connector 12">
            <a:extLst>
              <a:ext uri="{FF2B5EF4-FFF2-40B4-BE49-F238E27FC236}">
                <a16:creationId xmlns:a16="http://schemas.microsoft.com/office/drawing/2014/main" id="{5CD17A17-8667-4694-A1E9-EB5FDC532183}"/>
              </a:ext>
            </a:extLst>
          </p:cNvPr>
          <p:cNvCxnSpPr>
            <a:cxnSpLocks/>
          </p:cNvCxnSpPr>
          <p:nvPr/>
        </p:nvCxnSpPr>
        <p:spPr>
          <a:xfrm>
            <a:off x="2023672" y="1797593"/>
            <a:ext cx="7271482" cy="0"/>
          </a:xfrm>
          <a:prstGeom prst="line">
            <a:avLst/>
          </a:prstGeom>
        </p:spPr>
        <p:style>
          <a:lnRef idx="1">
            <a:schemeClr val="accent1"/>
          </a:lnRef>
          <a:fillRef idx="0">
            <a:schemeClr val="accent1"/>
          </a:fillRef>
          <a:effectRef idx="0">
            <a:schemeClr val="accent1"/>
          </a:effectRef>
          <a:fontRef idx="minor">
            <a:schemeClr val="tx1"/>
          </a:fontRef>
        </p:style>
      </p:cxnSp>
      <p:sp>
        <p:nvSpPr>
          <p:cNvPr id="2" name="Title 1"/>
          <p:cNvSpPr>
            <a:spLocks noGrp="1"/>
          </p:cNvSpPr>
          <p:nvPr>
            <p:ph type="title" idx="4294967295"/>
          </p:nvPr>
        </p:nvSpPr>
        <p:spPr>
          <a:xfrm>
            <a:off x="212535" y="-31288"/>
            <a:ext cx="6745574" cy="1079501"/>
          </a:xfrm>
        </p:spPr>
        <p:txBody>
          <a:bodyPr>
            <a:normAutofit/>
          </a:bodyPr>
          <a:lstStyle/>
          <a:p>
            <a:pPr algn="l">
              <a:defRPr/>
            </a:pPr>
            <a:r>
              <a:rPr lang="en-GB" sz="3200" b="1">
                <a:ln w="12700">
                  <a:solidFill>
                    <a:schemeClr val="tx1"/>
                  </a:solidFill>
                  <a:prstDash val="solid"/>
                </a:ln>
                <a:noFill/>
                <a:latin typeface="Eras Demi ITC" panose="020B0805030504020804" pitchFamily="34" charset="0"/>
              </a:rPr>
              <a:t>Specification</a:t>
            </a:r>
            <a:endParaRPr lang="en-GB" sz="3200">
              <a:ln w="12700">
                <a:solidFill>
                  <a:schemeClr val="tx1"/>
                </a:solidFill>
                <a:prstDash val="solid"/>
              </a:ln>
              <a:noFill/>
              <a:latin typeface="Eras Demi ITC" panose="020B0805030504020804" pitchFamily="34" charset="0"/>
            </a:endParaRPr>
          </a:p>
        </p:txBody>
      </p:sp>
      <p:grpSp>
        <p:nvGrpSpPr>
          <p:cNvPr id="107" name="Group 106">
            <a:extLst>
              <a:ext uri="{FF2B5EF4-FFF2-40B4-BE49-F238E27FC236}">
                <a16:creationId xmlns:a16="http://schemas.microsoft.com/office/drawing/2014/main" id="{34DC6B1E-E1F8-480F-8842-222C418F3A8F}"/>
              </a:ext>
            </a:extLst>
          </p:cNvPr>
          <p:cNvGrpSpPr/>
          <p:nvPr/>
        </p:nvGrpSpPr>
        <p:grpSpPr>
          <a:xfrm>
            <a:off x="6958109" y="127185"/>
            <a:ext cx="2770816" cy="2111623"/>
            <a:chOff x="52557" y="2950585"/>
            <a:chExt cx="2770816" cy="2111623"/>
          </a:xfrm>
        </p:grpSpPr>
        <p:grpSp>
          <p:nvGrpSpPr>
            <p:cNvPr id="108" name="Group 107">
              <a:extLst>
                <a:ext uri="{FF2B5EF4-FFF2-40B4-BE49-F238E27FC236}">
                  <a16:creationId xmlns:a16="http://schemas.microsoft.com/office/drawing/2014/main" id="{B9FB745E-E373-472D-9340-B9F0FBEB692A}"/>
                </a:ext>
              </a:extLst>
            </p:cNvPr>
            <p:cNvGrpSpPr/>
            <p:nvPr/>
          </p:nvGrpSpPr>
          <p:grpSpPr>
            <a:xfrm>
              <a:off x="52557" y="2950585"/>
              <a:ext cx="2770816" cy="2111623"/>
              <a:chOff x="21945" y="3104964"/>
              <a:chExt cx="2611394" cy="2088232"/>
            </a:xfrm>
          </p:grpSpPr>
          <p:sp>
            <p:nvSpPr>
              <p:cNvPr id="110" name="Rectangle 109">
                <a:extLst>
                  <a:ext uri="{FF2B5EF4-FFF2-40B4-BE49-F238E27FC236}">
                    <a16:creationId xmlns:a16="http://schemas.microsoft.com/office/drawing/2014/main" id="{B4865B38-4398-40EF-B486-E2F6FC18ED3E}"/>
                  </a:ext>
                </a:extLst>
              </p:cNvPr>
              <p:cNvSpPr/>
              <p:nvPr/>
            </p:nvSpPr>
            <p:spPr>
              <a:xfrm>
                <a:off x="21945" y="3104964"/>
                <a:ext cx="2611394" cy="2088232"/>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GB">
                  <a:solidFill>
                    <a:schemeClr val="tx1"/>
                  </a:solidFill>
                </a:endParaRPr>
              </a:p>
            </p:txBody>
          </p:sp>
          <p:sp>
            <p:nvSpPr>
              <p:cNvPr id="111" name="TextBox 110">
                <a:extLst>
                  <a:ext uri="{FF2B5EF4-FFF2-40B4-BE49-F238E27FC236}">
                    <a16:creationId xmlns:a16="http://schemas.microsoft.com/office/drawing/2014/main" id="{3C036899-4716-4F0C-939E-173B134BEB89}"/>
                  </a:ext>
                </a:extLst>
              </p:cNvPr>
              <p:cNvSpPr txBox="1"/>
              <p:nvPr/>
            </p:nvSpPr>
            <p:spPr>
              <a:xfrm>
                <a:off x="50303" y="3110970"/>
                <a:ext cx="2276474" cy="372850"/>
              </a:xfrm>
              <a:prstGeom prst="rect">
                <a:avLst/>
              </a:prstGeom>
              <a:noFill/>
            </p:spPr>
            <p:txBody>
              <a:bodyPr wrap="square" rtlCol="0">
                <a:spAutoFit/>
              </a:bodyPr>
              <a:lstStyle/>
              <a:p>
                <a:pPr>
                  <a:spcBef>
                    <a:spcPts val="400"/>
                  </a:spcBef>
                </a:pPr>
                <a:r>
                  <a:rPr lang="en-GB" sz="1050" b="1" u="sng">
                    <a:latin typeface="+mn-lt"/>
                  </a:rPr>
                  <a:t>Specification – </a:t>
                </a:r>
                <a:r>
                  <a:rPr lang="en-GB" sz="1050" b="1" i="1" u="sng">
                    <a:latin typeface="+mn-lt"/>
                  </a:rPr>
                  <a:t>Success Criteria</a:t>
                </a:r>
                <a:endParaRPr lang="en-GB" altLang="en-US" sz="1050" b="1" i="1">
                  <a:latin typeface="+mn-lt"/>
                </a:endParaRPr>
              </a:p>
              <a:p>
                <a:endParaRPr lang="en-GB" altLang="en-US" sz="800">
                  <a:latin typeface="Calibri" pitchFamily="34" charset="0"/>
                </a:endParaRPr>
              </a:p>
            </p:txBody>
          </p:sp>
          <p:sp>
            <p:nvSpPr>
              <p:cNvPr id="112" name="Rectangle 111">
                <a:extLst>
                  <a:ext uri="{FF2B5EF4-FFF2-40B4-BE49-F238E27FC236}">
                    <a16:creationId xmlns:a16="http://schemas.microsoft.com/office/drawing/2014/main" id="{969D4008-A562-4717-B8DF-D75FA185110B}"/>
                  </a:ext>
                </a:extLst>
              </p:cNvPr>
              <p:cNvSpPr/>
              <p:nvPr/>
            </p:nvSpPr>
            <p:spPr>
              <a:xfrm>
                <a:off x="2323819" y="3405485"/>
                <a:ext cx="180000" cy="180000"/>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3" name="Rectangle 112">
                <a:extLst>
                  <a:ext uri="{FF2B5EF4-FFF2-40B4-BE49-F238E27FC236}">
                    <a16:creationId xmlns:a16="http://schemas.microsoft.com/office/drawing/2014/main" id="{ED972D15-7C2D-44C5-8907-4F1511905490}"/>
                  </a:ext>
                </a:extLst>
              </p:cNvPr>
              <p:cNvSpPr/>
              <p:nvPr/>
            </p:nvSpPr>
            <p:spPr>
              <a:xfrm>
                <a:off x="2323818" y="4197663"/>
                <a:ext cx="180000" cy="180000"/>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4" name="Rectangle 113">
                <a:extLst>
                  <a:ext uri="{FF2B5EF4-FFF2-40B4-BE49-F238E27FC236}">
                    <a16:creationId xmlns:a16="http://schemas.microsoft.com/office/drawing/2014/main" id="{855B75BE-F96C-453B-83BF-A761EBB1D59B}"/>
                  </a:ext>
                </a:extLst>
              </p:cNvPr>
              <p:cNvSpPr/>
              <p:nvPr/>
            </p:nvSpPr>
            <p:spPr>
              <a:xfrm>
                <a:off x="2323819" y="3887768"/>
                <a:ext cx="180000" cy="180000"/>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pic>
          <p:nvPicPr>
            <p:cNvPr id="109" name="Picture 5" descr="C:\Users\David\AppData\Local\Microsoft\Windows\INetCache\IE\XJVJXHFD\green-steps[1].png">
              <a:extLst>
                <a:ext uri="{FF2B5EF4-FFF2-40B4-BE49-F238E27FC236}">
                  <a16:creationId xmlns:a16="http://schemas.microsoft.com/office/drawing/2014/main" id="{68E00DA1-08E4-493F-A93C-77BF7DBD34B3}"/>
                </a:ext>
              </a:extLst>
            </p:cNvPr>
            <p:cNvPicPr>
              <a:picLocks noChangeAspect="1" noChangeArrowheads="1"/>
            </p:cNvPicPr>
            <p:nvPr/>
          </p:nvPicPr>
          <p:blipFill>
            <a:blip r:embed="rId2" cstate="print">
              <a:biLevel thresh="75000"/>
              <a:extLst>
                <a:ext uri="{28A0092B-C50C-407E-A947-70E740481C1C}">
                  <a14:useLocalDpi xmlns:a14="http://schemas.microsoft.com/office/drawing/2010/main" val="0"/>
                </a:ext>
              </a:extLst>
            </a:blip>
            <a:srcRect/>
            <a:stretch>
              <a:fillRect/>
            </a:stretch>
          </p:blipFill>
          <p:spPr bwMode="auto">
            <a:xfrm>
              <a:off x="118782" y="4576643"/>
              <a:ext cx="483708" cy="483708"/>
            </a:xfrm>
            <a:prstGeom prst="rect">
              <a:avLst/>
            </a:prstGeom>
            <a:noFill/>
            <a:extLst>
              <a:ext uri="{909E8E84-426E-40DD-AFC4-6F175D3DCCD1}">
                <a14:hiddenFill xmlns:a14="http://schemas.microsoft.com/office/drawing/2010/main">
                  <a:solidFill>
                    <a:srgbClr val="FFFFFF"/>
                  </a:solidFill>
                </a14:hiddenFill>
              </a:ext>
            </a:extLst>
          </p:spPr>
        </p:pic>
      </p:grpSp>
      <p:sp>
        <p:nvSpPr>
          <p:cNvPr id="115" name="TextBox 114">
            <a:extLst>
              <a:ext uri="{FF2B5EF4-FFF2-40B4-BE49-F238E27FC236}">
                <a16:creationId xmlns:a16="http://schemas.microsoft.com/office/drawing/2014/main" id="{A82F96EA-7FC5-4A90-8E91-967114F35DAE}"/>
              </a:ext>
            </a:extLst>
          </p:cNvPr>
          <p:cNvSpPr txBox="1"/>
          <p:nvPr/>
        </p:nvSpPr>
        <p:spPr>
          <a:xfrm>
            <a:off x="6839709" y="1362117"/>
            <a:ext cx="944938" cy="464423"/>
          </a:xfrm>
          <a:prstGeom prst="rect">
            <a:avLst/>
          </a:prstGeom>
          <a:noFill/>
        </p:spPr>
        <p:txBody>
          <a:bodyPr wrap="square">
            <a:spAutoFit/>
          </a:bodyPr>
          <a:lstStyle/>
          <a:p>
            <a:pPr marL="0" marR="0" indent="0" algn="ctr">
              <a:lnSpc>
                <a:spcPct val="119000"/>
              </a:lnSpc>
              <a:spcBef>
                <a:spcPts val="0"/>
              </a:spcBef>
              <a:spcAft>
                <a:spcPts val="0"/>
              </a:spcAft>
            </a:pPr>
            <a:r>
              <a:rPr lang="en-GB" sz="1050" b="1" i="1" kern="1400">
                <a:ln>
                  <a:noFill/>
                </a:ln>
                <a:effectLst/>
                <a:latin typeface="Calibri" panose="020F0502020204030204" pitchFamily="34" charset="0"/>
              </a:rPr>
              <a:t>Next </a:t>
            </a:r>
          </a:p>
          <a:p>
            <a:pPr marL="0" marR="0" indent="0" algn="ctr">
              <a:lnSpc>
                <a:spcPct val="119000"/>
              </a:lnSpc>
              <a:spcBef>
                <a:spcPts val="0"/>
              </a:spcBef>
              <a:spcAft>
                <a:spcPts val="0"/>
              </a:spcAft>
            </a:pPr>
            <a:r>
              <a:rPr lang="en-GB" sz="1050" b="1" i="1" kern="1400">
                <a:ln>
                  <a:noFill/>
                </a:ln>
                <a:effectLst/>
                <a:latin typeface="Calibri" panose="020F0502020204030204" pitchFamily="34" charset="0"/>
              </a:rPr>
              <a:t>Steps…</a:t>
            </a:r>
            <a:endParaRPr lang="en-GB" sz="3600" kern="1400">
              <a:ln>
                <a:noFill/>
              </a:ln>
              <a:effectLst/>
              <a:latin typeface="Calibri" panose="020F0502020204030204" pitchFamily="34" charset="0"/>
            </a:endParaRPr>
          </a:p>
        </p:txBody>
      </p:sp>
      <p:sp>
        <p:nvSpPr>
          <p:cNvPr id="116" name="TextBox 115">
            <a:extLst>
              <a:ext uri="{FF2B5EF4-FFF2-40B4-BE49-F238E27FC236}">
                <a16:creationId xmlns:a16="http://schemas.microsoft.com/office/drawing/2014/main" id="{04708F04-87A2-485B-8E16-9C95B452D111}"/>
              </a:ext>
            </a:extLst>
          </p:cNvPr>
          <p:cNvSpPr txBox="1"/>
          <p:nvPr/>
        </p:nvSpPr>
        <p:spPr>
          <a:xfrm>
            <a:off x="6994229" y="390303"/>
            <a:ext cx="2371099" cy="1077218"/>
          </a:xfrm>
          <a:prstGeom prst="rect">
            <a:avLst/>
          </a:prstGeom>
          <a:noFill/>
        </p:spPr>
        <p:txBody>
          <a:bodyPr wrap="square">
            <a:spAutoFit/>
          </a:bodyPr>
          <a:lstStyle/>
          <a:p>
            <a:pPr marL="87313" indent="-87313">
              <a:buFont typeface="Arial" panose="020B0604020202020204" pitchFamily="34" charset="0"/>
              <a:buChar char="•"/>
            </a:pPr>
            <a:r>
              <a:rPr lang="en-GB" altLang="en-US" sz="800">
                <a:latin typeface="Calibri" pitchFamily="34" charset="0"/>
              </a:rPr>
              <a:t>You can write a </a:t>
            </a:r>
            <a:r>
              <a:rPr lang="en-GB" altLang="en-US" sz="800" b="1">
                <a:latin typeface="Calibri" pitchFamily="34" charset="0"/>
              </a:rPr>
              <a:t>fully justified</a:t>
            </a:r>
            <a:r>
              <a:rPr lang="en-GB" altLang="en-US" sz="800">
                <a:latin typeface="Calibri" pitchFamily="34" charset="0"/>
              </a:rPr>
              <a:t> specification which helps design innovative, functional and appealing products.</a:t>
            </a:r>
          </a:p>
          <a:p>
            <a:pPr marL="87313" indent="-87313" algn="just">
              <a:buFont typeface="Arial" panose="020B0604020202020204" pitchFamily="34" charset="0"/>
              <a:buChar char="•"/>
            </a:pPr>
            <a:endParaRPr lang="en-GB" altLang="en-US" sz="800">
              <a:latin typeface="Calibri" pitchFamily="34" charset="0"/>
            </a:endParaRPr>
          </a:p>
          <a:p>
            <a:pPr marL="87313" indent="-87313" algn="just">
              <a:buFont typeface="Arial" panose="020B0604020202020204" pitchFamily="34" charset="0"/>
              <a:buChar char="•"/>
            </a:pPr>
            <a:r>
              <a:rPr lang="en-GB" altLang="en-US" sz="800">
                <a:latin typeface="Calibri" pitchFamily="34" charset="0"/>
              </a:rPr>
              <a:t>You can write a specification, which is </a:t>
            </a:r>
            <a:r>
              <a:rPr lang="en-GB" altLang="en-US" sz="800" b="1">
                <a:latin typeface="Calibri" pitchFamily="34" charset="0"/>
              </a:rPr>
              <a:t>justified</a:t>
            </a:r>
            <a:r>
              <a:rPr lang="en-GB" altLang="en-US" sz="800">
                <a:latin typeface="Calibri" pitchFamily="34" charset="0"/>
              </a:rPr>
              <a:t> in parts, and helps design appealing products. </a:t>
            </a:r>
          </a:p>
          <a:p>
            <a:pPr marL="87313" indent="-87313" algn="just">
              <a:buFont typeface="Arial" panose="020B0604020202020204" pitchFamily="34" charset="0"/>
              <a:buChar char="•"/>
            </a:pPr>
            <a:endParaRPr lang="en-GB" altLang="en-US" sz="800">
              <a:latin typeface="Calibri" pitchFamily="34" charset="0"/>
            </a:endParaRPr>
          </a:p>
          <a:p>
            <a:pPr marL="87313" indent="-87313" algn="just">
              <a:buFont typeface="Arial" panose="020B0604020202020204" pitchFamily="34" charset="0"/>
              <a:buChar char="•"/>
            </a:pPr>
            <a:r>
              <a:rPr lang="en-GB" altLang="en-US" sz="800">
                <a:latin typeface="Calibri" pitchFamily="34" charset="0"/>
              </a:rPr>
              <a:t>You can write a specification</a:t>
            </a:r>
            <a:endParaRPr lang="en-GB" sz="800"/>
          </a:p>
        </p:txBody>
      </p:sp>
      <p:sp>
        <p:nvSpPr>
          <p:cNvPr id="117" name="TextBox 116">
            <a:extLst>
              <a:ext uri="{FF2B5EF4-FFF2-40B4-BE49-F238E27FC236}">
                <a16:creationId xmlns:a16="http://schemas.microsoft.com/office/drawing/2014/main" id="{A6EF2814-9F67-4872-8588-C4BE0884FB57}"/>
              </a:ext>
            </a:extLst>
          </p:cNvPr>
          <p:cNvSpPr txBox="1"/>
          <p:nvPr/>
        </p:nvSpPr>
        <p:spPr>
          <a:xfrm>
            <a:off x="7426402" y="1461067"/>
            <a:ext cx="2262470" cy="1312732"/>
          </a:xfrm>
          <a:prstGeom prst="rect">
            <a:avLst/>
          </a:prstGeom>
          <a:noFill/>
        </p:spPr>
        <p:txBody>
          <a:bodyPr wrap="square">
            <a:spAutoFit/>
          </a:bodyPr>
          <a:lstStyle/>
          <a:p>
            <a:pPr marL="0" marR="0" indent="0" algn="l">
              <a:lnSpc>
                <a:spcPct val="119000"/>
              </a:lnSpc>
              <a:spcBef>
                <a:spcPts val="0"/>
              </a:spcBef>
              <a:spcAft>
                <a:spcPts val="600"/>
              </a:spcAft>
            </a:pPr>
            <a:r>
              <a:rPr lang="en-GB" sz="800" b="1" i="1" kern="1400">
                <a:latin typeface="Calibri" panose="020F0502020204030204" pitchFamily="34" charset="0"/>
              </a:rPr>
              <a:t>*</a:t>
            </a:r>
            <a:r>
              <a:rPr lang="en-GB" sz="800" b="1" i="1" kern="1400">
                <a:ln>
                  <a:noFill/>
                </a:ln>
                <a:effectLst/>
                <a:latin typeface="Calibri" panose="020F0502020204030204" pitchFamily="34" charset="0"/>
              </a:rPr>
              <a:t>Ensure that the points you mention are measurable and you can easily see whether your design work meets these points.  *Remember you will evaluate your final product around the Specification at the end. </a:t>
            </a:r>
            <a:endParaRPr lang="en-GB" sz="800" b="1" kern="1400">
              <a:ln>
                <a:noFill/>
              </a:ln>
              <a:effectLst/>
              <a:latin typeface="Calibri" panose="020F0502020204030204" pitchFamily="34" charset="0"/>
            </a:endParaRPr>
          </a:p>
          <a:p>
            <a:pPr marL="0" marR="0" indent="0" algn="l">
              <a:lnSpc>
                <a:spcPct val="119000"/>
              </a:lnSpc>
              <a:spcBef>
                <a:spcPts val="0"/>
              </a:spcBef>
              <a:spcAft>
                <a:spcPts val="600"/>
              </a:spcAft>
            </a:pPr>
            <a:r>
              <a:rPr lang="en-GB" sz="2400" kern="1400">
                <a:ln>
                  <a:noFill/>
                </a:ln>
                <a:effectLst/>
                <a:latin typeface="Calibri" panose="020F0502020204030204" pitchFamily="34" charset="0"/>
              </a:rPr>
              <a:t> </a:t>
            </a:r>
          </a:p>
        </p:txBody>
      </p:sp>
      <p:cxnSp>
        <p:nvCxnSpPr>
          <p:cNvPr id="86" name="Straight Connector 85">
            <a:extLst>
              <a:ext uri="{FF2B5EF4-FFF2-40B4-BE49-F238E27FC236}">
                <a16:creationId xmlns:a16="http://schemas.microsoft.com/office/drawing/2014/main" id="{FFA1FCAC-780E-4F4C-9CC3-DDB635450835}"/>
              </a:ext>
            </a:extLst>
          </p:cNvPr>
          <p:cNvCxnSpPr>
            <a:cxnSpLocks/>
          </p:cNvCxnSpPr>
          <p:nvPr/>
        </p:nvCxnSpPr>
        <p:spPr>
          <a:xfrm>
            <a:off x="2023672" y="2429677"/>
            <a:ext cx="7271482"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87" name="Straight Connector 86">
            <a:extLst>
              <a:ext uri="{FF2B5EF4-FFF2-40B4-BE49-F238E27FC236}">
                <a16:creationId xmlns:a16="http://schemas.microsoft.com/office/drawing/2014/main" id="{4D7B587A-DB61-4744-B3E7-14842C0445C5}"/>
              </a:ext>
            </a:extLst>
          </p:cNvPr>
          <p:cNvCxnSpPr>
            <a:cxnSpLocks/>
          </p:cNvCxnSpPr>
          <p:nvPr/>
        </p:nvCxnSpPr>
        <p:spPr>
          <a:xfrm>
            <a:off x="2023672" y="3076753"/>
            <a:ext cx="7271482"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88" name="Straight Connector 87">
            <a:extLst>
              <a:ext uri="{FF2B5EF4-FFF2-40B4-BE49-F238E27FC236}">
                <a16:creationId xmlns:a16="http://schemas.microsoft.com/office/drawing/2014/main" id="{B8AA5EC6-35DD-4403-AA4E-56B0B225D6AF}"/>
              </a:ext>
            </a:extLst>
          </p:cNvPr>
          <p:cNvCxnSpPr>
            <a:cxnSpLocks/>
          </p:cNvCxnSpPr>
          <p:nvPr/>
        </p:nvCxnSpPr>
        <p:spPr>
          <a:xfrm>
            <a:off x="2023672" y="3691349"/>
            <a:ext cx="7271482"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89" name="Straight Connector 88">
            <a:extLst>
              <a:ext uri="{FF2B5EF4-FFF2-40B4-BE49-F238E27FC236}">
                <a16:creationId xmlns:a16="http://schemas.microsoft.com/office/drawing/2014/main" id="{4CC27498-7012-4E99-85DA-9D5927D3389F}"/>
              </a:ext>
            </a:extLst>
          </p:cNvPr>
          <p:cNvCxnSpPr>
            <a:cxnSpLocks/>
          </p:cNvCxnSpPr>
          <p:nvPr/>
        </p:nvCxnSpPr>
        <p:spPr>
          <a:xfrm>
            <a:off x="2023672" y="4335926"/>
            <a:ext cx="7271482"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90" name="Straight Connector 89">
            <a:extLst>
              <a:ext uri="{FF2B5EF4-FFF2-40B4-BE49-F238E27FC236}">
                <a16:creationId xmlns:a16="http://schemas.microsoft.com/office/drawing/2014/main" id="{7050C29E-C7CF-4816-82CC-38F1EFEEE3FF}"/>
              </a:ext>
            </a:extLst>
          </p:cNvPr>
          <p:cNvCxnSpPr>
            <a:cxnSpLocks/>
          </p:cNvCxnSpPr>
          <p:nvPr/>
        </p:nvCxnSpPr>
        <p:spPr>
          <a:xfrm>
            <a:off x="2023672" y="4995493"/>
            <a:ext cx="7271482"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91" name="Straight Connector 90">
            <a:extLst>
              <a:ext uri="{FF2B5EF4-FFF2-40B4-BE49-F238E27FC236}">
                <a16:creationId xmlns:a16="http://schemas.microsoft.com/office/drawing/2014/main" id="{1028031F-666B-4F56-B707-A9C48E9E0621}"/>
              </a:ext>
            </a:extLst>
          </p:cNvPr>
          <p:cNvCxnSpPr>
            <a:cxnSpLocks/>
          </p:cNvCxnSpPr>
          <p:nvPr/>
        </p:nvCxnSpPr>
        <p:spPr>
          <a:xfrm>
            <a:off x="2023672" y="5610090"/>
            <a:ext cx="7271482"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92" name="Straight Connector 91">
            <a:extLst>
              <a:ext uri="{FF2B5EF4-FFF2-40B4-BE49-F238E27FC236}">
                <a16:creationId xmlns:a16="http://schemas.microsoft.com/office/drawing/2014/main" id="{3FB8EDEF-8524-4932-95E5-30620F7A15CB}"/>
              </a:ext>
            </a:extLst>
          </p:cNvPr>
          <p:cNvCxnSpPr>
            <a:cxnSpLocks/>
          </p:cNvCxnSpPr>
          <p:nvPr/>
        </p:nvCxnSpPr>
        <p:spPr>
          <a:xfrm>
            <a:off x="2023672" y="6269658"/>
            <a:ext cx="7271482" cy="0"/>
          </a:xfrm>
          <a:prstGeom prst="line">
            <a:avLst/>
          </a:prstGeom>
        </p:spPr>
        <p:style>
          <a:lnRef idx="1">
            <a:schemeClr val="accent1"/>
          </a:lnRef>
          <a:fillRef idx="0">
            <a:schemeClr val="accent1"/>
          </a:fillRef>
          <a:effectRef idx="0">
            <a:schemeClr val="accent1"/>
          </a:effectRef>
          <a:fontRef idx="minor">
            <a:schemeClr val="tx1"/>
          </a:fontRef>
        </p:style>
      </p:cxnSp>
      <p:sp>
        <p:nvSpPr>
          <p:cNvPr id="94" name="Rectangle 85">
            <a:extLst>
              <a:ext uri="{FF2B5EF4-FFF2-40B4-BE49-F238E27FC236}">
                <a16:creationId xmlns:a16="http://schemas.microsoft.com/office/drawing/2014/main" id="{1DA8178C-3F9C-494B-B417-24D33EA4C946}"/>
              </a:ext>
            </a:extLst>
          </p:cNvPr>
          <p:cNvSpPr/>
          <p:nvPr/>
        </p:nvSpPr>
        <p:spPr>
          <a:xfrm>
            <a:off x="229088" y="757751"/>
            <a:ext cx="5205048" cy="425246"/>
          </a:xfrm>
          <a:prstGeom prst="rect">
            <a:avLst/>
          </a:prstGeom>
          <a:noFill/>
          <a:ln cap="flat">
            <a:noFill/>
            <a:prstDash val="solid"/>
          </a:ln>
        </p:spPr>
        <p:txBody>
          <a:bodyPr vert="horz" wrap="square" lIns="74295" tIns="37148" rIns="74295" bIns="37148" anchor="t" anchorCtr="0" compatLnSpc="1">
            <a:spAutoFit/>
          </a:bodyPr>
          <a:lstStyle/>
          <a:p>
            <a:pPr defTabSz="742950">
              <a:defRPr sz="1800" b="0" i="0" u="none" strike="noStrike" kern="0" cap="none" spc="0" baseline="0">
                <a:solidFill>
                  <a:srgbClr val="000000"/>
                </a:solidFill>
                <a:uFillTx/>
              </a:defRPr>
            </a:pPr>
            <a:r>
              <a:rPr lang="en-GB" sz="1138" b="1">
                <a:solidFill>
                  <a:srgbClr val="000000"/>
                </a:solidFill>
                <a:latin typeface="Eras Light ITC" panose="020B0402030504020804" pitchFamily="34" charset="0"/>
              </a:rPr>
              <a:t>Specifications</a:t>
            </a:r>
            <a:r>
              <a:rPr lang="en-GB" sz="1138">
                <a:solidFill>
                  <a:srgbClr val="000000"/>
                </a:solidFill>
                <a:latin typeface="Eras Light ITC" panose="020B0402030504020804" pitchFamily="34" charset="0"/>
              </a:rPr>
              <a:t>  are detailed statements prescribing materials, dimensions, and quality of work for something to be designed or built.</a:t>
            </a:r>
          </a:p>
        </p:txBody>
      </p:sp>
      <p:sp>
        <p:nvSpPr>
          <p:cNvPr id="95" name="TextBox 66">
            <a:extLst>
              <a:ext uri="{FF2B5EF4-FFF2-40B4-BE49-F238E27FC236}">
                <a16:creationId xmlns:a16="http://schemas.microsoft.com/office/drawing/2014/main" id="{333BE9B6-A5C4-42D3-BE07-73676DB831AF}"/>
              </a:ext>
            </a:extLst>
          </p:cNvPr>
          <p:cNvSpPr txBox="1"/>
          <p:nvPr/>
        </p:nvSpPr>
        <p:spPr>
          <a:xfrm>
            <a:off x="212535" y="1104600"/>
            <a:ext cx="6916359" cy="300148"/>
          </a:xfrm>
          <a:prstGeom prst="rect">
            <a:avLst/>
          </a:prstGeom>
          <a:noFill/>
          <a:ln cap="flat">
            <a:noFill/>
          </a:ln>
        </p:spPr>
        <p:txBody>
          <a:bodyPr vert="horz" wrap="square" lIns="74295" tIns="37148" rIns="74295" bIns="37148" anchor="t" anchorCtr="0" compatLnSpc="1">
            <a:spAutoFit/>
          </a:bodyPr>
          <a:lstStyle/>
          <a:p>
            <a:pPr defTabSz="742950">
              <a:defRPr sz="1800" b="0" i="0" u="none" strike="noStrike" kern="0" cap="none" spc="0" baseline="0">
                <a:solidFill>
                  <a:srgbClr val="000000"/>
                </a:solidFill>
                <a:uFillTx/>
              </a:defRPr>
            </a:pPr>
            <a:r>
              <a:rPr lang="en-GB" sz="1463" b="1">
                <a:solidFill>
                  <a:srgbClr val="000000"/>
                </a:solidFill>
                <a:latin typeface="Eras Light ITC" panose="020B0402030504020804" pitchFamily="34" charset="0"/>
              </a:rPr>
              <a:t>LI: Understand how a specification can be used to refer to when designing</a:t>
            </a:r>
          </a:p>
        </p:txBody>
      </p:sp>
      <p:pic>
        <p:nvPicPr>
          <p:cNvPr id="25" name="Picture 2">
            <a:extLst>
              <a:ext uri="{FF2B5EF4-FFF2-40B4-BE49-F238E27FC236}">
                <a16:creationId xmlns:a16="http://schemas.microsoft.com/office/drawing/2014/main" id="{DD68FCAB-0684-406D-BEA8-C57A2EFEB6A5}"/>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rot="11212811" flipV="1">
            <a:off x="5485330" y="286887"/>
            <a:ext cx="1146193" cy="722716"/>
          </a:xfrm>
          <a:prstGeom prst="rect">
            <a:avLst/>
          </a:prstGeom>
          <a:noFill/>
          <a:extLst>
            <a:ext uri="{909E8E84-426E-40DD-AFC4-6F175D3DCCD1}">
              <a14:hiddenFill xmlns:a14="http://schemas.microsoft.com/office/drawing/2010/main">
                <a:solidFill>
                  <a:srgbClr val="FFFFFF"/>
                </a:solidFill>
              </a14:hiddenFill>
            </a:ext>
          </a:extLst>
        </p:spPr>
      </p:pic>
      <p:sp>
        <p:nvSpPr>
          <p:cNvPr id="26" name="Rectangle 25">
            <a:extLst>
              <a:ext uri="{FF2B5EF4-FFF2-40B4-BE49-F238E27FC236}">
                <a16:creationId xmlns:a16="http://schemas.microsoft.com/office/drawing/2014/main" id="{31EE4EF0-4926-4BFB-8CE4-67CCD59AB807}"/>
              </a:ext>
            </a:extLst>
          </p:cNvPr>
          <p:cNvSpPr/>
          <p:nvPr/>
        </p:nvSpPr>
        <p:spPr>
          <a:xfrm>
            <a:off x="5818617" y="628594"/>
            <a:ext cx="479618" cy="307777"/>
          </a:xfrm>
          <a:prstGeom prst="rect">
            <a:avLst/>
          </a:prstGeom>
          <a:noFill/>
        </p:spPr>
        <p:txBody>
          <a:bodyPr wrap="none" lIns="91440" tIns="45720" rIns="91440" bIns="45720">
            <a:spAutoFit/>
          </a:bodyPr>
          <a:lstStyle/>
          <a:p>
            <a:pPr algn="ctr"/>
            <a:r>
              <a:rPr lang="en-US" sz="1400" b="0" cap="none" spc="0" dirty="0">
                <a:ln w="0"/>
                <a:solidFill>
                  <a:schemeClr val="tx1"/>
                </a:solidFill>
                <a:effectLst>
                  <a:outerShdw blurRad="38100" dist="19050" dir="2700000" algn="tl" rotWithShape="0">
                    <a:schemeClr val="dk1">
                      <a:alpha val="40000"/>
                    </a:schemeClr>
                  </a:outerShdw>
                </a:effectLst>
                <a:latin typeface="Eras Demi ITC" panose="020B0805030504020804" pitchFamily="34" charset="0"/>
              </a:rPr>
              <a:t>DIP</a:t>
            </a:r>
          </a:p>
        </p:txBody>
      </p:sp>
    </p:spTree>
    <p:extLst>
      <p:ext uri="{BB962C8B-B14F-4D97-AF65-F5344CB8AC3E}">
        <p14:creationId xmlns:p14="http://schemas.microsoft.com/office/powerpoint/2010/main" val="3603589477"/>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99234" y="660863"/>
            <a:ext cx="3187059" cy="523220"/>
          </a:xfrm>
          <a:prstGeom prst="rect">
            <a:avLst/>
          </a:prstGeom>
          <a:noFill/>
          <a:ln>
            <a:noFill/>
          </a:ln>
        </p:spPr>
        <p:txBody>
          <a:bodyPr wrap="square" lIns="91440" tIns="45720" rIns="91440" bIns="45720" rtlCol="0" anchor="t">
            <a:spAutoFit/>
          </a:bodyPr>
          <a:lstStyle/>
          <a:p>
            <a:r>
              <a:rPr lang="en-GB" sz="1400" dirty="0">
                <a:latin typeface="Eras Light ITC" panose="020B0402030504020804" pitchFamily="34" charset="0"/>
                <a:cs typeface="Arial"/>
              </a:rPr>
              <a:t>Use your mood board homework and images to complete this page. </a:t>
            </a:r>
          </a:p>
        </p:txBody>
      </p:sp>
      <p:sp>
        <p:nvSpPr>
          <p:cNvPr id="5" name="Title 1"/>
          <p:cNvSpPr txBox="1">
            <a:spLocks/>
          </p:cNvSpPr>
          <p:nvPr/>
        </p:nvSpPr>
        <p:spPr>
          <a:xfrm>
            <a:off x="0" y="45859"/>
            <a:ext cx="4016896" cy="720000"/>
          </a:xfrm>
          <a:prstGeom prst="rect">
            <a:avLst/>
          </a:prstGeom>
          <a:ln>
            <a:noFill/>
          </a:ln>
        </p:spPr>
        <p:txBody>
          <a:bodyPr vert="horz" lIns="91440" tIns="45720" rIns="91440" bIns="45720" rtlCol="0" anchor="ctr">
            <a:noAutofit/>
          </a:bodyPr>
          <a:lstStyle>
            <a:lvl1pPr algn="l" defTabSz="457200" rtl="0" eaLnBrk="1" latinLnBrk="0" hangingPunct="1">
              <a:spcBef>
                <a:spcPct val="0"/>
              </a:spcBef>
              <a:buNone/>
              <a:defRPr sz="3200" kern="1200">
                <a:solidFill>
                  <a:schemeClr val="tx1">
                    <a:lumMod val="75000"/>
                    <a:lumOff val="25000"/>
                  </a:schemeClr>
                </a:solidFill>
                <a:latin typeface="+mj-lt"/>
                <a:ea typeface="+mj-ea"/>
                <a:cs typeface="Trebuchet M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r>
              <a:rPr lang="en-GB" b="1">
                <a:ln w="12700">
                  <a:solidFill>
                    <a:schemeClr val="tx1"/>
                  </a:solidFill>
                  <a:prstDash val="solid"/>
                </a:ln>
                <a:noFill/>
                <a:latin typeface="Eras Demi ITC" panose="020B0805030504020804" pitchFamily="34" charset="0"/>
              </a:rPr>
              <a:t>Existing Products</a:t>
            </a:r>
          </a:p>
        </p:txBody>
      </p:sp>
      <p:sp>
        <p:nvSpPr>
          <p:cNvPr id="26" name="Rectangle 25"/>
          <p:cNvSpPr/>
          <p:nvPr/>
        </p:nvSpPr>
        <p:spPr>
          <a:xfrm>
            <a:off x="230056" y="2296137"/>
            <a:ext cx="2088000" cy="1800199"/>
          </a:xfrm>
          <a:prstGeom prst="rect">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a:solidFill>
                  <a:schemeClr val="bg1">
                    <a:lumMod val="75000"/>
                  </a:schemeClr>
                </a:solidFill>
              </a:rPr>
              <a:t>Your Image Here</a:t>
            </a:r>
          </a:p>
        </p:txBody>
      </p:sp>
      <p:sp>
        <p:nvSpPr>
          <p:cNvPr id="27" name="Rectangle 26"/>
          <p:cNvSpPr/>
          <p:nvPr/>
        </p:nvSpPr>
        <p:spPr>
          <a:xfrm>
            <a:off x="2620179" y="2296138"/>
            <a:ext cx="2088000" cy="1800199"/>
          </a:xfrm>
          <a:prstGeom prst="rect">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a:solidFill>
                  <a:schemeClr val="bg1">
                    <a:lumMod val="75000"/>
                  </a:schemeClr>
                </a:solidFill>
              </a:rPr>
              <a:t>Your Image Here</a:t>
            </a:r>
          </a:p>
        </p:txBody>
      </p:sp>
      <p:sp>
        <p:nvSpPr>
          <p:cNvPr id="28" name="Rectangle 27"/>
          <p:cNvSpPr/>
          <p:nvPr/>
        </p:nvSpPr>
        <p:spPr>
          <a:xfrm>
            <a:off x="5053434" y="2296136"/>
            <a:ext cx="2088000" cy="1800199"/>
          </a:xfrm>
          <a:prstGeom prst="rect">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a:solidFill>
                  <a:schemeClr val="bg1">
                    <a:lumMod val="75000"/>
                  </a:schemeClr>
                </a:solidFill>
              </a:rPr>
              <a:t>Your Image Here</a:t>
            </a:r>
          </a:p>
        </p:txBody>
      </p:sp>
      <p:sp>
        <p:nvSpPr>
          <p:cNvPr id="29" name="Rectangle 28"/>
          <p:cNvSpPr/>
          <p:nvPr/>
        </p:nvSpPr>
        <p:spPr>
          <a:xfrm>
            <a:off x="7443558" y="2296138"/>
            <a:ext cx="2088000" cy="1800199"/>
          </a:xfrm>
          <a:prstGeom prst="rect">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a:solidFill>
                  <a:schemeClr val="bg1">
                    <a:lumMod val="75000"/>
                  </a:schemeClr>
                </a:solidFill>
              </a:rPr>
              <a:t>Your Image Here</a:t>
            </a:r>
          </a:p>
        </p:txBody>
      </p:sp>
      <p:grpSp>
        <p:nvGrpSpPr>
          <p:cNvPr id="20" name="Group 19">
            <a:extLst>
              <a:ext uri="{FF2B5EF4-FFF2-40B4-BE49-F238E27FC236}">
                <a16:creationId xmlns:a16="http://schemas.microsoft.com/office/drawing/2014/main" id="{2587580C-4B33-4734-A972-79EBA50339DB}"/>
              </a:ext>
            </a:extLst>
          </p:cNvPr>
          <p:cNvGrpSpPr/>
          <p:nvPr/>
        </p:nvGrpSpPr>
        <p:grpSpPr>
          <a:xfrm>
            <a:off x="7005338" y="86117"/>
            <a:ext cx="2770816" cy="2111623"/>
            <a:chOff x="52557" y="2950585"/>
            <a:chExt cx="2770816" cy="2111623"/>
          </a:xfrm>
        </p:grpSpPr>
        <p:grpSp>
          <p:nvGrpSpPr>
            <p:cNvPr id="21" name="Group 20">
              <a:extLst>
                <a:ext uri="{FF2B5EF4-FFF2-40B4-BE49-F238E27FC236}">
                  <a16:creationId xmlns:a16="http://schemas.microsoft.com/office/drawing/2014/main" id="{D4E925F9-43DB-4F82-AD04-7428DF80D732}"/>
                </a:ext>
              </a:extLst>
            </p:cNvPr>
            <p:cNvGrpSpPr/>
            <p:nvPr/>
          </p:nvGrpSpPr>
          <p:grpSpPr>
            <a:xfrm>
              <a:off x="52557" y="2950585"/>
              <a:ext cx="2770816" cy="2111623"/>
              <a:chOff x="21945" y="3104964"/>
              <a:chExt cx="2611394" cy="2088232"/>
            </a:xfrm>
          </p:grpSpPr>
          <p:sp>
            <p:nvSpPr>
              <p:cNvPr id="23" name="Rectangle 22">
                <a:extLst>
                  <a:ext uri="{FF2B5EF4-FFF2-40B4-BE49-F238E27FC236}">
                    <a16:creationId xmlns:a16="http://schemas.microsoft.com/office/drawing/2014/main" id="{F93CEE13-D116-44B4-AF5D-218F2115B0A2}"/>
                  </a:ext>
                </a:extLst>
              </p:cNvPr>
              <p:cNvSpPr/>
              <p:nvPr/>
            </p:nvSpPr>
            <p:spPr>
              <a:xfrm>
                <a:off x="21945" y="3104964"/>
                <a:ext cx="2611394" cy="2088232"/>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GB">
                  <a:solidFill>
                    <a:schemeClr val="tx1"/>
                  </a:solidFill>
                </a:endParaRPr>
              </a:p>
            </p:txBody>
          </p:sp>
          <p:sp>
            <p:nvSpPr>
              <p:cNvPr id="24" name="TextBox 23">
                <a:extLst>
                  <a:ext uri="{FF2B5EF4-FFF2-40B4-BE49-F238E27FC236}">
                    <a16:creationId xmlns:a16="http://schemas.microsoft.com/office/drawing/2014/main" id="{0218426F-B984-4DC4-9D94-CC1FA4A27D1A}"/>
                  </a:ext>
                </a:extLst>
              </p:cNvPr>
              <p:cNvSpPr txBox="1"/>
              <p:nvPr/>
            </p:nvSpPr>
            <p:spPr>
              <a:xfrm>
                <a:off x="50303" y="3110970"/>
                <a:ext cx="2276474" cy="372850"/>
              </a:xfrm>
              <a:prstGeom prst="rect">
                <a:avLst/>
              </a:prstGeom>
              <a:noFill/>
            </p:spPr>
            <p:txBody>
              <a:bodyPr wrap="square" rtlCol="0">
                <a:spAutoFit/>
              </a:bodyPr>
              <a:lstStyle/>
              <a:p>
                <a:pPr>
                  <a:spcBef>
                    <a:spcPts val="400"/>
                  </a:spcBef>
                </a:pPr>
                <a:r>
                  <a:rPr lang="en-GB" sz="1050" b="1" u="sng">
                    <a:latin typeface="+mn-lt"/>
                  </a:rPr>
                  <a:t>Investigation – </a:t>
                </a:r>
                <a:r>
                  <a:rPr lang="en-GB" sz="1050" b="1" i="1" u="sng">
                    <a:latin typeface="+mn-lt"/>
                  </a:rPr>
                  <a:t>Success Criteria</a:t>
                </a:r>
                <a:endParaRPr lang="en-GB" altLang="en-US" sz="1050" b="1" i="1">
                  <a:latin typeface="+mn-lt"/>
                </a:endParaRPr>
              </a:p>
              <a:p>
                <a:endParaRPr lang="en-GB" altLang="en-US" sz="800">
                  <a:latin typeface="Calibri" pitchFamily="34" charset="0"/>
                </a:endParaRPr>
              </a:p>
            </p:txBody>
          </p:sp>
          <p:sp>
            <p:nvSpPr>
              <p:cNvPr id="25" name="Rectangle 24">
                <a:extLst>
                  <a:ext uri="{FF2B5EF4-FFF2-40B4-BE49-F238E27FC236}">
                    <a16:creationId xmlns:a16="http://schemas.microsoft.com/office/drawing/2014/main" id="{A205D2A4-6394-4F4E-8B38-2FD42E258F85}"/>
                  </a:ext>
                </a:extLst>
              </p:cNvPr>
              <p:cNvSpPr/>
              <p:nvPr/>
            </p:nvSpPr>
            <p:spPr>
              <a:xfrm>
                <a:off x="2326777" y="3421164"/>
                <a:ext cx="180000" cy="180000"/>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0" name="Rectangle 29">
                <a:extLst>
                  <a:ext uri="{FF2B5EF4-FFF2-40B4-BE49-F238E27FC236}">
                    <a16:creationId xmlns:a16="http://schemas.microsoft.com/office/drawing/2014/main" id="{A5750541-A723-47AA-AE44-BC3F2C6DCBEB}"/>
                  </a:ext>
                </a:extLst>
              </p:cNvPr>
              <p:cNvSpPr/>
              <p:nvPr/>
            </p:nvSpPr>
            <p:spPr>
              <a:xfrm>
                <a:off x="2326776" y="4266860"/>
                <a:ext cx="180000" cy="180000"/>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1" name="Rectangle 30">
                <a:extLst>
                  <a:ext uri="{FF2B5EF4-FFF2-40B4-BE49-F238E27FC236}">
                    <a16:creationId xmlns:a16="http://schemas.microsoft.com/office/drawing/2014/main" id="{67CFF991-6BAE-4031-99E2-0EAA0F0D4972}"/>
                  </a:ext>
                </a:extLst>
              </p:cNvPr>
              <p:cNvSpPr/>
              <p:nvPr/>
            </p:nvSpPr>
            <p:spPr>
              <a:xfrm>
                <a:off x="2326776" y="3860861"/>
                <a:ext cx="180000" cy="180000"/>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pic>
          <p:nvPicPr>
            <p:cNvPr id="22" name="Picture 5" descr="C:\Users\David\AppData\Local\Microsoft\Windows\INetCache\IE\XJVJXHFD\green-steps[1].png">
              <a:extLst>
                <a:ext uri="{FF2B5EF4-FFF2-40B4-BE49-F238E27FC236}">
                  <a16:creationId xmlns:a16="http://schemas.microsoft.com/office/drawing/2014/main" id="{910E8091-19BA-44F6-8580-6CDEFC4E90FB}"/>
                </a:ext>
              </a:extLst>
            </p:cNvPr>
            <p:cNvPicPr>
              <a:picLocks noChangeAspect="1" noChangeArrowheads="1"/>
            </p:cNvPicPr>
            <p:nvPr/>
          </p:nvPicPr>
          <p:blipFill>
            <a:blip r:embed="rId3" cstate="print">
              <a:biLevel thresh="75000"/>
              <a:extLst>
                <a:ext uri="{28A0092B-C50C-407E-A947-70E740481C1C}">
                  <a14:useLocalDpi xmlns:a14="http://schemas.microsoft.com/office/drawing/2010/main" val="0"/>
                </a:ext>
              </a:extLst>
            </a:blip>
            <a:srcRect/>
            <a:stretch>
              <a:fillRect/>
            </a:stretch>
          </p:blipFill>
          <p:spPr bwMode="auto">
            <a:xfrm>
              <a:off x="140571" y="4504098"/>
              <a:ext cx="483708" cy="483708"/>
            </a:xfrm>
            <a:prstGeom prst="rect">
              <a:avLst/>
            </a:prstGeom>
            <a:noFill/>
            <a:extLst>
              <a:ext uri="{909E8E84-426E-40DD-AFC4-6F175D3DCCD1}">
                <a14:hiddenFill xmlns:a14="http://schemas.microsoft.com/office/drawing/2010/main">
                  <a:solidFill>
                    <a:srgbClr val="FFFFFF"/>
                  </a:solidFill>
                </a14:hiddenFill>
              </a:ext>
            </a:extLst>
          </p:spPr>
        </p:pic>
      </p:grpSp>
      <p:sp>
        <p:nvSpPr>
          <p:cNvPr id="32" name="TextBox 31">
            <a:extLst>
              <a:ext uri="{FF2B5EF4-FFF2-40B4-BE49-F238E27FC236}">
                <a16:creationId xmlns:a16="http://schemas.microsoft.com/office/drawing/2014/main" id="{46BFDECE-72D9-40E2-85CE-4E24230FB132}"/>
              </a:ext>
            </a:extLst>
          </p:cNvPr>
          <p:cNvSpPr txBox="1"/>
          <p:nvPr/>
        </p:nvSpPr>
        <p:spPr>
          <a:xfrm>
            <a:off x="7007576" y="301895"/>
            <a:ext cx="2415450" cy="1323439"/>
          </a:xfrm>
          <a:prstGeom prst="rect">
            <a:avLst/>
          </a:prstGeom>
          <a:noFill/>
        </p:spPr>
        <p:txBody>
          <a:bodyPr wrap="square">
            <a:spAutoFit/>
          </a:bodyPr>
          <a:lstStyle/>
          <a:p>
            <a:pPr marL="87313" indent="-87313" algn="just">
              <a:buFont typeface="Arial" panose="020B0604020202020204" pitchFamily="34" charset="0"/>
              <a:buChar char="•"/>
            </a:pPr>
            <a:r>
              <a:rPr lang="en-GB" altLang="en-US" sz="800">
                <a:latin typeface="Calibri" pitchFamily="34" charset="0"/>
              </a:rPr>
              <a:t>You have analysed past and present professionals in </a:t>
            </a:r>
            <a:r>
              <a:rPr lang="en-GB" altLang="en-US" sz="800" b="1">
                <a:latin typeface="Calibri" pitchFamily="34" charset="0"/>
              </a:rPr>
              <a:t>depth</a:t>
            </a:r>
            <a:r>
              <a:rPr lang="en-GB" altLang="en-US" sz="800">
                <a:latin typeface="Calibri" pitchFamily="34" charset="0"/>
              </a:rPr>
              <a:t> and drawn relevant </a:t>
            </a:r>
            <a:r>
              <a:rPr lang="en-GB" altLang="en-US" sz="800" b="1">
                <a:latin typeface="Calibri" pitchFamily="34" charset="0"/>
              </a:rPr>
              <a:t>conclusions</a:t>
            </a:r>
            <a:r>
              <a:rPr lang="en-GB" altLang="en-US" sz="800">
                <a:latin typeface="Calibri" pitchFamily="34" charset="0"/>
              </a:rPr>
              <a:t> of </a:t>
            </a:r>
            <a:r>
              <a:rPr lang="en-GB" altLang="en-US" sz="800" b="1">
                <a:latin typeface="Calibri" pitchFamily="34" charset="0"/>
              </a:rPr>
              <a:t>key points</a:t>
            </a:r>
            <a:r>
              <a:rPr lang="en-GB" altLang="en-US" sz="800">
                <a:latin typeface="Calibri" pitchFamily="34" charset="0"/>
              </a:rPr>
              <a:t>.</a:t>
            </a:r>
          </a:p>
          <a:p>
            <a:pPr marL="87313" indent="-87313" algn="just">
              <a:buFont typeface="Arial" panose="020B0604020202020204" pitchFamily="34" charset="0"/>
              <a:buChar char="•"/>
            </a:pPr>
            <a:endParaRPr lang="en-GB" altLang="en-US" sz="800">
              <a:latin typeface="Calibri" pitchFamily="34" charset="0"/>
            </a:endParaRPr>
          </a:p>
          <a:p>
            <a:pPr marL="87313" indent="-87313" algn="just">
              <a:buFont typeface="Arial" panose="020B0604020202020204" pitchFamily="34" charset="0"/>
              <a:buChar char="•"/>
            </a:pPr>
            <a:r>
              <a:rPr lang="en-GB" altLang="en-US" sz="800">
                <a:latin typeface="Calibri" pitchFamily="34" charset="0"/>
              </a:rPr>
              <a:t>You have analysed past and present professionals and </a:t>
            </a:r>
            <a:r>
              <a:rPr lang="en-GB" altLang="en-US" sz="800" b="1">
                <a:latin typeface="Calibri" pitchFamily="34" charset="0"/>
              </a:rPr>
              <a:t>identified</a:t>
            </a:r>
            <a:r>
              <a:rPr lang="en-GB" altLang="en-US" sz="800">
                <a:latin typeface="Calibri" pitchFamily="34" charset="0"/>
              </a:rPr>
              <a:t> some </a:t>
            </a:r>
            <a:r>
              <a:rPr lang="en-GB" altLang="en-US" sz="800" b="1">
                <a:latin typeface="Calibri" pitchFamily="34" charset="0"/>
              </a:rPr>
              <a:t>key points</a:t>
            </a:r>
            <a:r>
              <a:rPr lang="en-GB" altLang="en-US" sz="800">
                <a:latin typeface="Calibri" pitchFamily="34" charset="0"/>
              </a:rPr>
              <a:t>.</a:t>
            </a:r>
          </a:p>
          <a:p>
            <a:pPr marL="87313" indent="-87313" algn="just">
              <a:buFont typeface="Arial" panose="020B0604020202020204" pitchFamily="34" charset="0"/>
              <a:buChar char="•"/>
            </a:pPr>
            <a:endParaRPr lang="en-GB" altLang="en-US" sz="800">
              <a:latin typeface="Calibri" pitchFamily="34" charset="0"/>
            </a:endParaRPr>
          </a:p>
          <a:p>
            <a:pPr marL="87313" indent="-87313" algn="just">
              <a:buFont typeface="Arial" panose="020B0604020202020204" pitchFamily="34" charset="0"/>
              <a:buChar char="•"/>
            </a:pPr>
            <a:r>
              <a:rPr lang="en-GB" altLang="en-US" sz="800">
                <a:latin typeface="Calibri" pitchFamily="34" charset="0"/>
              </a:rPr>
              <a:t>You have analysed past and present professionals  in a </a:t>
            </a:r>
            <a:r>
              <a:rPr lang="en-GB" altLang="en-US" sz="800" b="1">
                <a:latin typeface="Calibri" pitchFamily="34" charset="0"/>
              </a:rPr>
              <a:t>basic</a:t>
            </a:r>
            <a:r>
              <a:rPr lang="en-GB" altLang="en-US" sz="800">
                <a:latin typeface="Calibri" pitchFamily="34" charset="0"/>
              </a:rPr>
              <a:t> fashion with little relevance to your project.</a:t>
            </a:r>
          </a:p>
        </p:txBody>
      </p:sp>
      <p:sp>
        <p:nvSpPr>
          <p:cNvPr id="33" name="TextBox 32">
            <a:extLst>
              <a:ext uri="{FF2B5EF4-FFF2-40B4-BE49-F238E27FC236}">
                <a16:creationId xmlns:a16="http://schemas.microsoft.com/office/drawing/2014/main" id="{87379258-7950-4C47-B7B9-49A28D713C58}"/>
              </a:ext>
            </a:extLst>
          </p:cNvPr>
          <p:cNvSpPr txBox="1"/>
          <p:nvPr/>
        </p:nvSpPr>
        <p:spPr>
          <a:xfrm>
            <a:off x="7538688" y="1420343"/>
            <a:ext cx="2282126" cy="779893"/>
          </a:xfrm>
          <a:prstGeom prst="rect">
            <a:avLst/>
          </a:prstGeom>
          <a:noFill/>
        </p:spPr>
        <p:txBody>
          <a:bodyPr wrap="square">
            <a:spAutoFit/>
          </a:bodyPr>
          <a:lstStyle/>
          <a:p>
            <a:pPr marL="0" marR="0" indent="0" algn="l">
              <a:lnSpc>
                <a:spcPct val="119000"/>
              </a:lnSpc>
              <a:spcBef>
                <a:spcPts val="0"/>
              </a:spcBef>
              <a:spcAft>
                <a:spcPts val="0"/>
              </a:spcAft>
            </a:pPr>
            <a:r>
              <a:rPr lang="en-GB" sz="1000" b="1" i="1" kern="1400">
                <a:ln>
                  <a:noFill/>
                </a:ln>
                <a:effectLst/>
                <a:latin typeface="Calibri" panose="020F0502020204030204" pitchFamily="34" charset="0"/>
              </a:rPr>
              <a:t>Next Steps…</a:t>
            </a:r>
            <a:endParaRPr lang="en-GB" sz="3200" b="1" kern="1400">
              <a:ln>
                <a:noFill/>
              </a:ln>
              <a:effectLst/>
              <a:latin typeface="Calibri" panose="020F0502020204030204" pitchFamily="34" charset="0"/>
            </a:endParaRPr>
          </a:p>
          <a:p>
            <a:pPr marL="0" marR="0" indent="0" algn="l">
              <a:lnSpc>
                <a:spcPct val="119000"/>
              </a:lnSpc>
              <a:spcBef>
                <a:spcPts val="0"/>
              </a:spcBef>
              <a:spcAft>
                <a:spcPts val="600"/>
              </a:spcAft>
            </a:pPr>
            <a:r>
              <a:rPr lang="en-GB" sz="700" b="1" i="1" kern="1400">
                <a:ln>
                  <a:noFill/>
                </a:ln>
                <a:effectLst/>
                <a:latin typeface="Calibri" panose="020F0502020204030204" pitchFamily="34" charset="0"/>
              </a:rPr>
              <a:t>Ensure that the products you have found inform your next steps and that you use some of the designs in your own work.  Use parts of other designs to come up with something new </a:t>
            </a:r>
            <a:endParaRPr lang="en-GB" sz="2000" b="1" i="1" kern="1400">
              <a:ln>
                <a:noFill/>
              </a:ln>
              <a:effectLst/>
              <a:latin typeface="Calibri" panose="020F0502020204030204" pitchFamily="34" charset="0"/>
            </a:endParaRPr>
          </a:p>
        </p:txBody>
      </p:sp>
      <p:sp>
        <p:nvSpPr>
          <p:cNvPr id="3" name="Rectangle 2">
            <a:extLst>
              <a:ext uri="{FF2B5EF4-FFF2-40B4-BE49-F238E27FC236}">
                <a16:creationId xmlns:a16="http://schemas.microsoft.com/office/drawing/2014/main" id="{8AB0FC9F-2F0B-4C8E-A655-7D96504CF1BA}"/>
              </a:ext>
            </a:extLst>
          </p:cNvPr>
          <p:cNvSpPr/>
          <p:nvPr/>
        </p:nvSpPr>
        <p:spPr>
          <a:xfrm>
            <a:off x="220269" y="4182386"/>
            <a:ext cx="2088000" cy="2592000"/>
          </a:xfrm>
          <a:prstGeom prst="rect">
            <a:avLst/>
          </a:prstGeom>
          <a:solidFill>
            <a:schemeClr val="bg1"/>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GB" sz="1400">
                <a:solidFill>
                  <a:schemeClr val="tx1"/>
                </a:solidFill>
                <a:latin typeface="Eras Light ITC"/>
              </a:rPr>
              <a:t>l like this because:</a:t>
            </a:r>
            <a:endParaRPr lang="en-US">
              <a:solidFill>
                <a:schemeClr val="tx1"/>
              </a:solidFill>
              <a:latin typeface="Eras Light ITC"/>
            </a:endParaRPr>
          </a:p>
          <a:p>
            <a:r>
              <a:rPr lang="en-GB" sz="1400">
                <a:solidFill>
                  <a:schemeClr val="tx1"/>
                </a:solidFill>
              </a:rPr>
              <a:t> .................................................................................................................................................................................................................</a:t>
            </a:r>
            <a:r>
              <a:rPr lang="en-GB" sz="1400">
                <a:solidFill>
                  <a:schemeClr val="tx1"/>
                </a:solidFill>
                <a:latin typeface="Eras Light ITC"/>
              </a:rPr>
              <a:t>This can be improved by:</a:t>
            </a:r>
            <a:endParaRPr lang="en-GB">
              <a:solidFill>
                <a:schemeClr val="tx1"/>
              </a:solidFill>
              <a:latin typeface="Eras Light ITC"/>
            </a:endParaRPr>
          </a:p>
          <a:p>
            <a:r>
              <a:rPr lang="en-GB" sz="1400">
                <a:solidFill>
                  <a:schemeClr val="tx1"/>
                </a:solidFill>
              </a:rPr>
              <a:t>..............................................................................................................................................................................................................</a:t>
            </a:r>
            <a:r>
              <a:rPr lang="en-GB">
                <a:solidFill>
                  <a:srgbClr val="FFFFFF"/>
                </a:solidFill>
              </a:rPr>
              <a:t>.</a:t>
            </a:r>
            <a:endParaRPr lang="en-GB">
              <a:cs typeface="Calibri"/>
            </a:endParaRPr>
          </a:p>
        </p:txBody>
      </p:sp>
      <p:sp>
        <p:nvSpPr>
          <p:cNvPr id="6" name="Rectangle 5">
            <a:extLst>
              <a:ext uri="{FF2B5EF4-FFF2-40B4-BE49-F238E27FC236}">
                <a16:creationId xmlns:a16="http://schemas.microsoft.com/office/drawing/2014/main" id="{DFC36048-F953-4A90-A92A-A7D8BD2AE521}"/>
              </a:ext>
            </a:extLst>
          </p:cNvPr>
          <p:cNvSpPr/>
          <p:nvPr/>
        </p:nvSpPr>
        <p:spPr>
          <a:xfrm>
            <a:off x="2613144" y="4179883"/>
            <a:ext cx="2088000" cy="2592000"/>
          </a:xfrm>
          <a:prstGeom prst="rect">
            <a:avLst/>
          </a:prstGeom>
          <a:solidFill>
            <a:schemeClr val="bg1"/>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GB" sz="1400">
                <a:solidFill>
                  <a:schemeClr val="tx1"/>
                </a:solidFill>
                <a:latin typeface="Eras Light ITC"/>
              </a:rPr>
              <a:t>l like this because:</a:t>
            </a:r>
            <a:endParaRPr lang="en-US">
              <a:solidFill>
                <a:schemeClr val="tx1"/>
              </a:solidFill>
              <a:latin typeface="Eras Light ITC"/>
            </a:endParaRPr>
          </a:p>
          <a:p>
            <a:r>
              <a:rPr lang="en-GB" sz="1400">
                <a:solidFill>
                  <a:schemeClr val="tx1"/>
                </a:solidFill>
              </a:rPr>
              <a:t> .................................................................................................................................................................................................................</a:t>
            </a:r>
            <a:r>
              <a:rPr lang="en-GB" sz="1400">
                <a:solidFill>
                  <a:schemeClr val="tx1"/>
                </a:solidFill>
                <a:latin typeface="Eras Light ITC"/>
              </a:rPr>
              <a:t>This can be improved by:</a:t>
            </a:r>
            <a:endParaRPr lang="en-GB">
              <a:solidFill>
                <a:schemeClr val="tx1"/>
              </a:solidFill>
              <a:latin typeface="Eras Light ITC"/>
            </a:endParaRPr>
          </a:p>
          <a:p>
            <a:r>
              <a:rPr lang="en-GB" sz="1400">
                <a:solidFill>
                  <a:schemeClr val="tx1"/>
                </a:solidFill>
              </a:rPr>
              <a:t>..............................................................................................................................................................................................................</a:t>
            </a:r>
            <a:r>
              <a:rPr lang="en-GB">
                <a:solidFill>
                  <a:srgbClr val="FFFFFF"/>
                </a:solidFill>
              </a:rPr>
              <a:t>.</a:t>
            </a:r>
            <a:endParaRPr lang="en-GB">
              <a:cs typeface="Calibri"/>
            </a:endParaRPr>
          </a:p>
        </p:txBody>
      </p:sp>
      <p:sp>
        <p:nvSpPr>
          <p:cNvPr id="7" name="Rectangle 6">
            <a:extLst>
              <a:ext uri="{FF2B5EF4-FFF2-40B4-BE49-F238E27FC236}">
                <a16:creationId xmlns:a16="http://schemas.microsoft.com/office/drawing/2014/main" id="{3949FDD5-B2CF-4EAF-A92B-F86BB9161B7F}"/>
              </a:ext>
            </a:extLst>
          </p:cNvPr>
          <p:cNvSpPr/>
          <p:nvPr/>
        </p:nvSpPr>
        <p:spPr>
          <a:xfrm>
            <a:off x="5050894" y="4179883"/>
            <a:ext cx="2088000" cy="2592000"/>
          </a:xfrm>
          <a:prstGeom prst="rect">
            <a:avLst/>
          </a:prstGeom>
          <a:solidFill>
            <a:schemeClr val="bg1"/>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GB" sz="1400">
                <a:solidFill>
                  <a:schemeClr val="tx1"/>
                </a:solidFill>
                <a:latin typeface="Eras Light ITC"/>
              </a:rPr>
              <a:t>l like this because:</a:t>
            </a:r>
            <a:endParaRPr lang="en-US">
              <a:solidFill>
                <a:schemeClr val="tx1"/>
              </a:solidFill>
              <a:latin typeface="Eras Light ITC"/>
            </a:endParaRPr>
          </a:p>
          <a:p>
            <a:r>
              <a:rPr lang="en-GB" sz="1400">
                <a:solidFill>
                  <a:schemeClr val="tx1"/>
                </a:solidFill>
              </a:rPr>
              <a:t> .................................................................................................................................................................................................................</a:t>
            </a:r>
            <a:r>
              <a:rPr lang="en-GB" sz="1400">
                <a:solidFill>
                  <a:schemeClr val="tx1"/>
                </a:solidFill>
                <a:latin typeface="Eras Light ITC"/>
              </a:rPr>
              <a:t>This can be improved by:</a:t>
            </a:r>
            <a:endParaRPr lang="en-GB">
              <a:solidFill>
                <a:schemeClr val="tx1"/>
              </a:solidFill>
              <a:latin typeface="Eras Light ITC"/>
            </a:endParaRPr>
          </a:p>
          <a:p>
            <a:r>
              <a:rPr lang="en-GB" sz="1400">
                <a:solidFill>
                  <a:schemeClr val="tx1"/>
                </a:solidFill>
              </a:rPr>
              <a:t>..............................................................................................................................................................................................................</a:t>
            </a:r>
            <a:r>
              <a:rPr lang="en-GB">
                <a:solidFill>
                  <a:srgbClr val="FFFFFF"/>
                </a:solidFill>
              </a:rPr>
              <a:t>.</a:t>
            </a:r>
            <a:endParaRPr lang="en-GB">
              <a:cs typeface="Calibri"/>
            </a:endParaRPr>
          </a:p>
        </p:txBody>
      </p:sp>
      <p:sp>
        <p:nvSpPr>
          <p:cNvPr id="8" name="Rectangle 7">
            <a:extLst>
              <a:ext uri="{FF2B5EF4-FFF2-40B4-BE49-F238E27FC236}">
                <a16:creationId xmlns:a16="http://schemas.microsoft.com/office/drawing/2014/main" id="{CBE943EA-85FA-46CD-8C10-ADFE35E64763}"/>
              </a:ext>
            </a:extLst>
          </p:cNvPr>
          <p:cNvSpPr/>
          <p:nvPr/>
        </p:nvSpPr>
        <p:spPr>
          <a:xfrm>
            <a:off x="7446370" y="4179883"/>
            <a:ext cx="2088000" cy="2592000"/>
          </a:xfrm>
          <a:prstGeom prst="rect">
            <a:avLst/>
          </a:prstGeom>
          <a:solidFill>
            <a:schemeClr val="bg1"/>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GB" sz="1400">
                <a:solidFill>
                  <a:schemeClr val="tx1"/>
                </a:solidFill>
                <a:latin typeface="Eras Light ITC"/>
              </a:rPr>
              <a:t>l like this because:</a:t>
            </a:r>
            <a:endParaRPr lang="en-US">
              <a:solidFill>
                <a:schemeClr val="tx1"/>
              </a:solidFill>
              <a:latin typeface="Eras Light ITC"/>
            </a:endParaRPr>
          </a:p>
          <a:p>
            <a:r>
              <a:rPr lang="en-GB" sz="1400">
                <a:solidFill>
                  <a:schemeClr val="tx1"/>
                </a:solidFill>
              </a:rPr>
              <a:t> .................................................................................................................................................................................................................</a:t>
            </a:r>
            <a:r>
              <a:rPr lang="en-GB" sz="1400">
                <a:solidFill>
                  <a:schemeClr val="tx1"/>
                </a:solidFill>
                <a:latin typeface="Eras Light ITC"/>
              </a:rPr>
              <a:t>This can be improved by:</a:t>
            </a:r>
            <a:endParaRPr lang="en-GB">
              <a:solidFill>
                <a:schemeClr val="tx1"/>
              </a:solidFill>
              <a:latin typeface="Eras Light ITC"/>
            </a:endParaRPr>
          </a:p>
          <a:p>
            <a:r>
              <a:rPr lang="en-GB" sz="1400">
                <a:solidFill>
                  <a:schemeClr val="tx1"/>
                </a:solidFill>
              </a:rPr>
              <a:t>..............................................................................................................................................................................................................</a:t>
            </a:r>
            <a:r>
              <a:rPr lang="en-GB">
                <a:solidFill>
                  <a:srgbClr val="FFFFFF"/>
                </a:solidFill>
              </a:rPr>
              <a:t>.</a:t>
            </a:r>
            <a:endParaRPr lang="en-GB">
              <a:cs typeface="Calibri"/>
            </a:endParaRPr>
          </a:p>
        </p:txBody>
      </p:sp>
      <p:sp>
        <p:nvSpPr>
          <p:cNvPr id="34" name="TextBox 33">
            <a:extLst>
              <a:ext uri="{FF2B5EF4-FFF2-40B4-BE49-F238E27FC236}">
                <a16:creationId xmlns:a16="http://schemas.microsoft.com/office/drawing/2014/main" id="{122BDD76-3C4D-495A-97E9-7F2EF9A3A2B8}"/>
              </a:ext>
            </a:extLst>
          </p:cNvPr>
          <p:cNvSpPr txBox="1"/>
          <p:nvPr/>
        </p:nvSpPr>
        <p:spPr>
          <a:xfrm>
            <a:off x="3508962" y="178387"/>
            <a:ext cx="3362088" cy="1938992"/>
          </a:xfrm>
          <a:prstGeom prst="rect">
            <a:avLst/>
          </a:prstGeom>
          <a:noFill/>
          <a:ln>
            <a:solidFill>
              <a:schemeClr val="tx1"/>
            </a:solidFill>
          </a:ln>
        </p:spPr>
        <p:txBody>
          <a:bodyPr wrap="square">
            <a:spAutoFit/>
          </a:bodyPr>
          <a:lstStyle/>
          <a:p>
            <a:pPr algn="l"/>
            <a:r>
              <a:rPr lang="en-GB" sz="1200" i="0" dirty="0">
                <a:solidFill>
                  <a:schemeClr val="accent2">
                    <a:lumMod val="50000"/>
                  </a:schemeClr>
                </a:solidFill>
                <a:effectLst/>
                <a:latin typeface="Eras Light ITC" panose="020B0402030504020804" pitchFamily="34" charset="0"/>
              </a:rPr>
              <a:t>Initial product </a:t>
            </a:r>
            <a:r>
              <a:rPr lang="en-GB" sz="1200" dirty="0">
                <a:solidFill>
                  <a:schemeClr val="accent2">
                    <a:lumMod val="50000"/>
                  </a:schemeClr>
                </a:solidFill>
                <a:latin typeface="Eras Light ITC" panose="020B0402030504020804" pitchFamily="34" charset="0"/>
              </a:rPr>
              <a:t>investigation</a:t>
            </a:r>
            <a:r>
              <a:rPr lang="en-GB" sz="1200" i="0" dirty="0">
                <a:solidFill>
                  <a:schemeClr val="accent2">
                    <a:lumMod val="50000"/>
                  </a:schemeClr>
                </a:solidFill>
                <a:effectLst/>
                <a:latin typeface="Eras Light ITC" panose="020B0402030504020804" pitchFamily="34" charset="0"/>
              </a:rPr>
              <a:t> will help you evaluate your idea for a new product and service and see if there is a need for it and what it is that your potential customers are looking for. If your product already exists, product research will tell you whether the available options on the market are meeting the needs and expectations of existing customers. This way you can learn what you can do differently, to meet the needs and expectations but also to exceed the competition.</a:t>
            </a:r>
          </a:p>
        </p:txBody>
      </p:sp>
      <p:pic>
        <p:nvPicPr>
          <p:cNvPr id="35" name="Picture 2">
            <a:extLst>
              <a:ext uri="{FF2B5EF4-FFF2-40B4-BE49-F238E27FC236}">
                <a16:creationId xmlns:a16="http://schemas.microsoft.com/office/drawing/2014/main" id="{0469DBC9-CB21-4A68-A3AA-D22623892062}"/>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6369163" y="440382"/>
            <a:ext cx="880033" cy="783444"/>
          </a:xfrm>
          <a:prstGeom prst="rect">
            <a:avLst/>
          </a:prstGeom>
          <a:noFill/>
          <a:extLst>
            <a:ext uri="{909E8E84-426E-40DD-AFC4-6F175D3DCCD1}">
              <a14:hiddenFill xmlns:a14="http://schemas.microsoft.com/office/drawing/2010/main">
                <a:solidFill>
                  <a:srgbClr val="FFFFFF"/>
                </a:solidFill>
              </a14:hiddenFill>
            </a:ext>
          </a:extLst>
        </p:spPr>
      </p:pic>
      <p:pic>
        <p:nvPicPr>
          <p:cNvPr id="36" name="Picture 2">
            <a:extLst>
              <a:ext uri="{FF2B5EF4-FFF2-40B4-BE49-F238E27FC236}">
                <a16:creationId xmlns:a16="http://schemas.microsoft.com/office/drawing/2014/main" id="{BF01F8B4-B542-42C1-82B1-F0B6EA1C21C9}"/>
              </a:ext>
            </a:extLst>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rot="11212811" flipV="1">
            <a:off x="1917502" y="1978198"/>
            <a:ext cx="872004" cy="549830"/>
          </a:xfrm>
          <a:prstGeom prst="rect">
            <a:avLst/>
          </a:prstGeom>
          <a:noFill/>
          <a:extLst>
            <a:ext uri="{909E8E84-426E-40DD-AFC4-6F175D3DCCD1}">
              <a14:hiddenFill xmlns:a14="http://schemas.microsoft.com/office/drawing/2010/main">
                <a:solidFill>
                  <a:srgbClr val="FFFFFF"/>
                </a:solidFill>
              </a14:hiddenFill>
            </a:ext>
          </a:extLst>
        </p:spPr>
      </p:pic>
      <p:sp>
        <p:nvSpPr>
          <p:cNvPr id="37" name="Rectangle 36">
            <a:extLst>
              <a:ext uri="{FF2B5EF4-FFF2-40B4-BE49-F238E27FC236}">
                <a16:creationId xmlns:a16="http://schemas.microsoft.com/office/drawing/2014/main" id="{21981EF4-4306-4916-A483-DD437A553A38}"/>
              </a:ext>
            </a:extLst>
          </p:cNvPr>
          <p:cNvSpPr/>
          <p:nvPr/>
        </p:nvSpPr>
        <p:spPr>
          <a:xfrm>
            <a:off x="6374227" y="660863"/>
            <a:ext cx="635822" cy="345491"/>
          </a:xfrm>
          <a:prstGeom prst="rect">
            <a:avLst/>
          </a:prstGeom>
          <a:noFill/>
        </p:spPr>
        <p:txBody>
          <a:bodyPr wrap="none" lIns="91440" tIns="45720" rIns="91440" bIns="45720">
            <a:prstTxWarp prst="textArchUp">
              <a:avLst/>
            </a:prstTxWarp>
            <a:spAutoFit/>
          </a:bodyPr>
          <a:lstStyle/>
          <a:p>
            <a:pPr algn="ctr"/>
            <a:r>
              <a:rPr lang="en-US" sz="1200" dirty="0">
                <a:ln w="0"/>
                <a:effectLst>
                  <a:outerShdw blurRad="38100" dist="19050" dir="2700000" algn="tl" rotWithShape="0">
                    <a:schemeClr val="dk1">
                      <a:alpha val="40000"/>
                    </a:schemeClr>
                  </a:outerShdw>
                </a:effectLst>
                <a:latin typeface="Eras Demi ITC" panose="020B0805030504020804" pitchFamily="34" charset="0"/>
              </a:rPr>
              <a:t>DART</a:t>
            </a:r>
            <a:endParaRPr lang="en-US" sz="1200" b="0" cap="none" spc="0" dirty="0">
              <a:ln w="0"/>
              <a:solidFill>
                <a:schemeClr val="tx1"/>
              </a:solidFill>
              <a:effectLst>
                <a:outerShdw blurRad="38100" dist="19050" dir="2700000" algn="tl" rotWithShape="0">
                  <a:schemeClr val="dk1">
                    <a:alpha val="40000"/>
                  </a:schemeClr>
                </a:outerShdw>
              </a:effectLst>
              <a:latin typeface="Eras Demi ITC" panose="020B0805030504020804" pitchFamily="34" charset="0"/>
            </a:endParaRPr>
          </a:p>
        </p:txBody>
      </p:sp>
      <p:sp>
        <p:nvSpPr>
          <p:cNvPr id="2" name="TextBox 1">
            <a:extLst>
              <a:ext uri="{FF2B5EF4-FFF2-40B4-BE49-F238E27FC236}">
                <a16:creationId xmlns:a16="http://schemas.microsoft.com/office/drawing/2014/main" id="{88A91739-B0ED-4942-9DE8-5A8413FC55BF}"/>
              </a:ext>
            </a:extLst>
          </p:cNvPr>
          <p:cNvSpPr txBox="1"/>
          <p:nvPr/>
        </p:nvSpPr>
        <p:spPr>
          <a:xfrm>
            <a:off x="99234" y="1261028"/>
            <a:ext cx="3275439" cy="738664"/>
          </a:xfrm>
          <a:prstGeom prst="rect">
            <a:avLst/>
          </a:prstGeom>
          <a:noFill/>
          <a:ln>
            <a:solidFill>
              <a:schemeClr val="tx1"/>
            </a:solidFill>
          </a:ln>
        </p:spPr>
        <p:txBody>
          <a:bodyPr wrap="square" rtlCol="0">
            <a:spAutoFit/>
          </a:bodyPr>
          <a:lstStyle/>
          <a:p>
            <a:r>
              <a:rPr lang="en-GB" sz="1400" dirty="0">
                <a:latin typeface="Eras Light ITC" panose="020B0402030504020804" pitchFamily="34" charset="0"/>
              </a:rPr>
              <a:t>What sources can you use for product investigation?</a:t>
            </a:r>
          </a:p>
          <a:p>
            <a:endParaRPr lang="en-GB" sz="1400" dirty="0">
              <a:latin typeface="Eras Light ITC" panose="020B0402030504020804" pitchFamily="34" charset="0"/>
            </a:endParaRPr>
          </a:p>
        </p:txBody>
      </p:sp>
      <p:sp>
        <p:nvSpPr>
          <p:cNvPr id="38" name="Rectangle 37">
            <a:extLst>
              <a:ext uri="{FF2B5EF4-FFF2-40B4-BE49-F238E27FC236}">
                <a16:creationId xmlns:a16="http://schemas.microsoft.com/office/drawing/2014/main" id="{455203FE-36B7-4460-821E-DEA58782E531}"/>
              </a:ext>
            </a:extLst>
          </p:cNvPr>
          <p:cNvSpPr/>
          <p:nvPr/>
        </p:nvSpPr>
        <p:spPr>
          <a:xfrm>
            <a:off x="2113695" y="2210087"/>
            <a:ext cx="479618" cy="307777"/>
          </a:xfrm>
          <a:prstGeom prst="rect">
            <a:avLst/>
          </a:prstGeom>
          <a:noFill/>
        </p:spPr>
        <p:txBody>
          <a:bodyPr wrap="none" lIns="91440" tIns="45720" rIns="91440" bIns="45720">
            <a:spAutoFit/>
          </a:bodyPr>
          <a:lstStyle/>
          <a:p>
            <a:pPr algn="ctr"/>
            <a:r>
              <a:rPr lang="en-US" sz="1400" b="0" cap="none" spc="0" dirty="0">
                <a:ln w="0"/>
                <a:solidFill>
                  <a:schemeClr val="tx1"/>
                </a:solidFill>
                <a:effectLst>
                  <a:outerShdw blurRad="38100" dist="19050" dir="2700000" algn="tl" rotWithShape="0">
                    <a:schemeClr val="dk1">
                      <a:alpha val="40000"/>
                    </a:schemeClr>
                  </a:outerShdw>
                </a:effectLst>
                <a:latin typeface="Eras Demi ITC" panose="020B0805030504020804" pitchFamily="34" charset="0"/>
              </a:rPr>
              <a:t>DIP</a:t>
            </a:r>
          </a:p>
        </p:txBody>
      </p:sp>
    </p:spTree>
    <p:extLst>
      <p:ext uri="{BB962C8B-B14F-4D97-AF65-F5344CB8AC3E}">
        <p14:creationId xmlns:p14="http://schemas.microsoft.com/office/powerpoint/2010/main" val="3141388517"/>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 Box 3">
            <a:extLst>
              <a:ext uri="{FF2B5EF4-FFF2-40B4-BE49-F238E27FC236}">
                <a16:creationId xmlns:a16="http://schemas.microsoft.com/office/drawing/2014/main" id="{FCE96F27-B6DA-4A50-851A-AB6774AAC490}"/>
              </a:ext>
            </a:extLst>
          </p:cNvPr>
          <p:cNvSpPr txBox="1">
            <a:spLocks noChangeArrowheads="1"/>
          </p:cNvSpPr>
          <p:nvPr/>
        </p:nvSpPr>
        <p:spPr bwMode="auto">
          <a:xfrm>
            <a:off x="289518" y="1521086"/>
            <a:ext cx="4493845" cy="4345510"/>
          </a:xfrm>
          <a:prstGeom prst="rect">
            <a:avLst/>
          </a:prstGeom>
          <a:noFill/>
          <a:ln w="25400" algn="ctr">
            <a:solidFill>
              <a:srgbClr val="000000"/>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CCCCCC"/>
                  </a:outerShdw>
                </a:effectLst>
              </a14:hiddenEffects>
            </a:ext>
          </a:extLst>
        </p:spPr>
        <p:txBody>
          <a:bodyPr vert="horz" wrap="square" lIns="36576" tIns="36576" rIns="36576" bIns="36576"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7" name="Text Box 4">
            <a:extLst>
              <a:ext uri="{FF2B5EF4-FFF2-40B4-BE49-F238E27FC236}">
                <a16:creationId xmlns:a16="http://schemas.microsoft.com/office/drawing/2014/main" id="{4F16C98D-EFA8-4ABC-B2EF-DE43FD9B0ABA}"/>
              </a:ext>
            </a:extLst>
          </p:cNvPr>
          <p:cNvSpPr txBox="1">
            <a:spLocks noChangeArrowheads="1"/>
          </p:cNvSpPr>
          <p:nvPr/>
        </p:nvSpPr>
        <p:spPr bwMode="auto">
          <a:xfrm>
            <a:off x="4947870" y="1521085"/>
            <a:ext cx="4680469" cy="4345510"/>
          </a:xfrm>
          <a:prstGeom prst="rect">
            <a:avLst/>
          </a:prstGeom>
          <a:noFill/>
          <a:ln w="25400" algn="ctr">
            <a:solidFill>
              <a:srgbClr val="000000"/>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CCCCCC"/>
                  </a:outerShdw>
                </a:effectLst>
              </a14:hiddenEffects>
            </a:ext>
          </a:extLst>
        </p:spPr>
        <p:txBody>
          <a:bodyPr vert="horz" wrap="square" lIns="36576" tIns="36576" rIns="36576" bIns="36576"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2" name="TextBox 1">
            <a:extLst>
              <a:ext uri="{FF2B5EF4-FFF2-40B4-BE49-F238E27FC236}">
                <a16:creationId xmlns:a16="http://schemas.microsoft.com/office/drawing/2014/main" id="{AC61F234-2C45-412A-9CE6-20E4227ABA0F}"/>
              </a:ext>
            </a:extLst>
          </p:cNvPr>
          <p:cNvSpPr txBox="1"/>
          <p:nvPr/>
        </p:nvSpPr>
        <p:spPr>
          <a:xfrm>
            <a:off x="289518" y="749888"/>
            <a:ext cx="5732048" cy="738664"/>
          </a:xfrm>
          <a:prstGeom prst="rect">
            <a:avLst/>
          </a:prstGeom>
          <a:noFill/>
        </p:spPr>
        <p:txBody>
          <a:bodyPr wrap="square" lIns="91440" tIns="45720" rIns="91440" bIns="45720" rtlCol="0" anchor="t">
            <a:spAutoFit/>
          </a:bodyPr>
          <a:lstStyle/>
          <a:p>
            <a:r>
              <a:rPr lang="en-GB" sz="1400">
                <a:latin typeface="Eras Light ITC" panose="020B0402030504020804" pitchFamily="34" charset="0"/>
                <a:cs typeface="Arial"/>
              </a:rPr>
              <a:t>Design 2 cushion ideas based on your </a:t>
            </a:r>
            <a:r>
              <a:rPr lang="en-GB" sz="1400" err="1">
                <a:latin typeface="Eras Light ITC" panose="020B0402030504020804" pitchFamily="34" charset="0"/>
                <a:cs typeface="Arial"/>
              </a:rPr>
              <a:t>moodboard</a:t>
            </a:r>
            <a:endParaRPr lang="en-GB" sz="1400">
              <a:latin typeface="Eras Light ITC" panose="020B0402030504020804" pitchFamily="34" charset="0"/>
              <a:cs typeface="Arial"/>
            </a:endParaRPr>
          </a:p>
          <a:p>
            <a:r>
              <a:rPr lang="en-GB" sz="1400">
                <a:latin typeface="Eras Light ITC" panose="020B0402030504020804" pitchFamily="34" charset="0"/>
                <a:cs typeface="Arial"/>
              </a:rPr>
              <a:t>Annotate and label them telling us which decorative techniques and fabrics you will be using</a:t>
            </a:r>
          </a:p>
        </p:txBody>
      </p:sp>
      <p:sp>
        <p:nvSpPr>
          <p:cNvPr id="3" name="TextBox 2">
            <a:extLst>
              <a:ext uri="{FF2B5EF4-FFF2-40B4-BE49-F238E27FC236}">
                <a16:creationId xmlns:a16="http://schemas.microsoft.com/office/drawing/2014/main" id="{FF94D6C1-FC3F-4518-A56E-DBDE5B6C031D}"/>
              </a:ext>
            </a:extLst>
          </p:cNvPr>
          <p:cNvSpPr txBox="1"/>
          <p:nvPr/>
        </p:nvSpPr>
        <p:spPr>
          <a:xfrm>
            <a:off x="230687" y="5966410"/>
            <a:ext cx="4339023" cy="369332"/>
          </a:xfrm>
          <a:prstGeom prst="rect">
            <a:avLst/>
          </a:prstGeom>
          <a:noFill/>
        </p:spPr>
        <p:txBody>
          <a:bodyPr wrap="square" lIns="91440" tIns="45720" rIns="91440" bIns="45720" rtlCol="0" anchor="t">
            <a:spAutoFit/>
          </a:bodyPr>
          <a:lstStyle/>
          <a:p>
            <a:r>
              <a:rPr lang="en-GB">
                <a:latin typeface="Eras Demi ITC"/>
                <a:cs typeface="Arial"/>
              </a:rPr>
              <a:t>Techniques, fabrics, colours:</a:t>
            </a:r>
          </a:p>
        </p:txBody>
      </p:sp>
      <p:sp>
        <p:nvSpPr>
          <p:cNvPr id="8" name="TextBox 7">
            <a:extLst>
              <a:ext uri="{FF2B5EF4-FFF2-40B4-BE49-F238E27FC236}">
                <a16:creationId xmlns:a16="http://schemas.microsoft.com/office/drawing/2014/main" id="{B2B9486F-75FF-44BF-AA47-4B7399FED1A8}"/>
              </a:ext>
            </a:extLst>
          </p:cNvPr>
          <p:cNvSpPr txBox="1"/>
          <p:nvPr/>
        </p:nvSpPr>
        <p:spPr>
          <a:xfrm>
            <a:off x="4952991" y="5960177"/>
            <a:ext cx="4339023" cy="369332"/>
          </a:xfrm>
          <a:prstGeom prst="rect">
            <a:avLst/>
          </a:prstGeom>
          <a:noFill/>
        </p:spPr>
        <p:txBody>
          <a:bodyPr wrap="square" lIns="91440" tIns="45720" rIns="91440" bIns="45720" rtlCol="0" anchor="t">
            <a:spAutoFit/>
          </a:bodyPr>
          <a:lstStyle/>
          <a:p>
            <a:r>
              <a:rPr lang="en-GB">
                <a:latin typeface="Eras Demi ITC"/>
                <a:cs typeface="Arial"/>
              </a:rPr>
              <a:t>Techniques, fabrics, colours:</a:t>
            </a:r>
          </a:p>
        </p:txBody>
      </p:sp>
      <p:sp>
        <p:nvSpPr>
          <p:cNvPr id="33" name="TextBox 32">
            <a:extLst>
              <a:ext uri="{FF2B5EF4-FFF2-40B4-BE49-F238E27FC236}">
                <a16:creationId xmlns:a16="http://schemas.microsoft.com/office/drawing/2014/main" id="{DBEE16BF-5D03-4C6F-817D-F34C338B66DB}"/>
              </a:ext>
            </a:extLst>
          </p:cNvPr>
          <p:cNvSpPr txBox="1"/>
          <p:nvPr/>
        </p:nvSpPr>
        <p:spPr>
          <a:xfrm>
            <a:off x="289518" y="440356"/>
            <a:ext cx="5535747"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b="1">
                <a:latin typeface="Eras Light ITC" panose="020B0402030504020804" pitchFamily="34" charset="0"/>
                <a:cs typeface="Arial"/>
              </a:rPr>
              <a:t>LI: Develop understanding of design process</a:t>
            </a:r>
            <a:endParaRPr lang="en-US" b="1">
              <a:latin typeface="Eras Light ITC" panose="020B0402030504020804" pitchFamily="34" charset="0"/>
            </a:endParaRPr>
          </a:p>
        </p:txBody>
      </p:sp>
      <p:sp>
        <p:nvSpPr>
          <p:cNvPr id="10" name="TextBox 9">
            <a:extLst>
              <a:ext uri="{FF2B5EF4-FFF2-40B4-BE49-F238E27FC236}">
                <a16:creationId xmlns:a16="http://schemas.microsoft.com/office/drawing/2014/main" id="{3D4BF21E-5B7D-453A-B429-7F9F8FC264C6}"/>
              </a:ext>
            </a:extLst>
          </p:cNvPr>
          <p:cNvSpPr txBox="1"/>
          <p:nvPr/>
        </p:nvSpPr>
        <p:spPr>
          <a:xfrm>
            <a:off x="289518" y="41124"/>
            <a:ext cx="5926344" cy="461665"/>
          </a:xfrm>
          <a:prstGeom prst="rect">
            <a:avLst/>
          </a:prstGeom>
          <a:noFill/>
        </p:spPr>
        <p:txBody>
          <a:bodyPr wrap="square" lIns="91440" tIns="45720" rIns="91440" bIns="45720" anchor="t">
            <a:spAutoFit/>
          </a:bodyPr>
          <a:lstStyle/>
          <a:p>
            <a:r>
              <a:rPr lang="en-GB" sz="2400" b="1">
                <a:ln w="12700">
                  <a:solidFill>
                    <a:schemeClr val="tx1"/>
                  </a:solidFill>
                  <a:prstDash val="solid"/>
                </a:ln>
                <a:noFill/>
                <a:latin typeface="Eras Demi ITC"/>
                <a:cs typeface="Arial"/>
              </a:rPr>
              <a:t>Cushion – Designs</a:t>
            </a:r>
            <a:endParaRPr lang="en-GB" sz="2400" b="1">
              <a:ln w="12700">
                <a:solidFill>
                  <a:prstClr val="black"/>
                </a:solidFill>
                <a:prstDash val="solid"/>
              </a:ln>
              <a:latin typeface="Eras Demi ITC"/>
              <a:cs typeface="Arial"/>
            </a:endParaRPr>
          </a:p>
        </p:txBody>
      </p:sp>
      <p:sp>
        <p:nvSpPr>
          <p:cNvPr id="11" name="Freeform 8">
            <a:extLst>
              <a:ext uri="{FF2B5EF4-FFF2-40B4-BE49-F238E27FC236}">
                <a16:creationId xmlns:a16="http://schemas.microsoft.com/office/drawing/2014/main" id="{18F611A2-C21E-423C-A265-E1C3E479B8FB}"/>
              </a:ext>
            </a:extLst>
          </p:cNvPr>
          <p:cNvSpPr>
            <a:spLocks/>
          </p:cNvSpPr>
          <p:nvPr/>
        </p:nvSpPr>
        <p:spPr bwMode="auto">
          <a:xfrm>
            <a:off x="7896327" y="1261378"/>
            <a:ext cx="1226101" cy="343245"/>
          </a:xfrm>
          <a:custGeom>
            <a:avLst/>
            <a:gdLst>
              <a:gd name="T0" fmla="*/ 1113 w 1113"/>
              <a:gd name="T1" fmla="*/ 106 h 316"/>
              <a:gd name="T2" fmla="*/ 1032 w 1113"/>
              <a:gd name="T3" fmla="*/ 254 h 316"/>
              <a:gd name="T4" fmla="*/ 882 w 1113"/>
              <a:gd name="T5" fmla="*/ 215 h 316"/>
              <a:gd name="T6" fmla="*/ 845 w 1113"/>
              <a:gd name="T7" fmla="*/ 256 h 316"/>
              <a:gd name="T8" fmla="*/ 845 w 1113"/>
              <a:gd name="T9" fmla="*/ 256 h 316"/>
              <a:gd name="T10" fmla="*/ 864 w 1113"/>
              <a:gd name="T11" fmla="*/ 316 h 316"/>
              <a:gd name="T12" fmla="*/ 418 w 1113"/>
              <a:gd name="T13" fmla="*/ 316 h 316"/>
              <a:gd name="T14" fmla="*/ 19 w 1113"/>
              <a:gd name="T15" fmla="*/ 48 h 316"/>
              <a:gd name="T16" fmla="*/ 15 w 1113"/>
              <a:gd name="T17" fmla="*/ 37 h 316"/>
              <a:gd name="T18" fmla="*/ 6 w 1113"/>
              <a:gd name="T19" fmla="*/ 16 h 316"/>
              <a:gd name="T20" fmla="*/ 1 w 1113"/>
              <a:gd name="T21" fmla="*/ 4 h 316"/>
              <a:gd name="T22" fmla="*/ 0 w 1113"/>
              <a:gd name="T23" fmla="*/ 0 h 316"/>
              <a:gd name="T24" fmla="*/ 998 w 1113"/>
              <a:gd name="T25" fmla="*/ 0 h 316"/>
              <a:gd name="T26" fmla="*/ 998 w 1113"/>
              <a:gd name="T27" fmla="*/ 1 h 316"/>
              <a:gd name="T28" fmla="*/ 998 w 1113"/>
              <a:gd name="T29" fmla="*/ 1 h 316"/>
              <a:gd name="T30" fmla="*/ 1113 w 1113"/>
              <a:gd name="T31" fmla="*/ 106 h 3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113" h="316">
                <a:moveTo>
                  <a:pt x="1113" y="106"/>
                </a:moveTo>
                <a:cubicBezTo>
                  <a:pt x="1092" y="159"/>
                  <a:pt x="1065" y="208"/>
                  <a:pt x="1032" y="254"/>
                </a:cubicBezTo>
                <a:cubicBezTo>
                  <a:pt x="1032" y="254"/>
                  <a:pt x="1032" y="254"/>
                  <a:pt x="882" y="215"/>
                </a:cubicBezTo>
                <a:cubicBezTo>
                  <a:pt x="871" y="229"/>
                  <a:pt x="857" y="243"/>
                  <a:pt x="845" y="256"/>
                </a:cubicBezTo>
                <a:cubicBezTo>
                  <a:pt x="845" y="256"/>
                  <a:pt x="845" y="256"/>
                  <a:pt x="845" y="256"/>
                </a:cubicBezTo>
                <a:cubicBezTo>
                  <a:pt x="845" y="256"/>
                  <a:pt x="845" y="256"/>
                  <a:pt x="864" y="316"/>
                </a:cubicBezTo>
                <a:cubicBezTo>
                  <a:pt x="418" y="316"/>
                  <a:pt x="418" y="316"/>
                  <a:pt x="418" y="316"/>
                </a:cubicBezTo>
                <a:cubicBezTo>
                  <a:pt x="243" y="306"/>
                  <a:pt x="92" y="199"/>
                  <a:pt x="19" y="48"/>
                </a:cubicBezTo>
                <a:cubicBezTo>
                  <a:pt x="18" y="44"/>
                  <a:pt x="16" y="41"/>
                  <a:pt x="15" y="37"/>
                </a:cubicBezTo>
                <a:cubicBezTo>
                  <a:pt x="11" y="30"/>
                  <a:pt x="8" y="23"/>
                  <a:pt x="6" y="16"/>
                </a:cubicBezTo>
                <a:cubicBezTo>
                  <a:pt x="4" y="12"/>
                  <a:pt x="2" y="8"/>
                  <a:pt x="1" y="4"/>
                </a:cubicBezTo>
                <a:cubicBezTo>
                  <a:pt x="1" y="3"/>
                  <a:pt x="0" y="2"/>
                  <a:pt x="0" y="0"/>
                </a:cubicBezTo>
                <a:cubicBezTo>
                  <a:pt x="998" y="0"/>
                  <a:pt x="998" y="0"/>
                  <a:pt x="998" y="0"/>
                </a:cubicBezTo>
                <a:cubicBezTo>
                  <a:pt x="998" y="1"/>
                  <a:pt x="998" y="1"/>
                  <a:pt x="998" y="1"/>
                </a:cubicBezTo>
                <a:cubicBezTo>
                  <a:pt x="998" y="1"/>
                  <a:pt x="998" y="1"/>
                  <a:pt x="998" y="1"/>
                </a:cubicBezTo>
                <a:cubicBezTo>
                  <a:pt x="998" y="1"/>
                  <a:pt x="998" y="1"/>
                  <a:pt x="1113" y="106"/>
                </a:cubicBezTo>
                <a:close/>
              </a:path>
            </a:pathLst>
          </a:custGeom>
          <a:gradFill flip="none" rotWithShape="1">
            <a:gsLst>
              <a:gs pos="0">
                <a:schemeClr val="accent6">
                  <a:lumMod val="50000"/>
                </a:schemeClr>
              </a:gs>
              <a:gs pos="50000">
                <a:schemeClr val="accent6">
                  <a:lumMod val="75000"/>
                </a:schemeClr>
              </a:gs>
              <a:gs pos="100000">
                <a:schemeClr val="accent6"/>
              </a:gs>
            </a:gsLst>
            <a:lin ang="0" scaled="1"/>
            <a:tileRect/>
          </a:gradFill>
          <a:ln>
            <a:noFill/>
          </a:ln>
        </p:spPr>
        <p:txBody>
          <a:bodyPr vert="horz" wrap="square" lIns="68579" tIns="34289" rIns="68579" bIns="34289" numCol="1" anchor="t" anchorCtr="0" compatLnSpc="1">
            <a:prstTxWarp prst="textNoShape">
              <a:avLst/>
            </a:prstTxWarp>
            <a:normAutofit/>
          </a:bodyPr>
          <a:lstStyle/>
          <a:p>
            <a:endParaRPr lang="en-US"/>
          </a:p>
        </p:txBody>
      </p:sp>
      <p:sp>
        <p:nvSpPr>
          <p:cNvPr id="12" name="Freeform 6">
            <a:extLst>
              <a:ext uri="{FF2B5EF4-FFF2-40B4-BE49-F238E27FC236}">
                <a16:creationId xmlns:a16="http://schemas.microsoft.com/office/drawing/2014/main" id="{629D3FF2-68CB-4170-90E0-1FD11A1B8177}"/>
              </a:ext>
            </a:extLst>
          </p:cNvPr>
          <p:cNvSpPr>
            <a:spLocks/>
          </p:cNvSpPr>
          <p:nvPr/>
        </p:nvSpPr>
        <p:spPr bwMode="auto">
          <a:xfrm>
            <a:off x="7853817" y="572511"/>
            <a:ext cx="1207259" cy="343245"/>
          </a:xfrm>
          <a:custGeom>
            <a:avLst/>
            <a:gdLst>
              <a:gd name="T0" fmla="*/ 991 w 1096"/>
              <a:gd name="T1" fmla="*/ 290 h 316"/>
              <a:gd name="T2" fmla="*/ 999 w 1096"/>
              <a:gd name="T3" fmla="*/ 316 h 316"/>
              <a:gd name="T4" fmla="*/ 0 w 1096"/>
              <a:gd name="T5" fmla="*/ 316 h 316"/>
              <a:gd name="T6" fmla="*/ 427 w 1096"/>
              <a:gd name="T7" fmla="*/ 0 h 316"/>
              <a:gd name="T8" fmla="*/ 829 w 1096"/>
              <a:gd name="T9" fmla="*/ 0 h 316"/>
              <a:gd name="T10" fmla="*/ 827 w 1096"/>
              <a:gd name="T11" fmla="*/ 10 h 316"/>
              <a:gd name="T12" fmla="*/ 825 w 1096"/>
              <a:gd name="T13" fmla="*/ 17 h 316"/>
              <a:gd name="T14" fmla="*/ 825 w 1096"/>
              <a:gd name="T15" fmla="*/ 17 h 316"/>
              <a:gd name="T16" fmla="*/ 820 w 1096"/>
              <a:gd name="T17" fmla="*/ 37 h 316"/>
              <a:gd name="T18" fmla="*/ 820 w 1096"/>
              <a:gd name="T19" fmla="*/ 37 h 316"/>
              <a:gd name="T20" fmla="*/ 860 w 1096"/>
              <a:gd name="T21" fmla="*/ 74 h 316"/>
              <a:gd name="T22" fmla="*/ 1007 w 1096"/>
              <a:gd name="T23" fmla="*/ 28 h 316"/>
              <a:gd name="T24" fmla="*/ 1096 w 1096"/>
              <a:gd name="T25" fmla="*/ 171 h 316"/>
              <a:gd name="T26" fmla="*/ 1096 w 1096"/>
              <a:gd name="T27" fmla="*/ 171 h 316"/>
              <a:gd name="T28" fmla="*/ 989 w 1096"/>
              <a:gd name="T29" fmla="*/ 282 h 316"/>
              <a:gd name="T30" fmla="*/ 988 w 1096"/>
              <a:gd name="T31" fmla="*/ 282 h 316"/>
              <a:gd name="T32" fmla="*/ 991 w 1096"/>
              <a:gd name="T33" fmla="*/ 290 h 3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096" h="316">
                <a:moveTo>
                  <a:pt x="991" y="290"/>
                </a:moveTo>
                <a:cubicBezTo>
                  <a:pt x="994" y="299"/>
                  <a:pt x="997" y="307"/>
                  <a:pt x="999" y="316"/>
                </a:cubicBezTo>
                <a:cubicBezTo>
                  <a:pt x="0" y="316"/>
                  <a:pt x="0" y="316"/>
                  <a:pt x="0" y="316"/>
                </a:cubicBezTo>
                <a:cubicBezTo>
                  <a:pt x="63" y="137"/>
                  <a:pt x="230" y="8"/>
                  <a:pt x="427" y="0"/>
                </a:cubicBezTo>
                <a:cubicBezTo>
                  <a:pt x="829" y="0"/>
                  <a:pt x="829" y="0"/>
                  <a:pt x="829" y="0"/>
                </a:cubicBezTo>
                <a:cubicBezTo>
                  <a:pt x="828" y="3"/>
                  <a:pt x="828" y="7"/>
                  <a:pt x="827" y="10"/>
                </a:cubicBezTo>
                <a:cubicBezTo>
                  <a:pt x="826" y="12"/>
                  <a:pt x="825" y="14"/>
                  <a:pt x="825" y="17"/>
                </a:cubicBezTo>
                <a:cubicBezTo>
                  <a:pt x="825" y="17"/>
                  <a:pt x="825" y="17"/>
                  <a:pt x="825" y="17"/>
                </a:cubicBezTo>
                <a:cubicBezTo>
                  <a:pt x="823" y="24"/>
                  <a:pt x="821" y="30"/>
                  <a:pt x="820" y="37"/>
                </a:cubicBezTo>
                <a:cubicBezTo>
                  <a:pt x="820" y="37"/>
                  <a:pt x="820" y="37"/>
                  <a:pt x="820" y="37"/>
                </a:cubicBezTo>
                <a:cubicBezTo>
                  <a:pt x="834" y="49"/>
                  <a:pt x="848" y="62"/>
                  <a:pt x="860" y="74"/>
                </a:cubicBezTo>
                <a:cubicBezTo>
                  <a:pt x="860" y="74"/>
                  <a:pt x="860" y="74"/>
                  <a:pt x="1007" y="28"/>
                </a:cubicBezTo>
                <a:cubicBezTo>
                  <a:pt x="1043" y="71"/>
                  <a:pt x="1073" y="120"/>
                  <a:pt x="1096" y="171"/>
                </a:cubicBezTo>
                <a:cubicBezTo>
                  <a:pt x="1096" y="171"/>
                  <a:pt x="1096" y="171"/>
                  <a:pt x="1096" y="171"/>
                </a:cubicBezTo>
                <a:cubicBezTo>
                  <a:pt x="1096" y="171"/>
                  <a:pt x="1096" y="171"/>
                  <a:pt x="989" y="282"/>
                </a:cubicBezTo>
                <a:cubicBezTo>
                  <a:pt x="988" y="282"/>
                  <a:pt x="988" y="282"/>
                  <a:pt x="988" y="282"/>
                </a:cubicBezTo>
                <a:cubicBezTo>
                  <a:pt x="989" y="285"/>
                  <a:pt x="990" y="288"/>
                  <a:pt x="991" y="290"/>
                </a:cubicBezTo>
                <a:close/>
              </a:path>
            </a:pathLst>
          </a:custGeom>
          <a:gradFill flip="none" rotWithShape="1">
            <a:gsLst>
              <a:gs pos="0">
                <a:schemeClr val="accent1">
                  <a:shade val="30000"/>
                  <a:satMod val="115000"/>
                </a:schemeClr>
              </a:gs>
              <a:gs pos="50000">
                <a:schemeClr val="accent1">
                  <a:shade val="67500"/>
                  <a:satMod val="115000"/>
                </a:schemeClr>
              </a:gs>
              <a:gs pos="100000">
                <a:schemeClr val="accent1">
                  <a:shade val="100000"/>
                  <a:satMod val="115000"/>
                </a:schemeClr>
              </a:gs>
            </a:gsLst>
            <a:lin ang="0" scaled="1"/>
            <a:tileRect/>
          </a:gradFill>
          <a:ln>
            <a:noFill/>
          </a:ln>
        </p:spPr>
        <p:txBody>
          <a:bodyPr vert="horz" wrap="square" lIns="91440" tIns="45720" rIns="91440" bIns="45720" numCol="1" anchor="t" anchorCtr="0" compatLnSpc="1">
            <a:prstTxWarp prst="textNoShape">
              <a:avLst/>
            </a:prstTxWarp>
            <a:normAutofit lnSpcReduction="10000"/>
          </a:bodyPr>
          <a:lstStyle/>
          <a:p>
            <a:endParaRPr lang="en-US"/>
          </a:p>
        </p:txBody>
      </p:sp>
      <p:sp>
        <p:nvSpPr>
          <p:cNvPr id="13" name="Freeform 5">
            <a:extLst>
              <a:ext uri="{FF2B5EF4-FFF2-40B4-BE49-F238E27FC236}">
                <a16:creationId xmlns:a16="http://schemas.microsoft.com/office/drawing/2014/main" id="{FDEAA6E6-5117-4D15-9619-A166CC8E65CB}"/>
              </a:ext>
            </a:extLst>
          </p:cNvPr>
          <p:cNvSpPr>
            <a:spLocks/>
          </p:cNvSpPr>
          <p:nvPr/>
        </p:nvSpPr>
        <p:spPr bwMode="auto">
          <a:xfrm>
            <a:off x="7612248" y="330934"/>
            <a:ext cx="1278949" cy="1515026"/>
          </a:xfrm>
          <a:custGeom>
            <a:avLst/>
            <a:gdLst>
              <a:gd name="T0" fmla="*/ 1017 w 1161"/>
              <a:gd name="T1" fmla="*/ 1366 h 1433"/>
              <a:gd name="T2" fmla="*/ 855 w 1161"/>
              <a:gd name="T3" fmla="*/ 1274 h 1433"/>
              <a:gd name="T4" fmla="*/ 715 w 1161"/>
              <a:gd name="T5" fmla="*/ 1433 h 1433"/>
              <a:gd name="T6" fmla="*/ 611 w 1161"/>
              <a:gd name="T7" fmla="*/ 1280 h 1433"/>
              <a:gd name="T8" fmla="*/ 451 w 1161"/>
              <a:gd name="T9" fmla="*/ 1383 h 1433"/>
              <a:gd name="T10" fmla="*/ 342 w 1161"/>
              <a:gd name="T11" fmla="*/ 1152 h 1433"/>
              <a:gd name="T12" fmla="*/ 154 w 1161"/>
              <a:gd name="T13" fmla="*/ 1161 h 1433"/>
              <a:gd name="T14" fmla="*/ 175 w 1161"/>
              <a:gd name="T15" fmla="*/ 906 h 1433"/>
              <a:gd name="T16" fmla="*/ 6 w 1161"/>
              <a:gd name="T17" fmla="*/ 820 h 1433"/>
              <a:gd name="T18" fmla="*/ 1 w 1161"/>
              <a:gd name="T19" fmla="*/ 652 h 1433"/>
              <a:gd name="T20" fmla="*/ 164 w 1161"/>
              <a:gd name="T21" fmla="*/ 556 h 1433"/>
              <a:gd name="T22" fmla="*/ 129 w 1161"/>
              <a:gd name="T23" fmla="*/ 305 h 1433"/>
              <a:gd name="T24" fmla="*/ 317 w 1161"/>
              <a:gd name="T25" fmla="*/ 303 h 1433"/>
              <a:gd name="T26" fmla="*/ 414 w 1161"/>
              <a:gd name="T27" fmla="*/ 66 h 1433"/>
              <a:gd name="T28" fmla="*/ 578 w 1161"/>
              <a:gd name="T29" fmla="*/ 158 h 1433"/>
              <a:gd name="T30" fmla="*/ 715 w 1161"/>
              <a:gd name="T31" fmla="*/ 0 h 1433"/>
              <a:gd name="T32" fmla="*/ 822 w 1161"/>
              <a:gd name="T33" fmla="*/ 152 h 1433"/>
              <a:gd name="T34" fmla="*/ 980 w 1161"/>
              <a:gd name="T35" fmla="*/ 50 h 1433"/>
              <a:gd name="T36" fmla="*/ 1099 w 1161"/>
              <a:gd name="T37" fmla="*/ 243 h 1433"/>
              <a:gd name="T38" fmla="*/ 715 w 1161"/>
              <a:gd name="T39" fmla="*/ 242 h 1433"/>
              <a:gd name="T40" fmla="*/ 242 w 1161"/>
              <a:gd name="T41" fmla="*/ 716 h 1433"/>
              <a:gd name="T42" fmla="*/ 243 w 1161"/>
              <a:gd name="T43" fmla="*/ 747 h 1433"/>
              <a:gd name="T44" fmla="*/ 244 w 1161"/>
              <a:gd name="T45" fmla="*/ 756 h 1433"/>
              <a:gd name="T46" fmla="*/ 247 w 1161"/>
              <a:gd name="T47" fmla="*/ 787 h 1433"/>
              <a:gd name="T48" fmla="*/ 250 w 1161"/>
              <a:gd name="T49" fmla="*/ 805 h 1433"/>
              <a:gd name="T50" fmla="*/ 252 w 1161"/>
              <a:gd name="T51" fmla="*/ 815 h 1433"/>
              <a:gd name="T52" fmla="*/ 257 w 1161"/>
              <a:gd name="T53" fmla="*/ 834 h 1433"/>
              <a:gd name="T54" fmla="*/ 259 w 1161"/>
              <a:gd name="T55" fmla="*/ 842 h 1433"/>
              <a:gd name="T56" fmla="*/ 263 w 1161"/>
              <a:gd name="T57" fmla="*/ 857 h 1433"/>
              <a:gd name="T58" fmla="*/ 269 w 1161"/>
              <a:gd name="T59" fmla="*/ 874 h 1433"/>
              <a:gd name="T60" fmla="*/ 275 w 1161"/>
              <a:gd name="T61" fmla="*/ 890 h 1433"/>
              <a:gd name="T62" fmla="*/ 289 w 1161"/>
              <a:gd name="T63" fmla="*/ 922 h 1433"/>
              <a:gd name="T64" fmla="*/ 691 w 1161"/>
              <a:gd name="T65" fmla="*/ 1190 h 1433"/>
              <a:gd name="T66" fmla="*/ 740 w 1161"/>
              <a:gd name="T67" fmla="*/ 1190 h 1433"/>
              <a:gd name="T68" fmla="*/ 1114 w 1161"/>
              <a:gd name="T69" fmla="*/ 1130 h 1433"/>
              <a:gd name="T70" fmla="*/ 1161 w 1161"/>
              <a:gd name="T71" fmla="*/ 1277 h 14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161" h="1433">
                <a:moveTo>
                  <a:pt x="1161" y="1277"/>
                </a:moveTo>
                <a:cubicBezTo>
                  <a:pt x="1117" y="1313"/>
                  <a:pt x="1069" y="1342"/>
                  <a:pt x="1017" y="1366"/>
                </a:cubicBezTo>
                <a:cubicBezTo>
                  <a:pt x="1017" y="1366"/>
                  <a:pt x="1017" y="1366"/>
                  <a:pt x="906" y="1258"/>
                </a:cubicBezTo>
                <a:cubicBezTo>
                  <a:pt x="889" y="1264"/>
                  <a:pt x="872" y="1269"/>
                  <a:pt x="855" y="1274"/>
                </a:cubicBezTo>
                <a:cubicBezTo>
                  <a:pt x="855" y="1274"/>
                  <a:pt x="855" y="1274"/>
                  <a:pt x="820" y="1425"/>
                </a:cubicBezTo>
                <a:cubicBezTo>
                  <a:pt x="786" y="1430"/>
                  <a:pt x="751" y="1433"/>
                  <a:pt x="715" y="1433"/>
                </a:cubicBezTo>
                <a:cubicBezTo>
                  <a:pt x="694" y="1433"/>
                  <a:pt x="673" y="1431"/>
                  <a:pt x="651" y="1430"/>
                </a:cubicBezTo>
                <a:cubicBezTo>
                  <a:pt x="651" y="1430"/>
                  <a:pt x="651" y="1430"/>
                  <a:pt x="611" y="1280"/>
                </a:cubicBezTo>
                <a:cubicBezTo>
                  <a:pt x="592" y="1277"/>
                  <a:pt x="575" y="1272"/>
                  <a:pt x="556" y="1267"/>
                </a:cubicBezTo>
                <a:cubicBezTo>
                  <a:pt x="556" y="1267"/>
                  <a:pt x="556" y="1267"/>
                  <a:pt x="451" y="1383"/>
                </a:cubicBezTo>
                <a:cubicBezTo>
                  <a:pt x="400" y="1361"/>
                  <a:pt x="350" y="1335"/>
                  <a:pt x="304" y="1302"/>
                </a:cubicBezTo>
                <a:cubicBezTo>
                  <a:pt x="304" y="1302"/>
                  <a:pt x="304" y="1302"/>
                  <a:pt x="342" y="1152"/>
                </a:cubicBezTo>
                <a:cubicBezTo>
                  <a:pt x="328" y="1139"/>
                  <a:pt x="315" y="1127"/>
                  <a:pt x="303" y="1114"/>
                </a:cubicBezTo>
                <a:cubicBezTo>
                  <a:pt x="303" y="1114"/>
                  <a:pt x="303" y="1114"/>
                  <a:pt x="154" y="1161"/>
                </a:cubicBezTo>
                <a:cubicBezTo>
                  <a:pt x="120" y="1117"/>
                  <a:pt x="89" y="1069"/>
                  <a:pt x="65" y="1017"/>
                </a:cubicBezTo>
                <a:cubicBezTo>
                  <a:pt x="65" y="1017"/>
                  <a:pt x="65" y="1017"/>
                  <a:pt x="175" y="906"/>
                </a:cubicBezTo>
                <a:cubicBezTo>
                  <a:pt x="168" y="889"/>
                  <a:pt x="162" y="872"/>
                  <a:pt x="158" y="855"/>
                </a:cubicBezTo>
                <a:cubicBezTo>
                  <a:pt x="158" y="855"/>
                  <a:pt x="158" y="855"/>
                  <a:pt x="6" y="820"/>
                </a:cubicBezTo>
                <a:cubicBezTo>
                  <a:pt x="1" y="786"/>
                  <a:pt x="0" y="752"/>
                  <a:pt x="0" y="716"/>
                </a:cubicBezTo>
                <a:cubicBezTo>
                  <a:pt x="0" y="694"/>
                  <a:pt x="0" y="674"/>
                  <a:pt x="1" y="652"/>
                </a:cubicBezTo>
                <a:cubicBezTo>
                  <a:pt x="1" y="652"/>
                  <a:pt x="1" y="652"/>
                  <a:pt x="151" y="611"/>
                </a:cubicBezTo>
                <a:cubicBezTo>
                  <a:pt x="154" y="592"/>
                  <a:pt x="159" y="575"/>
                  <a:pt x="164" y="556"/>
                </a:cubicBezTo>
                <a:cubicBezTo>
                  <a:pt x="164" y="556"/>
                  <a:pt x="164" y="556"/>
                  <a:pt x="50" y="452"/>
                </a:cubicBezTo>
                <a:cubicBezTo>
                  <a:pt x="70" y="400"/>
                  <a:pt x="97" y="350"/>
                  <a:pt x="129" y="305"/>
                </a:cubicBezTo>
                <a:cubicBezTo>
                  <a:pt x="129" y="305"/>
                  <a:pt x="129" y="305"/>
                  <a:pt x="279" y="342"/>
                </a:cubicBezTo>
                <a:cubicBezTo>
                  <a:pt x="292" y="328"/>
                  <a:pt x="304" y="316"/>
                  <a:pt x="317" y="303"/>
                </a:cubicBezTo>
                <a:cubicBezTo>
                  <a:pt x="317" y="303"/>
                  <a:pt x="317" y="303"/>
                  <a:pt x="270" y="155"/>
                </a:cubicBezTo>
                <a:cubicBezTo>
                  <a:pt x="314" y="120"/>
                  <a:pt x="362" y="89"/>
                  <a:pt x="414" y="66"/>
                </a:cubicBezTo>
                <a:cubicBezTo>
                  <a:pt x="414" y="66"/>
                  <a:pt x="414" y="66"/>
                  <a:pt x="525" y="175"/>
                </a:cubicBezTo>
                <a:cubicBezTo>
                  <a:pt x="542" y="169"/>
                  <a:pt x="559" y="163"/>
                  <a:pt x="578" y="158"/>
                </a:cubicBezTo>
                <a:cubicBezTo>
                  <a:pt x="578" y="158"/>
                  <a:pt x="578" y="158"/>
                  <a:pt x="611" y="6"/>
                </a:cubicBezTo>
                <a:cubicBezTo>
                  <a:pt x="645" y="2"/>
                  <a:pt x="680" y="0"/>
                  <a:pt x="715" y="0"/>
                </a:cubicBezTo>
                <a:cubicBezTo>
                  <a:pt x="737" y="0"/>
                  <a:pt x="758" y="0"/>
                  <a:pt x="780" y="2"/>
                </a:cubicBezTo>
                <a:cubicBezTo>
                  <a:pt x="780" y="2"/>
                  <a:pt x="780" y="2"/>
                  <a:pt x="822" y="152"/>
                </a:cubicBezTo>
                <a:cubicBezTo>
                  <a:pt x="839" y="155"/>
                  <a:pt x="858" y="159"/>
                  <a:pt x="875" y="164"/>
                </a:cubicBezTo>
                <a:cubicBezTo>
                  <a:pt x="875" y="164"/>
                  <a:pt x="875" y="164"/>
                  <a:pt x="980" y="50"/>
                </a:cubicBezTo>
                <a:cubicBezTo>
                  <a:pt x="1033" y="70"/>
                  <a:pt x="1081" y="97"/>
                  <a:pt x="1128" y="130"/>
                </a:cubicBezTo>
                <a:cubicBezTo>
                  <a:pt x="1128" y="130"/>
                  <a:pt x="1128" y="130"/>
                  <a:pt x="1099" y="243"/>
                </a:cubicBezTo>
                <a:cubicBezTo>
                  <a:pt x="740" y="243"/>
                  <a:pt x="740" y="243"/>
                  <a:pt x="740" y="243"/>
                </a:cubicBezTo>
                <a:cubicBezTo>
                  <a:pt x="732" y="242"/>
                  <a:pt x="724" y="242"/>
                  <a:pt x="715" y="242"/>
                </a:cubicBezTo>
                <a:cubicBezTo>
                  <a:pt x="468" y="242"/>
                  <a:pt x="264" y="433"/>
                  <a:pt x="244" y="675"/>
                </a:cubicBezTo>
                <a:cubicBezTo>
                  <a:pt x="243" y="688"/>
                  <a:pt x="242" y="702"/>
                  <a:pt x="242" y="716"/>
                </a:cubicBezTo>
                <a:cubicBezTo>
                  <a:pt x="242" y="723"/>
                  <a:pt x="242" y="730"/>
                  <a:pt x="242" y="737"/>
                </a:cubicBezTo>
                <a:cubicBezTo>
                  <a:pt x="243" y="740"/>
                  <a:pt x="243" y="743"/>
                  <a:pt x="243" y="747"/>
                </a:cubicBezTo>
                <a:cubicBezTo>
                  <a:pt x="243" y="747"/>
                  <a:pt x="243" y="747"/>
                  <a:pt x="243" y="747"/>
                </a:cubicBezTo>
                <a:cubicBezTo>
                  <a:pt x="243" y="750"/>
                  <a:pt x="243" y="753"/>
                  <a:pt x="244" y="756"/>
                </a:cubicBezTo>
                <a:cubicBezTo>
                  <a:pt x="244" y="757"/>
                  <a:pt x="244" y="758"/>
                  <a:pt x="244" y="759"/>
                </a:cubicBezTo>
                <a:cubicBezTo>
                  <a:pt x="245" y="768"/>
                  <a:pt x="246" y="778"/>
                  <a:pt x="247" y="787"/>
                </a:cubicBezTo>
                <a:cubicBezTo>
                  <a:pt x="248" y="791"/>
                  <a:pt x="248" y="794"/>
                  <a:pt x="249" y="797"/>
                </a:cubicBezTo>
                <a:cubicBezTo>
                  <a:pt x="249" y="800"/>
                  <a:pt x="250" y="802"/>
                  <a:pt x="250" y="805"/>
                </a:cubicBezTo>
                <a:cubicBezTo>
                  <a:pt x="251" y="806"/>
                  <a:pt x="251" y="808"/>
                  <a:pt x="251" y="809"/>
                </a:cubicBezTo>
                <a:cubicBezTo>
                  <a:pt x="251" y="811"/>
                  <a:pt x="252" y="813"/>
                  <a:pt x="252" y="815"/>
                </a:cubicBezTo>
                <a:cubicBezTo>
                  <a:pt x="253" y="818"/>
                  <a:pt x="254" y="821"/>
                  <a:pt x="254" y="824"/>
                </a:cubicBezTo>
                <a:cubicBezTo>
                  <a:pt x="255" y="827"/>
                  <a:pt x="256" y="831"/>
                  <a:pt x="257" y="834"/>
                </a:cubicBezTo>
                <a:cubicBezTo>
                  <a:pt x="257" y="834"/>
                  <a:pt x="257" y="834"/>
                  <a:pt x="257" y="835"/>
                </a:cubicBezTo>
                <a:cubicBezTo>
                  <a:pt x="258" y="837"/>
                  <a:pt x="258" y="840"/>
                  <a:pt x="259" y="842"/>
                </a:cubicBezTo>
                <a:cubicBezTo>
                  <a:pt x="259" y="844"/>
                  <a:pt x="260" y="846"/>
                  <a:pt x="260" y="847"/>
                </a:cubicBezTo>
                <a:cubicBezTo>
                  <a:pt x="261" y="851"/>
                  <a:pt x="262" y="854"/>
                  <a:pt x="263" y="857"/>
                </a:cubicBezTo>
                <a:cubicBezTo>
                  <a:pt x="264" y="861"/>
                  <a:pt x="266" y="864"/>
                  <a:pt x="267" y="868"/>
                </a:cubicBezTo>
                <a:cubicBezTo>
                  <a:pt x="268" y="870"/>
                  <a:pt x="268" y="872"/>
                  <a:pt x="269" y="874"/>
                </a:cubicBezTo>
                <a:cubicBezTo>
                  <a:pt x="269" y="876"/>
                  <a:pt x="270" y="877"/>
                  <a:pt x="270" y="878"/>
                </a:cubicBezTo>
                <a:cubicBezTo>
                  <a:pt x="272" y="882"/>
                  <a:pt x="273" y="886"/>
                  <a:pt x="275" y="890"/>
                </a:cubicBezTo>
                <a:cubicBezTo>
                  <a:pt x="278" y="897"/>
                  <a:pt x="281" y="904"/>
                  <a:pt x="284" y="911"/>
                </a:cubicBezTo>
                <a:cubicBezTo>
                  <a:pt x="285" y="915"/>
                  <a:pt x="287" y="918"/>
                  <a:pt x="289" y="922"/>
                </a:cubicBezTo>
                <a:cubicBezTo>
                  <a:pt x="361" y="1073"/>
                  <a:pt x="512" y="1180"/>
                  <a:pt x="688" y="1190"/>
                </a:cubicBezTo>
                <a:cubicBezTo>
                  <a:pt x="691" y="1190"/>
                  <a:pt x="691" y="1190"/>
                  <a:pt x="691" y="1190"/>
                </a:cubicBezTo>
                <a:cubicBezTo>
                  <a:pt x="699" y="1191"/>
                  <a:pt x="707" y="1191"/>
                  <a:pt x="715" y="1191"/>
                </a:cubicBezTo>
                <a:cubicBezTo>
                  <a:pt x="724" y="1191"/>
                  <a:pt x="732" y="1191"/>
                  <a:pt x="740" y="1190"/>
                </a:cubicBezTo>
                <a:cubicBezTo>
                  <a:pt x="1133" y="1190"/>
                  <a:pt x="1133" y="1190"/>
                  <a:pt x="1133" y="1190"/>
                </a:cubicBezTo>
                <a:cubicBezTo>
                  <a:pt x="1114" y="1130"/>
                  <a:pt x="1114" y="1130"/>
                  <a:pt x="1114" y="1130"/>
                </a:cubicBezTo>
                <a:cubicBezTo>
                  <a:pt x="1114" y="1130"/>
                  <a:pt x="1114" y="1130"/>
                  <a:pt x="1114" y="1130"/>
                </a:cubicBezTo>
                <a:cubicBezTo>
                  <a:pt x="1114" y="1131"/>
                  <a:pt x="1119" y="1145"/>
                  <a:pt x="1161" y="1277"/>
                </a:cubicBezTo>
                <a:close/>
              </a:path>
            </a:pathLst>
          </a:custGeom>
          <a:gradFill flip="none" rotWithShape="1">
            <a:gsLst>
              <a:gs pos="0">
                <a:schemeClr val="tx1">
                  <a:lumMod val="65000"/>
                  <a:lumOff val="35000"/>
                </a:schemeClr>
              </a:gs>
              <a:gs pos="50000">
                <a:schemeClr val="tx1">
                  <a:lumMod val="65000"/>
                  <a:lumOff val="35000"/>
                </a:schemeClr>
              </a:gs>
              <a:gs pos="100000">
                <a:schemeClr val="tx1">
                  <a:lumMod val="50000"/>
                  <a:lumOff val="50000"/>
                </a:schemeClr>
              </a:gs>
            </a:gsLst>
            <a:lin ang="10800000" scaled="1"/>
            <a:tileRect/>
          </a:gradFill>
          <a:ln>
            <a:noFill/>
          </a:ln>
          <a:effectLst>
            <a:outerShdw blurRad="266700" dist="177800" dir="21540000" algn="ctr" rotWithShape="0">
              <a:srgbClr val="000000">
                <a:alpha val="61000"/>
              </a:srgbClr>
            </a:outerShdw>
          </a:effectLst>
        </p:spPr>
        <p:txBody>
          <a:bodyPr vert="horz" wrap="square" lIns="68579" tIns="34289" rIns="68579" bIns="34289" numCol="1" anchor="t" anchorCtr="0" compatLnSpc="1">
            <a:prstTxWarp prst="textNoShape">
              <a:avLst/>
            </a:prstTxWarp>
            <a:normAutofit/>
          </a:bodyPr>
          <a:lstStyle/>
          <a:p>
            <a:endParaRPr lang="en-US">
              <a:solidFill>
                <a:schemeClr val="tx1">
                  <a:lumMod val="65000"/>
                  <a:lumOff val="35000"/>
                </a:schemeClr>
              </a:solidFill>
            </a:endParaRPr>
          </a:p>
        </p:txBody>
      </p:sp>
      <p:sp>
        <p:nvSpPr>
          <p:cNvPr id="14" name="TextBox 13">
            <a:extLst>
              <a:ext uri="{FF2B5EF4-FFF2-40B4-BE49-F238E27FC236}">
                <a16:creationId xmlns:a16="http://schemas.microsoft.com/office/drawing/2014/main" id="{12A02635-06A0-4015-9FA9-2448652BE199}"/>
              </a:ext>
            </a:extLst>
          </p:cNvPr>
          <p:cNvSpPr txBox="1"/>
          <p:nvPr/>
        </p:nvSpPr>
        <p:spPr>
          <a:xfrm>
            <a:off x="8418908" y="702780"/>
            <a:ext cx="1623532" cy="180939"/>
          </a:xfrm>
          <a:prstGeom prst="rect">
            <a:avLst/>
          </a:prstGeom>
          <a:noFill/>
        </p:spPr>
        <p:txBody>
          <a:bodyPr wrap="square" lIns="68579" tIns="34289" rIns="68579" bIns="34289" rtlCol="0">
            <a:noAutofit/>
          </a:bodyPr>
          <a:lstStyle/>
          <a:p>
            <a:r>
              <a:rPr lang="en-US" sz="800" b="1">
                <a:solidFill>
                  <a:schemeClr val="bg2"/>
                </a:solidFill>
              </a:rPr>
              <a:t>INVESTIGATE</a:t>
            </a:r>
          </a:p>
        </p:txBody>
      </p:sp>
      <p:sp>
        <p:nvSpPr>
          <p:cNvPr id="15" name="TextBox 14">
            <a:extLst>
              <a:ext uri="{FF2B5EF4-FFF2-40B4-BE49-F238E27FC236}">
                <a16:creationId xmlns:a16="http://schemas.microsoft.com/office/drawing/2014/main" id="{848B8A1E-A29A-4163-AA87-8D20782720FB}"/>
              </a:ext>
            </a:extLst>
          </p:cNvPr>
          <p:cNvSpPr txBox="1"/>
          <p:nvPr/>
        </p:nvSpPr>
        <p:spPr>
          <a:xfrm>
            <a:off x="8165750" y="1317867"/>
            <a:ext cx="1197732" cy="177544"/>
          </a:xfrm>
          <a:prstGeom prst="rect">
            <a:avLst/>
          </a:prstGeom>
          <a:noFill/>
        </p:spPr>
        <p:txBody>
          <a:bodyPr wrap="square" lIns="68579" tIns="34289" rIns="68579" bIns="34289" rtlCol="0">
            <a:noAutofit/>
          </a:bodyPr>
          <a:lstStyle/>
          <a:p>
            <a:r>
              <a:rPr lang="en-US" sz="800" b="1">
                <a:solidFill>
                  <a:schemeClr val="bg2"/>
                </a:solidFill>
              </a:rPr>
              <a:t>REFLECT</a:t>
            </a:r>
          </a:p>
        </p:txBody>
      </p:sp>
      <p:sp>
        <p:nvSpPr>
          <p:cNvPr id="16" name="Freeform 7">
            <a:extLst>
              <a:ext uri="{FF2B5EF4-FFF2-40B4-BE49-F238E27FC236}">
                <a16:creationId xmlns:a16="http://schemas.microsoft.com/office/drawing/2014/main" id="{829B7434-4B05-4CFA-8655-55AB45498FF0}"/>
              </a:ext>
            </a:extLst>
          </p:cNvPr>
          <p:cNvSpPr>
            <a:spLocks/>
          </p:cNvSpPr>
          <p:nvPr/>
        </p:nvSpPr>
        <p:spPr bwMode="auto">
          <a:xfrm>
            <a:off x="7882713" y="925054"/>
            <a:ext cx="1311119" cy="342790"/>
          </a:xfrm>
          <a:custGeom>
            <a:avLst/>
            <a:gdLst>
              <a:gd name="T0" fmla="*/ 1190 w 1190"/>
              <a:gd name="T1" fmla="*/ 157 h 315"/>
              <a:gd name="T2" fmla="*/ 1187 w 1190"/>
              <a:gd name="T3" fmla="*/ 221 h 315"/>
              <a:gd name="T4" fmla="*/ 1187 w 1190"/>
              <a:gd name="T5" fmla="*/ 221 h 315"/>
              <a:gd name="T6" fmla="*/ 1037 w 1190"/>
              <a:gd name="T7" fmla="*/ 263 h 315"/>
              <a:gd name="T8" fmla="*/ 1031 w 1190"/>
              <a:gd name="T9" fmla="*/ 296 h 315"/>
              <a:gd name="T10" fmla="*/ 1029 w 1190"/>
              <a:gd name="T11" fmla="*/ 303 h 315"/>
              <a:gd name="T12" fmla="*/ 1025 w 1190"/>
              <a:gd name="T13" fmla="*/ 315 h 315"/>
              <a:gd name="T14" fmla="*/ 27 w 1190"/>
              <a:gd name="T15" fmla="*/ 315 h 315"/>
              <a:gd name="T16" fmla="*/ 25 w 1190"/>
              <a:gd name="T17" fmla="*/ 309 h 315"/>
              <a:gd name="T18" fmla="*/ 21 w 1190"/>
              <a:gd name="T19" fmla="*/ 298 h 315"/>
              <a:gd name="T20" fmla="*/ 18 w 1190"/>
              <a:gd name="T21" fmla="*/ 288 h 315"/>
              <a:gd name="T22" fmla="*/ 17 w 1190"/>
              <a:gd name="T23" fmla="*/ 283 h 315"/>
              <a:gd name="T24" fmla="*/ 15 w 1190"/>
              <a:gd name="T25" fmla="*/ 276 h 315"/>
              <a:gd name="T26" fmla="*/ 14 w 1190"/>
              <a:gd name="T27" fmla="*/ 275 h 315"/>
              <a:gd name="T28" fmla="*/ 12 w 1190"/>
              <a:gd name="T29" fmla="*/ 265 h 315"/>
              <a:gd name="T30" fmla="*/ 10 w 1190"/>
              <a:gd name="T31" fmla="*/ 256 h 315"/>
              <a:gd name="T32" fmla="*/ 9 w 1190"/>
              <a:gd name="T33" fmla="*/ 250 h 315"/>
              <a:gd name="T34" fmla="*/ 8 w 1190"/>
              <a:gd name="T35" fmla="*/ 246 h 315"/>
              <a:gd name="T36" fmla="*/ 7 w 1190"/>
              <a:gd name="T37" fmla="*/ 238 h 315"/>
              <a:gd name="T38" fmla="*/ 5 w 1190"/>
              <a:gd name="T39" fmla="*/ 228 h 315"/>
              <a:gd name="T40" fmla="*/ 2 w 1190"/>
              <a:gd name="T41" fmla="*/ 200 h 315"/>
              <a:gd name="T42" fmla="*/ 1 w 1190"/>
              <a:gd name="T43" fmla="*/ 197 h 315"/>
              <a:gd name="T44" fmla="*/ 1 w 1190"/>
              <a:gd name="T45" fmla="*/ 188 h 315"/>
              <a:gd name="T46" fmla="*/ 1 w 1190"/>
              <a:gd name="T47" fmla="*/ 188 h 315"/>
              <a:gd name="T48" fmla="*/ 0 w 1190"/>
              <a:gd name="T49" fmla="*/ 178 h 315"/>
              <a:gd name="T50" fmla="*/ 0 w 1190"/>
              <a:gd name="T51" fmla="*/ 157 h 315"/>
              <a:gd name="T52" fmla="*/ 1 w 1190"/>
              <a:gd name="T53" fmla="*/ 116 h 315"/>
              <a:gd name="T54" fmla="*/ 27 w 1190"/>
              <a:gd name="T55" fmla="*/ 0 h 315"/>
              <a:gd name="T56" fmla="*/ 1026 w 1190"/>
              <a:gd name="T57" fmla="*/ 0 h 315"/>
              <a:gd name="T58" fmla="*/ 1029 w 1190"/>
              <a:gd name="T59" fmla="*/ 9 h 315"/>
              <a:gd name="T60" fmla="*/ 1031 w 1190"/>
              <a:gd name="T61" fmla="*/ 19 h 315"/>
              <a:gd name="T62" fmla="*/ 1183 w 1190"/>
              <a:gd name="T63" fmla="*/ 52 h 315"/>
              <a:gd name="T64" fmla="*/ 1190 w 1190"/>
              <a:gd name="T65" fmla="*/ 157 h 3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190" h="315">
                <a:moveTo>
                  <a:pt x="1190" y="157"/>
                </a:moveTo>
                <a:cubicBezTo>
                  <a:pt x="1190" y="179"/>
                  <a:pt x="1189" y="199"/>
                  <a:pt x="1187" y="221"/>
                </a:cubicBezTo>
                <a:cubicBezTo>
                  <a:pt x="1187" y="221"/>
                  <a:pt x="1187" y="221"/>
                  <a:pt x="1187" y="221"/>
                </a:cubicBezTo>
                <a:cubicBezTo>
                  <a:pt x="1037" y="263"/>
                  <a:pt x="1037" y="263"/>
                  <a:pt x="1037" y="263"/>
                </a:cubicBezTo>
                <a:cubicBezTo>
                  <a:pt x="1035" y="274"/>
                  <a:pt x="1033" y="285"/>
                  <a:pt x="1031" y="296"/>
                </a:cubicBezTo>
                <a:cubicBezTo>
                  <a:pt x="1030" y="298"/>
                  <a:pt x="1030" y="301"/>
                  <a:pt x="1029" y="303"/>
                </a:cubicBezTo>
                <a:cubicBezTo>
                  <a:pt x="1028" y="307"/>
                  <a:pt x="1027" y="311"/>
                  <a:pt x="1025" y="315"/>
                </a:cubicBezTo>
                <a:cubicBezTo>
                  <a:pt x="27" y="315"/>
                  <a:pt x="27" y="315"/>
                  <a:pt x="27" y="315"/>
                </a:cubicBezTo>
                <a:cubicBezTo>
                  <a:pt x="26" y="313"/>
                  <a:pt x="25" y="311"/>
                  <a:pt x="25" y="309"/>
                </a:cubicBezTo>
                <a:cubicBezTo>
                  <a:pt x="23" y="305"/>
                  <a:pt x="22" y="302"/>
                  <a:pt x="21" y="298"/>
                </a:cubicBezTo>
                <a:cubicBezTo>
                  <a:pt x="20" y="295"/>
                  <a:pt x="19" y="292"/>
                  <a:pt x="18" y="288"/>
                </a:cubicBezTo>
                <a:cubicBezTo>
                  <a:pt x="18" y="287"/>
                  <a:pt x="17" y="285"/>
                  <a:pt x="17" y="283"/>
                </a:cubicBezTo>
                <a:cubicBezTo>
                  <a:pt x="16" y="281"/>
                  <a:pt x="15" y="278"/>
                  <a:pt x="15" y="276"/>
                </a:cubicBezTo>
                <a:cubicBezTo>
                  <a:pt x="15" y="275"/>
                  <a:pt x="15" y="275"/>
                  <a:pt x="14" y="275"/>
                </a:cubicBezTo>
                <a:cubicBezTo>
                  <a:pt x="14" y="272"/>
                  <a:pt x="13" y="268"/>
                  <a:pt x="12" y="265"/>
                </a:cubicBezTo>
                <a:cubicBezTo>
                  <a:pt x="11" y="262"/>
                  <a:pt x="11" y="259"/>
                  <a:pt x="10" y="256"/>
                </a:cubicBezTo>
                <a:cubicBezTo>
                  <a:pt x="10" y="254"/>
                  <a:pt x="9" y="252"/>
                  <a:pt x="9" y="250"/>
                </a:cubicBezTo>
                <a:cubicBezTo>
                  <a:pt x="9" y="249"/>
                  <a:pt x="8" y="247"/>
                  <a:pt x="8" y="246"/>
                </a:cubicBezTo>
                <a:cubicBezTo>
                  <a:pt x="8" y="243"/>
                  <a:pt x="7" y="241"/>
                  <a:pt x="7" y="238"/>
                </a:cubicBezTo>
                <a:cubicBezTo>
                  <a:pt x="6" y="235"/>
                  <a:pt x="6" y="232"/>
                  <a:pt x="5" y="228"/>
                </a:cubicBezTo>
                <a:cubicBezTo>
                  <a:pt x="4" y="219"/>
                  <a:pt x="2" y="209"/>
                  <a:pt x="2" y="200"/>
                </a:cubicBezTo>
                <a:cubicBezTo>
                  <a:pt x="2" y="199"/>
                  <a:pt x="1" y="198"/>
                  <a:pt x="1" y="197"/>
                </a:cubicBezTo>
                <a:cubicBezTo>
                  <a:pt x="1" y="194"/>
                  <a:pt x="1" y="191"/>
                  <a:pt x="1" y="188"/>
                </a:cubicBezTo>
                <a:cubicBezTo>
                  <a:pt x="1" y="188"/>
                  <a:pt x="1" y="188"/>
                  <a:pt x="1" y="188"/>
                </a:cubicBezTo>
                <a:cubicBezTo>
                  <a:pt x="0" y="184"/>
                  <a:pt x="0" y="181"/>
                  <a:pt x="0" y="178"/>
                </a:cubicBezTo>
                <a:cubicBezTo>
                  <a:pt x="0" y="171"/>
                  <a:pt x="0" y="164"/>
                  <a:pt x="0" y="157"/>
                </a:cubicBezTo>
                <a:cubicBezTo>
                  <a:pt x="0" y="143"/>
                  <a:pt x="0" y="129"/>
                  <a:pt x="1" y="116"/>
                </a:cubicBezTo>
                <a:cubicBezTo>
                  <a:pt x="5" y="76"/>
                  <a:pt x="14" y="37"/>
                  <a:pt x="27" y="0"/>
                </a:cubicBezTo>
                <a:cubicBezTo>
                  <a:pt x="1026" y="0"/>
                  <a:pt x="1026" y="0"/>
                  <a:pt x="1026" y="0"/>
                </a:cubicBezTo>
                <a:cubicBezTo>
                  <a:pt x="1027" y="3"/>
                  <a:pt x="1028" y="6"/>
                  <a:pt x="1029" y="9"/>
                </a:cubicBezTo>
                <a:cubicBezTo>
                  <a:pt x="1029" y="13"/>
                  <a:pt x="1030" y="16"/>
                  <a:pt x="1031" y="19"/>
                </a:cubicBezTo>
                <a:cubicBezTo>
                  <a:pt x="1031" y="19"/>
                  <a:pt x="1031" y="19"/>
                  <a:pt x="1183" y="52"/>
                </a:cubicBezTo>
                <a:cubicBezTo>
                  <a:pt x="1187" y="87"/>
                  <a:pt x="1190" y="121"/>
                  <a:pt x="1190" y="157"/>
                </a:cubicBezTo>
                <a:close/>
              </a:path>
            </a:pathLst>
          </a:custGeom>
          <a:gradFill flip="none" rotWithShape="1">
            <a:gsLst>
              <a:gs pos="0">
                <a:schemeClr val="accent2">
                  <a:shade val="30000"/>
                  <a:satMod val="115000"/>
                </a:schemeClr>
              </a:gs>
              <a:gs pos="50000">
                <a:schemeClr val="accent2">
                  <a:shade val="67500"/>
                  <a:satMod val="115000"/>
                </a:schemeClr>
              </a:gs>
              <a:gs pos="100000">
                <a:schemeClr val="accent2">
                  <a:shade val="100000"/>
                  <a:satMod val="115000"/>
                </a:schemeClr>
              </a:gs>
            </a:gsLst>
            <a:lin ang="0" scaled="1"/>
            <a:tileRect/>
          </a:gradFill>
          <a:ln>
            <a:noFill/>
          </a:ln>
        </p:spPr>
        <p:txBody>
          <a:bodyPr vert="horz" wrap="square" lIns="91440" tIns="45720" rIns="91440" bIns="45720" numCol="1" anchor="t" anchorCtr="0" compatLnSpc="1">
            <a:prstTxWarp prst="textNoShape">
              <a:avLst/>
            </a:prstTxWarp>
            <a:normAutofit lnSpcReduction="10000"/>
          </a:bodyPr>
          <a:lstStyle/>
          <a:p>
            <a:endParaRPr lang="en-US"/>
          </a:p>
        </p:txBody>
      </p:sp>
      <p:sp>
        <p:nvSpPr>
          <p:cNvPr id="18" name="TextBox 17">
            <a:extLst>
              <a:ext uri="{FF2B5EF4-FFF2-40B4-BE49-F238E27FC236}">
                <a16:creationId xmlns:a16="http://schemas.microsoft.com/office/drawing/2014/main" id="{973AA7AE-5159-4CAD-917E-3393600DE635}"/>
              </a:ext>
            </a:extLst>
          </p:cNvPr>
          <p:cNvSpPr txBox="1"/>
          <p:nvPr/>
        </p:nvSpPr>
        <p:spPr>
          <a:xfrm>
            <a:off x="8079698" y="989233"/>
            <a:ext cx="1369835" cy="148714"/>
          </a:xfrm>
          <a:prstGeom prst="rect">
            <a:avLst/>
          </a:prstGeom>
          <a:noFill/>
        </p:spPr>
        <p:txBody>
          <a:bodyPr wrap="square" lIns="68579" tIns="34289" rIns="68579" bIns="34289" rtlCol="0">
            <a:noAutofit/>
          </a:bodyPr>
          <a:lstStyle/>
          <a:p>
            <a:r>
              <a:rPr lang="en-US" sz="800" b="1">
                <a:solidFill>
                  <a:schemeClr val="bg2"/>
                </a:solidFill>
              </a:rPr>
              <a:t>DESIGN/MAKE</a:t>
            </a:r>
          </a:p>
        </p:txBody>
      </p:sp>
      <p:grpSp>
        <p:nvGrpSpPr>
          <p:cNvPr id="17" name="Group 16">
            <a:extLst>
              <a:ext uri="{FF2B5EF4-FFF2-40B4-BE49-F238E27FC236}">
                <a16:creationId xmlns:a16="http://schemas.microsoft.com/office/drawing/2014/main" id="{4C4CE531-41F6-4F1C-A74D-492CA8B0E3F8}"/>
              </a:ext>
            </a:extLst>
          </p:cNvPr>
          <p:cNvGrpSpPr/>
          <p:nvPr/>
        </p:nvGrpSpPr>
        <p:grpSpPr>
          <a:xfrm>
            <a:off x="6592666" y="72987"/>
            <a:ext cx="2770816" cy="2111623"/>
            <a:chOff x="52557" y="2950585"/>
            <a:chExt cx="2770816" cy="2111623"/>
          </a:xfrm>
        </p:grpSpPr>
        <p:grpSp>
          <p:nvGrpSpPr>
            <p:cNvPr id="19" name="Group 18">
              <a:extLst>
                <a:ext uri="{FF2B5EF4-FFF2-40B4-BE49-F238E27FC236}">
                  <a16:creationId xmlns:a16="http://schemas.microsoft.com/office/drawing/2014/main" id="{68070955-89B7-43B2-B8FA-897AE4ABB2BA}"/>
                </a:ext>
              </a:extLst>
            </p:cNvPr>
            <p:cNvGrpSpPr/>
            <p:nvPr/>
          </p:nvGrpSpPr>
          <p:grpSpPr>
            <a:xfrm>
              <a:off x="52557" y="2950585"/>
              <a:ext cx="2770816" cy="2111623"/>
              <a:chOff x="21945" y="3104964"/>
              <a:chExt cx="2611394" cy="2088232"/>
            </a:xfrm>
          </p:grpSpPr>
          <p:sp>
            <p:nvSpPr>
              <p:cNvPr id="21" name="Rectangle 20">
                <a:extLst>
                  <a:ext uri="{FF2B5EF4-FFF2-40B4-BE49-F238E27FC236}">
                    <a16:creationId xmlns:a16="http://schemas.microsoft.com/office/drawing/2014/main" id="{0FF7756B-AD01-47BC-B179-51535272D287}"/>
                  </a:ext>
                </a:extLst>
              </p:cNvPr>
              <p:cNvSpPr/>
              <p:nvPr/>
            </p:nvSpPr>
            <p:spPr>
              <a:xfrm>
                <a:off x="21945" y="3104964"/>
                <a:ext cx="2611394" cy="2088232"/>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GB">
                  <a:solidFill>
                    <a:schemeClr val="tx1"/>
                  </a:solidFill>
                </a:endParaRPr>
              </a:p>
            </p:txBody>
          </p:sp>
          <p:sp>
            <p:nvSpPr>
              <p:cNvPr id="22" name="TextBox 21">
                <a:extLst>
                  <a:ext uri="{FF2B5EF4-FFF2-40B4-BE49-F238E27FC236}">
                    <a16:creationId xmlns:a16="http://schemas.microsoft.com/office/drawing/2014/main" id="{26DFBE1D-B170-4DD9-A2E3-2A3327EDDEB3}"/>
                  </a:ext>
                </a:extLst>
              </p:cNvPr>
              <p:cNvSpPr txBox="1"/>
              <p:nvPr/>
            </p:nvSpPr>
            <p:spPr>
              <a:xfrm>
                <a:off x="50303" y="3110970"/>
                <a:ext cx="2276474" cy="372850"/>
              </a:xfrm>
              <a:prstGeom prst="rect">
                <a:avLst/>
              </a:prstGeom>
              <a:noFill/>
            </p:spPr>
            <p:txBody>
              <a:bodyPr wrap="square" rtlCol="0">
                <a:spAutoFit/>
              </a:bodyPr>
              <a:lstStyle/>
              <a:p>
                <a:pPr>
                  <a:spcBef>
                    <a:spcPts val="400"/>
                  </a:spcBef>
                </a:pPr>
                <a:r>
                  <a:rPr lang="en-GB" sz="1050" b="1" u="sng">
                    <a:latin typeface="+mn-lt"/>
                  </a:rPr>
                  <a:t>Initial Ideas – </a:t>
                </a:r>
                <a:r>
                  <a:rPr lang="en-GB" sz="1050" b="1" i="1" u="sng">
                    <a:latin typeface="+mn-lt"/>
                  </a:rPr>
                  <a:t>Success Criteria</a:t>
                </a:r>
                <a:endParaRPr lang="en-GB" altLang="en-US" sz="1050" b="1" i="1">
                  <a:latin typeface="+mn-lt"/>
                </a:endParaRPr>
              </a:p>
              <a:p>
                <a:endParaRPr lang="en-GB" altLang="en-US" sz="800">
                  <a:latin typeface="Calibri" pitchFamily="34" charset="0"/>
                </a:endParaRPr>
              </a:p>
            </p:txBody>
          </p:sp>
          <p:sp>
            <p:nvSpPr>
              <p:cNvPr id="23" name="Rectangle 22">
                <a:extLst>
                  <a:ext uri="{FF2B5EF4-FFF2-40B4-BE49-F238E27FC236}">
                    <a16:creationId xmlns:a16="http://schemas.microsoft.com/office/drawing/2014/main" id="{F026EA82-0171-4FD3-968A-EA3ACF942340}"/>
                  </a:ext>
                </a:extLst>
              </p:cNvPr>
              <p:cNvSpPr/>
              <p:nvPr/>
            </p:nvSpPr>
            <p:spPr>
              <a:xfrm>
                <a:off x="2324451" y="3388449"/>
                <a:ext cx="180000" cy="180000"/>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4" name="Rectangle 23">
                <a:extLst>
                  <a:ext uri="{FF2B5EF4-FFF2-40B4-BE49-F238E27FC236}">
                    <a16:creationId xmlns:a16="http://schemas.microsoft.com/office/drawing/2014/main" id="{FEF485CB-F2BD-441D-8987-B4DF1311B1B7}"/>
                  </a:ext>
                </a:extLst>
              </p:cNvPr>
              <p:cNvSpPr/>
              <p:nvPr/>
            </p:nvSpPr>
            <p:spPr>
              <a:xfrm>
                <a:off x="2330925" y="4008845"/>
                <a:ext cx="180000" cy="180000"/>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5" name="Rectangle 24">
                <a:extLst>
                  <a:ext uri="{FF2B5EF4-FFF2-40B4-BE49-F238E27FC236}">
                    <a16:creationId xmlns:a16="http://schemas.microsoft.com/office/drawing/2014/main" id="{376EB8F4-6F2A-489A-B9A9-5D9FF4A01C2A}"/>
                  </a:ext>
                </a:extLst>
              </p:cNvPr>
              <p:cNvSpPr/>
              <p:nvPr/>
            </p:nvSpPr>
            <p:spPr>
              <a:xfrm>
                <a:off x="2331457" y="3750415"/>
                <a:ext cx="180000" cy="180000"/>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pic>
          <p:nvPicPr>
            <p:cNvPr id="20" name="Picture 5" descr="C:\Users\David\AppData\Local\Microsoft\Windows\INetCache\IE\XJVJXHFD\green-steps[1].png">
              <a:extLst>
                <a:ext uri="{FF2B5EF4-FFF2-40B4-BE49-F238E27FC236}">
                  <a16:creationId xmlns:a16="http://schemas.microsoft.com/office/drawing/2014/main" id="{846A6308-E09C-41C0-9496-567EA363AB02}"/>
                </a:ext>
              </a:extLst>
            </p:cNvPr>
            <p:cNvPicPr>
              <a:picLocks noChangeAspect="1" noChangeArrowheads="1"/>
            </p:cNvPicPr>
            <p:nvPr/>
          </p:nvPicPr>
          <p:blipFill>
            <a:blip r:embed="rId2" cstate="print">
              <a:biLevel thresh="75000"/>
              <a:extLst>
                <a:ext uri="{28A0092B-C50C-407E-A947-70E740481C1C}">
                  <a14:useLocalDpi xmlns:a14="http://schemas.microsoft.com/office/drawing/2010/main" val="0"/>
                </a:ext>
              </a:extLst>
            </a:blip>
            <a:srcRect/>
            <a:stretch>
              <a:fillRect/>
            </a:stretch>
          </p:blipFill>
          <p:spPr bwMode="auto">
            <a:xfrm>
              <a:off x="107104" y="4555480"/>
              <a:ext cx="483708" cy="483708"/>
            </a:xfrm>
            <a:prstGeom prst="rect">
              <a:avLst/>
            </a:prstGeom>
            <a:noFill/>
            <a:extLst>
              <a:ext uri="{909E8E84-426E-40DD-AFC4-6F175D3DCCD1}">
                <a14:hiddenFill xmlns:a14="http://schemas.microsoft.com/office/drawing/2010/main">
                  <a:solidFill>
                    <a:srgbClr val="FFFFFF"/>
                  </a:solidFill>
                </a14:hiddenFill>
              </a:ext>
            </a:extLst>
          </p:spPr>
        </p:pic>
      </p:grpSp>
      <p:sp>
        <p:nvSpPr>
          <p:cNvPr id="26" name="TextBox 25">
            <a:extLst>
              <a:ext uri="{FF2B5EF4-FFF2-40B4-BE49-F238E27FC236}">
                <a16:creationId xmlns:a16="http://schemas.microsoft.com/office/drawing/2014/main" id="{EA1AEB45-F352-49E5-BD3A-A102F6F61309}"/>
              </a:ext>
            </a:extLst>
          </p:cNvPr>
          <p:cNvSpPr txBox="1"/>
          <p:nvPr/>
        </p:nvSpPr>
        <p:spPr>
          <a:xfrm>
            <a:off x="6422598" y="1282014"/>
            <a:ext cx="944938" cy="464423"/>
          </a:xfrm>
          <a:prstGeom prst="rect">
            <a:avLst/>
          </a:prstGeom>
          <a:noFill/>
        </p:spPr>
        <p:txBody>
          <a:bodyPr wrap="square">
            <a:spAutoFit/>
          </a:bodyPr>
          <a:lstStyle/>
          <a:p>
            <a:pPr marL="0" marR="0" indent="0" algn="ctr">
              <a:lnSpc>
                <a:spcPct val="119000"/>
              </a:lnSpc>
              <a:spcBef>
                <a:spcPts val="0"/>
              </a:spcBef>
              <a:spcAft>
                <a:spcPts val="0"/>
              </a:spcAft>
            </a:pPr>
            <a:r>
              <a:rPr lang="en-GB" sz="1050" b="1" i="1" kern="1400">
                <a:ln>
                  <a:noFill/>
                </a:ln>
                <a:effectLst/>
                <a:latin typeface="Calibri" panose="020F0502020204030204" pitchFamily="34" charset="0"/>
              </a:rPr>
              <a:t>Next </a:t>
            </a:r>
          </a:p>
          <a:p>
            <a:pPr marL="0" marR="0" indent="0" algn="ctr">
              <a:lnSpc>
                <a:spcPct val="119000"/>
              </a:lnSpc>
              <a:spcBef>
                <a:spcPts val="0"/>
              </a:spcBef>
              <a:spcAft>
                <a:spcPts val="0"/>
              </a:spcAft>
            </a:pPr>
            <a:r>
              <a:rPr lang="en-GB" sz="1050" b="1" i="1" kern="1400">
                <a:ln>
                  <a:noFill/>
                </a:ln>
                <a:effectLst/>
                <a:latin typeface="Calibri" panose="020F0502020204030204" pitchFamily="34" charset="0"/>
              </a:rPr>
              <a:t>Steps…</a:t>
            </a:r>
            <a:endParaRPr lang="en-GB" sz="3600" kern="1400">
              <a:ln>
                <a:noFill/>
              </a:ln>
              <a:effectLst/>
              <a:latin typeface="Calibri" panose="020F0502020204030204" pitchFamily="34" charset="0"/>
            </a:endParaRPr>
          </a:p>
        </p:txBody>
      </p:sp>
      <p:sp>
        <p:nvSpPr>
          <p:cNvPr id="27" name="TextBox 26">
            <a:extLst>
              <a:ext uri="{FF2B5EF4-FFF2-40B4-BE49-F238E27FC236}">
                <a16:creationId xmlns:a16="http://schemas.microsoft.com/office/drawing/2014/main" id="{48C8C5BC-87E1-4C7C-8CD8-F43AC66FDA51}"/>
              </a:ext>
            </a:extLst>
          </p:cNvPr>
          <p:cNvSpPr txBox="1"/>
          <p:nvPr/>
        </p:nvSpPr>
        <p:spPr>
          <a:xfrm>
            <a:off x="7155691" y="1316088"/>
            <a:ext cx="2293842" cy="1389676"/>
          </a:xfrm>
          <a:prstGeom prst="rect">
            <a:avLst/>
          </a:prstGeom>
          <a:noFill/>
        </p:spPr>
        <p:txBody>
          <a:bodyPr wrap="square">
            <a:spAutoFit/>
          </a:bodyPr>
          <a:lstStyle/>
          <a:p>
            <a:pPr marL="0" marR="0" indent="0" algn="l">
              <a:lnSpc>
                <a:spcPct val="119000"/>
              </a:lnSpc>
              <a:spcBef>
                <a:spcPts val="0"/>
              </a:spcBef>
              <a:spcAft>
                <a:spcPts val="600"/>
              </a:spcAft>
            </a:pPr>
            <a:r>
              <a:rPr lang="en-GB" sz="800" b="1" i="1" kern="1400">
                <a:ln>
                  <a:noFill/>
                </a:ln>
                <a:effectLst/>
                <a:latin typeface="Calibri" panose="020F0502020204030204" pitchFamily="34" charset="0"/>
              </a:rPr>
              <a:t>*  Ensure that you finish all your drawings to the same quality—remember it is not a race to finish first.  </a:t>
            </a:r>
            <a:r>
              <a:rPr lang="en-GB" sz="800" b="1" i="1" u="sng" kern="1400">
                <a:ln>
                  <a:noFill/>
                </a:ln>
                <a:effectLst/>
                <a:latin typeface="Calibri" panose="020F0502020204030204" pitchFamily="34" charset="0"/>
              </a:rPr>
              <a:t>Do not forget to annotate your drawings! </a:t>
            </a:r>
            <a:endParaRPr lang="en-GB" sz="2400" b="1" i="1" u="sng" kern="1400">
              <a:ln>
                <a:noFill/>
              </a:ln>
              <a:effectLst/>
              <a:latin typeface="Calibri" panose="020F0502020204030204" pitchFamily="34" charset="0"/>
            </a:endParaRPr>
          </a:p>
          <a:p>
            <a:pPr marL="0" marR="0" indent="0" algn="l">
              <a:lnSpc>
                <a:spcPct val="119000"/>
              </a:lnSpc>
              <a:spcBef>
                <a:spcPts val="0"/>
              </a:spcBef>
              <a:spcAft>
                <a:spcPts val="600"/>
              </a:spcAft>
            </a:pPr>
            <a:r>
              <a:rPr lang="en-GB" sz="800" b="1" i="1" kern="1400">
                <a:ln>
                  <a:noFill/>
                </a:ln>
                <a:effectLst/>
                <a:latin typeface="Calibri" panose="020F0502020204030204" pitchFamily="34" charset="0"/>
              </a:rPr>
              <a:t>*  Make sure you include WWW and EBI—Showing your thinking = MARKS! </a:t>
            </a:r>
            <a:endParaRPr lang="en-GB" sz="2400" b="1" i="1" kern="1400">
              <a:ln>
                <a:noFill/>
              </a:ln>
              <a:effectLst/>
              <a:latin typeface="Calibri" panose="020F0502020204030204" pitchFamily="34" charset="0"/>
            </a:endParaRPr>
          </a:p>
          <a:p>
            <a:pPr marL="0" marR="0" indent="0" algn="l">
              <a:lnSpc>
                <a:spcPct val="119000"/>
              </a:lnSpc>
              <a:spcBef>
                <a:spcPts val="0"/>
              </a:spcBef>
              <a:spcAft>
                <a:spcPts val="600"/>
              </a:spcAft>
            </a:pPr>
            <a:r>
              <a:rPr lang="en-GB" sz="2400" b="1" kern="1400">
                <a:ln>
                  <a:noFill/>
                </a:ln>
                <a:solidFill>
                  <a:srgbClr val="000000"/>
                </a:solidFill>
                <a:effectLst/>
                <a:latin typeface="Calibri" panose="020F0502020204030204" pitchFamily="34" charset="0"/>
              </a:rPr>
              <a:t> </a:t>
            </a:r>
          </a:p>
        </p:txBody>
      </p:sp>
      <p:sp>
        <p:nvSpPr>
          <p:cNvPr id="28" name="TextBox 27">
            <a:extLst>
              <a:ext uri="{FF2B5EF4-FFF2-40B4-BE49-F238E27FC236}">
                <a16:creationId xmlns:a16="http://schemas.microsoft.com/office/drawing/2014/main" id="{B10B0174-9BBA-4909-958D-789C15D8A88B}"/>
              </a:ext>
            </a:extLst>
          </p:cNvPr>
          <p:cNvSpPr txBox="1"/>
          <p:nvPr/>
        </p:nvSpPr>
        <p:spPr>
          <a:xfrm>
            <a:off x="6607745" y="261738"/>
            <a:ext cx="2446172" cy="1015663"/>
          </a:xfrm>
          <a:prstGeom prst="rect">
            <a:avLst/>
          </a:prstGeom>
          <a:noFill/>
        </p:spPr>
        <p:txBody>
          <a:bodyPr wrap="square">
            <a:spAutoFit/>
          </a:bodyPr>
          <a:lstStyle/>
          <a:p>
            <a:pPr marL="85725" marR="0" lvl="0" indent="-85725" defTabSz="914400" eaLnBrk="1" fontAlgn="base" latinLnBrk="0" hangingPunct="1">
              <a:lnSpc>
                <a:spcPct val="100000"/>
              </a:lnSpc>
              <a:spcBef>
                <a:spcPct val="0"/>
              </a:spcBef>
              <a:spcAft>
                <a:spcPct val="0"/>
              </a:spcAft>
              <a:buClrTx/>
              <a:buSzTx/>
              <a:buFont typeface="Arial" panose="020B0604020202020204" pitchFamily="34" charset="0"/>
              <a:buChar char="•"/>
              <a:tabLst/>
              <a:defRPr/>
            </a:pPr>
            <a:r>
              <a:rPr kumimoji="0" lang="en-GB" altLang="en-US" sz="800" b="0" i="0" u="none" strike="noStrike" kern="0" cap="none" spc="0" normalizeH="0" baseline="0" noProof="0">
                <a:ln>
                  <a:noFill/>
                </a:ln>
                <a:solidFill>
                  <a:prstClr val="black"/>
                </a:solidFill>
                <a:effectLst/>
                <a:uLnTx/>
                <a:uFillTx/>
                <a:cs typeface="Arial" charset="0"/>
              </a:rPr>
              <a:t>You have communicated, </a:t>
            </a:r>
            <a:r>
              <a:rPr kumimoji="0" lang="en-GB" altLang="en-US" sz="800" b="1" i="0" u="none" strike="noStrike" kern="0" cap="none" spc="0" normalizeH="0" baseline="0" noProof="0">
                <a:ln>
                  <a:noFill/>
                </a:ln>
                <a:solidFill>
                  <a:prstClr val="black"/>
                </a:solidFill>
                <a:effectLst/>
                <a:uLnTx/>
                <a:uFillTx/>
                <a:cs typeface="Arial" charset="0"/>
              </a:rPr>
              <a:t>and developed</a:t>
            </a:r>
            <a:r>
              <a:rPr kumimoji="0" lang="en-GB" altLang="en-US" sz="800" b="0" i="0" u="none" strike="noStrike" kern="0" cap="none" spc="0" normalizeH="0" baseline="0" noProof="0">
                <a:ln>
                  <a:noFill/>
                </a:ln>
                <a:solidFill>
                  <a:prstClr val="black"/>
                </a:solidFill>
                <a:effectLst/>
                <a:uLnTx/>
                <a:uFillTx/>
                <a:cs typeface="Arial" charset="0"/>
              </a:rPr>
              <a:t>, design ideas using </a:t>
            </a:r>
            <a:r>
              <a:rPr kumimoji="0" lang="en-GB" altLang="en-US" sz="800" b="1" i="0" u="none" strike="noStrike" kern="0" cap="none" spc="0" normalizeH="0" baseline="0" noProof="0">
                <a:ln>
                  <a:noFill/>
                </a:ln>
                <a:solidFill>
                  <a:prstClr val="black"/>
                </a:solidFill>
                <a:effectLst/>
                <a:uLnTx/>
                <a:uFillTx/>
                <a:cs typeface="Arial" charset="0"/>
              </a:rPr>
              <a:t>annotated sketches</a:t>
            </a:r>
            <a:r>
              <a:rPr kumimoji="0" lang="en-GB" altLang="en-US" sz="800" b="0" i="0" u="none" strike="noStrike" kern="0" cap="none" spc="0" normalizeH="0" baseline="0" noProof="0">
                <a:ln>
                  <a:noFill/>
                </a:ln>
                <a:solidFill>
                  <a:prstClr val="black"/>
                </a:solidFill>
                <a:effectLst/>
                <a:uLnTx/>
                <a:uFillTx/>
                <a:cs typeface="Arial" charset="0"/>
              </a:rPr>
              <a:t> with </a:t>
            </a:r>
            <a:r>
              <a:rPr kumimoji="0" lang="en-GB" altLang="en-US" sz="800" b="1" i="0" u="none" strike="noStrike" kern="0" cap="none" spc="0" normalizeH="0" baseline="0" noProof="0">
                <a:ln>
                  <a:noFill/>
                </a:ln>
                <a:solidFill>
                  <a:prstClr val="black"/>
                </a:solidFill>
                <a:effectLst/>
                <a:uLnTx/>
                <a:uFillTx/>
                <a:cs typeface="Arial" charset="0"/>
              </a:rPr>
              <a:t>line quality </a:t>
            </a:r>
            <a:r>
              <a:rPr kumimoji="0" lang="en-GB" altLang="en-US" sz="800" b="0" i="0" u="none" strike="noStrike" kern="0" cap="none" spc="0" normalizeH="0" baseline="0" noProof="0">
                <a:ln>
                  <a:noFill/>
                </a:ln>
                <a:solidFill>
                  <a:prstClr val="black"/>
                </a:solidFill>
                <a:effectLst/>
                <a:uLnTx/>
                <a:uFillTx/>
                <a:cs typeface="Arial" charset="0"/>
              </a:rPr>
              <a:t>and </a:t>
            </a:r>
            <a:r>
              <a:rPr kumimoji="0" lang="en-GB" altLang="en-US" sz="800" b="1" i="0" u="none" strike="noStrike" kern="0" cap="none" spc="0" normalizeH="0" baseline="0" noProof="0">
                <a:ln>
                  <a:noFill/>
                </a:ln>
                <a:solidFill>
                  <a:prstClr val="black"/>
                </a:solidFill>
                <a:effectLst/>
                <a:uLnTx/>
                <a:uFillTx/>
                <a:cs typeface="Arial" charset="0"/>
              </a:rPr>
              <a:t>colour</a:t>
            </a:r>
            <a:r>
              <a:rPr kumimoji="0" lang="en-GB" altLang="en-US" sz="800" b="0" i="0" u="none" strike="noStrike" kern="0" cap="none" spc="0" normalizeH="0" baseline="0" noProof="0">
                <a:ln>
                  <a:noFill/>
                </a:ln>
                <a:solidFill>
                  <a:prstClr val="black"/>
                </a:solidFill>
                <a:effectLst/>
                <a:uLnTx/>
                <a:uFillTx/>
                <a:cs typeface="Arial" charset="0"/>
              </a:rPr>
              <a:t>.</a:t>
            </a:r>
          </a:p>
          <a:p>
            <a:pPr marL="85725" marR="0" lvl="0" indent="-85725" defTabSz="914400" eaLnBrk="1" fontAlgn="base" latinLnBrk="0" hangingPunct="1">
              <a:lnSpc>
                <a:spcPct val="100000"/>
              </a:lnSpc>
              <a:spcBef>
                <a:spcPct val="0"/>
              </a:spcBef>
              <a:spcAft>
                <a:spcPct val="0"/>
              </a:spcAft>
              <a:buClrTx/>
              <a:buSzTx/>
              <a:buFont typeface="Arial" panose="020B0604020202020204" pitchFamily="34" charset="0"/>
              <a:buChar char="•"/>
              <a:tabLst/>
              <a:defRPr/>
            </a:pPr>
            <a:endParaRPr kumimoji="0" lang="en-GB" altLang="en-US" sz="200" b="0" i="0" u="none" strike="noStrike" kern="0" cap="none" spc="0" normalizeH="0" baseline="0" noProof="0">
              <a:ln>
                <a:noFill/>
              </a:ln>
              <a:solidFill>
                <a:prstClr val="black"/>
              </a:solidFill>
              <a:effectLst/>
              <a:uLnTx/>
              <a:uFillTx/>
              <a:cs typeface="Arial" charset="0"/>
            </a:endParaRPr>
          </a:p>
          <a:p>
            <a:pPr marL="85725" marR="0" lvl="0" indent="-85725" algn="just" defTabSz="914400" eaLnBrk="1" fontAlgn="base" latinLnBrk="0" hangingPunct="1">
              <a:lnSpc>
                <a:spcPct val="100000"/>
              </a:lnSpc>
              <a:spcBef>
                <a:spcPct val="0"/>
              </a:spcBef>
              <a:spcAft>
                <a:spcPct val="0"/>
              </a:spcAft>
              <a:buClrTx/>
              <a:buSzTx/>
              <a:buFont typeface="Arial" panose="020B0604020202020204" pitchFamily="34" charset="0"/>
              <a:buChar char="•"/>
              <a:tabLst/>
              <a:defRPr/>
            </a:pPr>
            <a:r>
              <a:rPr kumimoji="0" lang="en-GB" altLang="en-US" sz="800" b="0" i="0" u="none" strike="noStrike" kern="0" cap="none" spc="0" normalizeH="0" baseline="0" noProof="0">
                <a:ln>
                  <a:noFill/>
                </a:ln>
                <a:solidFill>
                  <a:prstClr val="black"/>
                </a:solidFill>
                <a:effectLst/>
                <a:uLnTx/>
                <a:uFillTx/>
                <a:cs typeface="Arial" charset="0"/>
              </a:rPr>
              <a:t>You have clearly communicated your design ideas using </a:t>
            </a:r>
            <a:r>
              <a:rPr kumimoji="0" lang="en-GB" altLang="en-US" sz="800" b="1" i="0" u="none" strike="noStrike" kern="0" cap="none" spc="0" normalizeH="0" baseline="0" noProof="0">
                <a:ln>
                  <a:noFill/>
                </a:ln>
                <a:solidFill>
                  <a:prstClr val="black"/>
                </a:solidFill>
                <a:effectLst/>
                <a:uLnTx/>
                <a:uFillTx/>
                <a:cs typeface="Arial" charset="0"/>
              </a:rPr>
              <a:t>annotated sketches </a:t>
            </a:r>
            <a:r>
              <a:rPr kumimoji="0" lang="en-GB" altLang="en-US" sz="800" b="0" i="0" u="none" strike="noStrike" kern="0" cap="none" spc="0" normalizeH="0" baseline="0" noProof="0">
                <a:ln>
                  <a:noFill/>
                </a:ln>
                <a:solidFill>
                  <a:prstClr val="black"/>
                </a:solidFill>
                <a:effectLst/>
                <a:uLnTx/>
                <a:uFillTx/>
                <a:cs typeface="Arial" charset="0"/>
              </a:rPr>
              <a:t>and </a:t>
            </a:r>
            <a:r>
              <a:rPr kumimoji="0" lang="en-GB" altLang="en-US" sz="800" b="1" i="0" u="none" strike="noStrike" kern="0" cap="none" spc="0" normalizeH="0" baseline="0" noProof="0">
                <a:ln>
                  <a:noFill/>
                </a:ln>
                <a:solidFill>
                  <a:prstClr val="black"/>
                </a:solidFill>
                <a:effectLst/>
                <a:uLnTx/>
                <a:uFillTx/>
                <a:cs typeface="Arial" charset="0"/>
              </a:rPr>
              <a:t>line quality.</a:t>
            </a:r>
          </a:p>
          <a:p>
            <a:pPr marL="85725" marR="0" lvl="0" indent="-85725" algn="just" defTabSz="914400" eaLnBrk="1" fontAlgn="base" latinLnBrk="0" hangingPunct="1">
              <a:lnSpc>
                <a:spcPct val="100000"/>
              </a:lnSpc>
              <a:spcBef>
                <a:spcPct val="0"/>
              </a:spcBef>
              <a:spcAft>
                <a:spcPct val="0"/>
              </a:spcAft>
              <a:buClrTx/>
              <a:buSzTx/>
              <a:buFont typeface="Arial" panose="020B0604020202020204" pitchFamily="34" charset="0"/>
              <a:buChar char="•"/>
              <a:tabLst/>
              <a:defRPr/>
            </a:pPr>
            <a:endParaRPr kumimoji="0" lang="en-GB" altLang="en-US" sz="200" b="0" i="0" u="none" strike="noStrike" kern="0" cap="none" spc="0" normalizeH="0" baseline="0" noProof="0">
              <a:ln>
                <a:noFill/>
              </a:ln>
              <a:solidFill>
                <a:prstClr val="black"/>
              </a:solidFill>
              <a:effectLst/>
              <a:uLnTx/>
              <a:uFillTx/>
              <a:cs typeface="Arial" charset="0"/>
            </a:endParaRPr>
          </a:p>
          <a:p>
            <a:pPr marL="85725" marR="0" lvl="0" indent="-85725" algn="just" defTabSz="914400" eaLnBrk="1" fontAlgn="base" latinLnBrk="0" hangingPunct="1">
              <a:lnSpc>
                <a:spcPct val="100000"/>
              </a:lnSpc>
              <a:spcBef>
                <a:spcPct val="0"/>
              </a:spcBef>
              <a:spcAft>
                <a:spcPct val="0"/>
              </a:spcAft>
              <a:buClrTx/>
              <a:buSzTx/>
              <a:buFont typeface="Arial" panose="020B0604020202020204" pitchFamily="34" charset="0"/>
              <a:buChar char="•"/>
              <a:tabLst/>
              <a:defRPr/>
            </a:pPr>
            <a:r>
              <a:rPr kumimoji="0" lang="en-GB" altLang="en-US" sz="800" b="0" i="0" u="none" strike="noStrike" kern="0" cap="none" spc="0" normalizeH="0" baseline="0" noProof="0">
                <a:ln>
                  <a:noFill/>
                </a:ln>
                <a:solidFill>
                  <a:prstClr val="black"/>
                </a:solidFill>
                <a:effectLst/>
                <a:uLnTx/>
                <a:uFillTx/>
                <a:cs typeface="Arial" charset="0"/>
              </a:rPr>
              <a:t>You have communicated design ideas using </a:t>
            </a:r>
            <a:r>
              <a:rPr kumimoji="0" lang="en-GB" altLang="en-US" sz="800" b="1" i="0" u="none" strike="noStrike" kern="0" cap="none" spc="0" normalizeH="0" baseline="0" noProof="0">
                <a:ln>
                  <a:noFill/>
                </a:ln>
                <a:solidFill>
                  <a:prstClr val="black"/>
                </a:solidFill>
                <a:effectLst/>
                <a:uLnTx/>
                <a:uFillTx/>
                <a:cs typeface="Arial" charset="0"/>
              </a:rPr>
              <a:t>annotated</a:t>
            </a:r>
            <a:r>
              <a:rPr kumimoji="0" lang="en-GB" altLang="en-US" sz="800" b="0" i="0" u="none" strike="noStrike" kern="0" cap="none" spc="0" normalizeH="0" baseline="0" noProof="0">
                <a:ln>
                  <a:noFill/>
                </a:ln>
                <a:solidFill>
                  <a:prstClr val="black"/>
                </a:solidFill>
                <a:effectLst/>
                <a:uLnTx/>
                <a:uFillTx/>
                <a:cs typeface="Arial" charset="0"/>
              </a:rPr>
              <a:t> sketches.</a:t>
            </a:r>
          </a:p>
        </p:txBody>
      </p:sp>
      <p:pic>
        <p:nvPicPr>
          <p:cNvPr id="29" name="Picture 2">
            <a:extLst>
              <a:ext uri="{FF2B5EF4-FFF2-40B4-BE49-F238E27FC236}">
                <a16:creationId xmlns:a16="http://schemas.microsoft.com/office/drawing/2014/main" id="{B0E1F3D0-DBB3-4951-813B-866FF05CA2B0}"/>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rot="11212811" flipV="1">
            <a:off x="5201090" y="226345"/>
            <a:ext cx="1146193" cy="722716"/>
          </a:xfrm>
          <a:prstGeom prst="rect">
            <a:avLst/>
          </a:prstGeom>
          <a:noFill/>
          <a:extLst>
            <a:ext uri="{909E8E84-426E-40DD-AFC4-6F175D3DCCD1}">
              <a14:hiddenFill xmlns:a14="http://schemas.microsoft.com/office/drawing/2010/main">
                <a:solidFill>
                  <a:srgbClr val="FFFFFF"/>
                </a:solidFill>
              </a14:hiddenFill>
            </a:ext>
          </a:extLst>
        </p:spPr>
      </p:pic>
      <p:sp>
        <p:nvSpPr>
          <p:cNvPr id="30" name="Rectangle 29">
            <a:extLst>
              <a:ext uri="{FF2B5EF4-FFF2-40B4-BE49-F238E27FC236}">
                <a16:creationId xmlns:a16="http://schemas.microsoft.com/office/drawing/2014/main" id="{484B3717-D04A-48D7-B0E5-630DB49F8F57}"/>
              </a:ext>
            </a:extLst>
          </p:cNvPr>
          <p:cNvSpPr/>
          <p:nvPr/>
        </p:nvSpPr>
        <p:spPr>
          <a:xfrm>
            <a:off x="5540946" y="601008"/>
            <a:ext cx="479618" cy="307777"/>
          </a:xfrm>
          <a:prstGeom prst="rect">
            <a:avLst/>
          </a:prstGeom>
          <a:noFill/>
        </p:spPr>
        <p:txBody>
          <a:bodyPr wrap="none" lIns="91440" tIns="45720" rIns="91440" bIns="45720">
            <a:spAutoFit/>
          </a:bodyPr>
          <a:lstStyle/>
          <a:p>
            <a:pPr algn="ctr"/>
            <a:r>
              <a:rPr lang="en-US" sz="1400" b="0" cap="none" spc="0" dirty="0">
                <a:ln w="0"/>
                <a:solidFill>
                  <a:schemeClr val="tx1"/>
                </a:solidFill>
                <a:effectLst>
                  <a:outerShdw blurRad="38100" dist="19050" dir="2700000" algn="tl" rotWithShape="0">
                    <a:schemeClr val="dk1">
                      <a:alpha val="40000"/>
                    </a:schemeClr>
                  </a:outerShdw>
                </a:effectLst>
                <a:latin typeface="Eras Demi ITC" panose="020B0805030504020804" pitchFamily="34" charset="0"/>
              </a:rPr>
              <a:t>DIP</a:t>
            </a:r>
          </a:p>
        </p:txBody>
      </p:sp>
    </p:spTree>
    <p:extLst>
      <p:ext uri="{BB962C8B-B14F-4D97-AF65-F5344CB8AC3E}">
        <p14:creationId xmlns:p14="http://schemas.microsoft.com/office/powerpoint/2010/main" val="38365280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fade">
                                      <p:cBhvr>
                                        <p:cTn id="7" dur="500"/>
                                        <p:tgtEl>
                                          <p:spTgt spid="13"/>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14"/>
                                        </p:tgtEl>
                                        <p:attrNameLst>
                                          <p:attrName>style.visibility</p:attrName>
                                        </p:attrNameLst>
                                      </p:cBhvr>
                                      <p:to>
                                        <p:strVal val="visible"/>
                                      </p:to>
                                    </p:set>
                                    <p:animEffect transition="in" filter="fade">
                                      <p:cBhvr>
                                        <p:cTn id="11" dur="500"/>
                                        <p:tgtEl>
                                          <p:spTgt spid="14"/>
                                        </p:tgtEl>
                                      </p:cBhvr>
                                    </p:animEffect>
                                  </p:childTnLst>
                                </p:cTn>
                              </p:par>
                              <p:par>
                                <p:cTn id="12" presetID="10" presetClass="entr" presetSubtype="0" fill="hold" grpId="0" nodeType="withEffect">
                                  <p:stCondLst>
                                    <p:cond delay="0"/>
                                  </p:stCondLst>
                                  <p:childTnLst>
                                    <p:set>
                                      <p:cBhvr>
                                        <p:cTn id="13" dur="1" fill="hold">
                                          <p:stCondLst>
                                            <p:cond delay="0"/>
                                          </p:stCondLst>
                                        </p:cTn>
                                        <p:tgtEl>
                                          <p:spTgt spid="18"/>
                                        </p:tgtEl>
                                        <p:attrNameLst>
                                          <p:attrName>style.visibility</p:attrName>
                                        </p:attrNameLst>
                                      </p:cBhvr>
                                      <p:to>
                                        <p:strVal val="visible"/>
                                      </p:to>
                                    </p:set>
                                    <p:animEffect transition="in" filter="fade">
                                      <p:cBhvr>
                                        <p:cTn id="14" dur="500"/>
                                        <p:tgtEl>
                                          <p:spTgt spid="18"/>
                                        </p:tgtEl>
                                      </p:cBhvr>
                                    </p:animEffect>
                                  </p:childTnLst>
                                </p:cTn>
                              </p:par>
                            </p:childTnLst>
                          </p:cTn>
                        </p:par>
                      </p:childTnLst>
                    </p:cTn>
                  </p:par>
                  <p:par>
                    <p:cTn id="15" fill="hold">
                      <p:stCondLst>
                        <p:cond delay="indefinite"/>
                      </p:stCondLst>
                      <p:childTnLst>
                        <p:par>
                          <p:cTn id="16" fill="hold">
                            <p:stCondLst>
                              <p:cond delay="0"/>
                            </p:stCondLst>
                            <p:childTnLst>
                              <p:par>
                                <p:cTn id="17" presetID="10" presetClass="entr" presetSubtype="0" fill="hold" grpId="0" nodeType="clickEffect">
                                  <p:stCondLst>
                                    <p:cond delay="0"/>
                                  </p:stCondLst>
                                  <p:childTnLst>
                                    <p:set>
                                      <p:cBhvr>
                                        <p:cTn id="18" dur="1" fill="hold">
                                          <p:stCondLst>
                                            <p:cond delay="0"/>
                                          </p:stCondLst>
                                        </p:cTn>
                                        <p:tgtEl>
                                          <p:spTgt spid="11"/>
                                        </p:tgtEl>
                                        <p:attrNameLst>
                                          <p:attrName>style.visibility</p:attrName>
                                        </p:attrNameLst>
                                      </p:cBhvr>
                                      <p:to>
                                        <p:strVal val="visible"/>
                                      </p:to>
                                    </p:set>
                                    <p:animEffect transition="in" filter="fade">
                                      <p:cBhvr>
                                        <p:cTn id="19" dur="500"/>
                                        <p:tgtEl>
                                          <p:spTgt spid="11"/>
                                        </p:tgtEl>
                                      </p:cBhvr>
                                    </p:animEffect>
                                  </p:childTnLst>
                                </p:cTn>
                              </p:par>
                              <p:par>
                                <p:cTn id="20" presetID="10" presetClass="entr" presetSubtype="0" fill="hold" grpId="0" nodeType="withEffect">
                                  <p:stCondLst>
                                    <p:cond delay="0"/>
                                  </p:stCondLst>
                                  <p:childTnLst>
                                    <p:set>
                                      <p:cBhvr>
                                        <p:cTn id="21" dur="1" fill="hold">
                                          <p:stCondLst>
                                            <p:cond delay="0"/>
                                          </p:stCondLst>
                                        </p:cTn>
                                        <p:tgtEl>
                                          <p:spTgt spid="15"/>
                                        </p:tgtEl>
                                        <p:attrNameLst>
                                          <p:attrName>style.visibility</p:attrName>
                                        </p:attrNameLst>
                                      </p:cBhvr>
                                      <p:to>
                                        <p:strVal val="visible"/>
                                      </p:to>
                                    </p:set>
                                    <p:animEffect transition="in" filter="fade">
                                      <p:cBhvr>
                                        <p:cTn id="22"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3" grpId="0" animBg="1"/>
      <p:bldP spid="14" grpId="0"/>
      <p:bldP spid="15" grpId="0"/>
      <p:bldP spid="18" grpId="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Box 2">
            <a:extLst>
              <a:ext uri="{FF2B5EF4-FFF2-40B4-BE49-F238E27FC236}">
                <a16:creationId xmlns:a16="http://schemas.microsoft.com/office/drawing/2014/main" id="{0B82914E-D0FF-4DFD-8B6F-EC93AD0D01C6}"/>
              </a:ext>
            </a:extLst>
          </p:cNvPr>
          <p:cNvSpPr txBox="1">
            <a:spLocks noChangeArrowheads="1"/>
          </p:cNvSpPr>
          <p:nvPr/>
        </p:nvSpPr>
        <p:spPr bwMode="auto">
          <a:xfrm>
            <a:off x="194489" y="928411"/>
            <a:ext cx="9517021" cy="5838092"/>
          </a:xfrm>
          <a:prstGeom prst="rect">
            <a:avLst/>
          </a:prstGeom>
          <a:noFill/>
          <a:ln w="9525" algn="in">
            <a:solidFill>
              <a:schemeClr val="tx1"/>
            </a:solidFill>
            <a:miter lim="800000"/>
            <a:headEnd/>
            <a:tailEnd/>
            <a:extLst>
              <a:ext uri="{C807C97D-BFC1-408E-A445-0C87EB9F89A2}">
                <ask:lineSketchStyleProps xmlns:ask="http://schemas.microsoft.com/office/drawing/2018/sketchyshapes">
                  <ask:type>
                    <ask:lineSketchNone/>
                  </ask:type>
                </ask:lineSketchStyleProps>
              </a:ext>
            </a:extLst>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CCCCCC"/>
                  </a:outerShdw>
                </a:effectLst>
              </a14:hiddenEffects>
            </a:ext>
          </a:extLst>
        </p:spPr>
        <p:txBody>
          <a:bodyPr vert="horz" wrap="square" lIns="36576" tIns="36576" rIns="36576" bIns="36576" numCol="1" anchor="t" anchorCtr="0" compatLnSpc="1">
            <a:prstTxWarp prst="textNoShape">
              <a:avLst/>
            </a:prstTxWarp>
          </a:bodyPr>
          <a:lstStyle/>
          <a:p>
            <a:pPr eaLnBrk="0" hangingPunct="0"/>
            <a:r>
              <a:rPr kumimoji="0" lang="en-GB" altLang="en-US" sz="1600" b="0" i="0" u="none" strike="noStrike" cap="none" normalizeH="0" baseline="0" dirty="0">
                <a:ln>
                  <a:noFill/>
                </a:ln>
                <a:solidFill>
                  <a:srgbClr val="000000"/>
                </a:solidFill>
                <a:effectLst/>
                <a:latin typeface="Eras Light ITC" panose="020B0402030504020804" pitchFamily="34" charset="0"/>
                <a:cs typeface="Arial"/>
              </a:rPr>
              <a:t>Ask someone in the class to evaluate your best design.</a:t>
            </a:r>
            <a:r>
              <a:rPr lang="en-GB" altLang="en-US" sz="1600" dirty="0">
                <a:solidFill>
                  <a:srgbClr val="000000"/>
                </a:solidFill>
                <a:latin typeface="Eras Light ITC" panose="020B0402030504020804" pitchFamily="34" charset="0"/>
                <a:cs typeface="Arial"/>
              </a:rPr>
              <a:t> </a:t>
            </a:r>
            <a:endParaRPr lang="en-GB" altLang="en-US" sz="1600" b="0" i="0" u="none" strike="noStrike" cap="none" normalizeH="0" baseline="0" dirty="0">
              <a:ln>
                <a:noFill/>
              </a:ln>
              <a:solidFill>
                <a:srgbClr val="000000"/>
              </a:solidFill>
              <a:effectLst/>
              <a:latin typeface="Eras Light ITC" panose="020B04020305040208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lang="en-GB" altLang="en-US" sz="1600" b="0" i="0" u="none" strike="noStrike" cap="none" normalizeH="0" baseline="0" dirty="0">
              <a:ln>
                <a:noFill/>
              </a:ln>
              <a:solidFill>
                <a:srgbClr val="000000"/>
              </a:solidFill>
              <a:effectLst/>
              <a:latin typeface="Eras Light ITC" panose="020B04020305040208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600" b="0" i="0" u="none" strike="noStrike" cap="none" normalizeH="0" baseline="0" dirty="0">
                <a:ln>
                  <a:noFill/>
                </a:ln>
                <a:solidFill>
                  <a:srgbClr val="000000"/>
                </a:solidFill>
                <a:effectLst/>
                <a:latin typeface="Eras Light ITC" panose="020B0402030504020804" pitchFamily="34" charset="0"/>
                <a:cs typeface="Arial"/>
              </a:rPr>
              <a:t>Their name is………………………………………………………….</a:t>
            </a:r>
            <a:endParaRPr lang="en-GB" altLang="en-US" sz="1600" b="0" i="0" u="none" strike="noStrike" cap="none" normalizeH="0" baseline="0" dirty="0">
              <a:ln>
                <a:noFill/>
              </a:ln>
              <a:solidFill>
                <a:srgbClr val="000000"/>
              </a:solidFill>
              <a:effectLst/>
              <a:latin typeface="Eras Light ITC" panose="020B0402030504020804" pitchFamily="34" charset="0"/>
              <a:cs typeface="Arial"/>
            </a:endParaRPr>
          </a:p>
          <a:p>
            <a:pPr marL="0" marR="0" lvl="0" indent="0" algn="l" defTabSz="914400" rtl="0" eaLnBrk="0" fontAlgn="base" latinLnBrk="0" hangingPunct="0">
              <a:lnSpc>
                <a:spcPct val="100000"/>
              </a:lnSpc>
              <a:spcBef>
                <a:spcPct val="0"/>
              </a:spcBef>
              <a:spcAft>
                <a:spcPct val="0"/>
              </a:spcAft>
              <a:buClrTx/>
              <a:buSzTx/>
              <a:buFontTx/>
              <a:buNone/>
              <a:tabLst/>
            </a:pPr>
            <a:endParaRPr lang="en-GB" altLang="en-US" sz="1600" b="0" i="0" u="none" strike="noStrike" cap="none" normalizeH="0" baseline="0" dirty="0">
              <a:ln>
                <a:noFill/>
              </a:ln>
              <a:solidFill>
                <a:srgbClr val="000000"/>
              </a:solidFill>
              <a:effectLst/>
              <a:latin typeface="Eras Light ITC" panose="020B0402030504020804" pitchFamily="34" charset="0"/>
            </a:endParaRPr>
          </a:p>
          <a:p>
            <a:pPr eaLnBrk="0" hangingPunct="0"/>
            <a:r>
              <a:rPr kumimoji="0" lang="en-GB" altLang="en-US" sz="1600" b="0" i="0" u="none" strike="noStrike" cap="none" normalizeH="0" baseline="0" dirty="0">
                <a:ln>
                  <a:noFill/>
                </a:ln>
                <a:solidFill>
                  <a:srgbClr val="000000"/>
                </a:solidFill>
                <a:effectLst/>
                <a:latin typeface="Eras Light ITC" panose="020B0402030504020804" pitchFamily="34" charset="0"/>
                <a:cs typeface="Arial"/>
              </a:rPr>
              <a:t>A good design will have the following things;</a:t>
            </a:r>
            <a:r>
              <a:rPr lang="en-GB" altLang="en-US" sz="1600" dirty="0">
                <a:solidFill>
                  <a:srgbClr val="000000"/>
                </a:solidFill>
                <a:latin typeface="Eras Light ITC" panose="020B0402030504020804" pitchFamily="34" charset="0"/>
                <a:cs typeface="Arial"/>
              </a:rPr>
              <a:t>                   </a:t>
            </a:r>
            <a:endParaRPr lang="en-GB" altLang="en-US" sz="1600" b="0" i="0" u="none" strike="noStrike" cap="none" normalizeH="0" baseline="0" dirty="0">
              <a:ln>
                <a:noFill/>
              </a:ln>
              <a:solidFill>
                <a:srgbClr val="000000"/>
              </a:solidFill>
              <a:effectLst/>
              <a:latin typeface="Eras Light ITC" panose="020B04020305040208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lang="en-GB" altLang="en-US" sz="1600" b="0" i="0" u="none" strike="noStrike" cap="none" normalizeH="0" baseline="0" dirty="0">
              <a:ln>
                <a:noFill/>
              </a:ln>
              <a:solidFill>
                <a:srgbClr val="000000"/>
              </a:solidFill>
              <a:effectLst/>
              <a:latin typeface="Eras Light ITC" panose="020B04020305040208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lang="en-GB" altLang="en-US" sz="1600" dirty="0">
                <a:solidFill>
                  <a:srgbClr val="000000"/>
                </a:solidFill>
                <a:latin typeface="Eras Light ITC" panose="020B0402030504020804" pitchFamily="34" charset="0"/>
                <a:cs typeface="Arial"/>
              </a:rPr>
              <a:t>A clear, coloured (in the lines) image of your idea</a:t>
            </a: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600" b="0" i="0" u="none" strike="noStrike" cap="none" normalizeH="0" baseline="0" dirty="0">
                <a:ln>
                  <a:noFill/>
                </a:ln>
                <a:solidFill>
                  <a:srgbClr val="000000"/>
                </a:solidFill>
                <a:effectLst/>
                <a:latin typeface="Eras Light ITC" panose="020B0402030504020804" pitchFamily="34" charset="0"/>
                <a:cs typeface="Arial"/>
              </a:rPr>
              <a:t>Clearly labelled and annotated</a:t>
            </a:r>
            <a:endParaRPr lang="en-GB" altLang="en-US" sz="1600" b="0" i="0" u="none" strike="noStrike" cap="none" normalizeH="0" baseline="0" dirty="0">
              <a:ln>
                <a:noFill/>
              </a:ln>
              <a:solidFill>
                <a:srgbClr val="000000"/>
              </a:solidFill>
              <a:effectLst/>
              <a:latin typeface="Eras Light ITC" panose="020B0402030504020804" pitchFamily="34" charset="0"/>
              <a:cs typeface="Arial"/>
            </a:endParaRPr>
          </a:p>
          <a:p>
            <a:pPr eaLnBrk="0" hangingPunct="0"/>
            <a:r>
              <a:rPr kumimoji="0" lang="en-GB" altLang="en-US" sz="1600" b="0" i="0" u="none" strike="noStrike" cap="none" normalizeH="0" baseline="0" dirty="0">
                <a:ln>
                  <a:noFill/>
                </a:ln>
                <a:solidFill>
                  <a:srgbClr val="000000"/>
                </a:solidFill>
                <a:effectLst/>
                <a:latin typeface="Eras Light ITC" panose="020B0402030504020804" pitchFamily="34" charset="0"/>
                <a:cs typeface="Arial"/>
              </a:rPr>
              <a:t>You should be able to look at this design and make it yourself with the clear drawings</a:t>
            </a:r>
            <a:r>
              <a:rPr lang="en-GB" altLang="en-US" sz="1600" dirty="0">
                <a:solidFill>
                  <a:srgbClr val="000000"/>
                </a:solidFill>
                <a:latin typeface="Eras Light ITC" panose="020B0402030504020804" pitchFamily="34" charset="0"/>
                <a:cs typeface="Arial"/>
              </a:rPr>
              <a:t> </a:t>
            </a:r>
            <a:endParaRPr lang="en-GB" altLang="en-US" sz="1600" b="0" i="0" u="none" strike="noStrike" cap="none" normalizeH="0" baseline="0" dirty="0">
              <a:ln>
                <a:noFill/>
              </a:ln>
              <a:solidFill>
                <a:srgbClr val="000000"/>
              </a:solidFill>
              <a:effectLst/>
              <a:latin typeface="Eras Light ITC" panose="020B04020305040208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600" b="0" i="0" u="none" strike="noStrike" cap="none" normalizeH="0" baseline="0" dirty="0">
                <a:ln>
                  <a:noFill/>
                </a:ln>
                <a:solidFill>
                  <a:srgbClr val="000000"/>
                </a:solidFill>
                <a:effectLst/>
                <a:latin typeface="Eras Light ITC" panose="020B0402030504020804" pitchFamily="34" charset="0"/>
                <a:cs typeface="Arial"/>
              </a:rPr>
              <a:t>and annotations.</a:t>
            </a:r>
            <a:endParaRPr lang="en-GB" altLang="en-US" sz="1600" b="0" i="0" u="none" strike="noStrike" cap="none" normalizeH="0" baseline="0" dirty="0">
              <a:ln>
                <a:noFill/>
              </a:ln>
              <a:solidFill>
                <a:srgbClr val="000000"/>
              </a:solidFill>
              <a:effectLst/>
              <a:latin typeface="Eras Light ITC" panose="020B0402030504020804" pitchFamily="34" charset="0"/>
              <a:cs typeface="Arial"/>
            </a:endParaRPr>
          </a:p>
          <a:p>
            <a:pPr marL="0" marR="0" lvl="0" indent="0" algn="l" defTabSz="914400" rtl="0" eaLnBrk="0" fontAlgn="base" latinLnBrk="0" hangingPunct="0">
              <a:lnSpc>
                <a:spcPct val="100000"/>
              </a:lnSpc>
              <a:spcBef>
                <a:spcPct val="0"/>
              </a:spcBef>
              <a:spcAft>
                <a:spcPct val="0"/>
              </a:spcAft>
              <a:buClrTx/>
              <a:buSzTx/>
              <a:buFontTx/>
              <a:buNone/>
              <a:tabLst/>
            </a:pPr>
            <a:endParaRPr lang="en-GB" altLang="en-US" sz="1600" b="0" i="0" u="none" strike="noStrike" cap="none" normalizeH="0" baseline="0" dirty="0">
              <a:ln>
                <a:noFill/>
              </a:ln>
              <a:solidFill>
                <a:srgbClr val="000000"/>
              </a:solidFill>
              <a:effectLst/>
              <a:latin typeface="Eras Light ITC" panose="020B04020305040208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600" b="0" i="0" u="none" strike="noStrike" cap="none" normalizeH="0" baseline="0" dirty="0">
                <a:ln>
                  <a:noFill/>
                </a:ln>
                <a:solidFill>
                  <a:srgbClr val="000000"/>
                </a:solidFill>
                <a:effectLst/>
                <a:latin typeface="Eras Light ITC" panose="020B0402030504020804" pitchFamily="34" charset="0"/>
                <a:cs typeface="Arial"/>
              </a:rPr>
              <a:t>Write three good things about the design</a:t>
            </a:r>
            <a:endParaRPr lang="en-GB" altLang="en-US" sz="1600" b="0" i="0" u="none" strike="noStrike" cap="none" normalizeH="0" baseline="0" dirty="0">
              <a:ln>
                <a:noFill/>
              </a:ln>
              <a:solidFill>
                <a:srgbClr val="000000"/>
              </a:solidFill>
              <a:effectLst/>
              <a:latin typeface="Eras Light ITC" panose="020B0402030504020804" pitchFamily="34" charset="0"/>
              <a:cs typeface="Arial"/>
            </a:endParaRPr>
          </a:p>
          <a:p>
            <a:pPr marL="0" marR="0" lvl="0" indent="0" algn="l" defTabSz="914400" rtl="0" eaLnBrk="0" fontAlgn="base" latinLnBrk="0" hangingPunct="0">
              <a:lnSpc>
                <a:spcPct val="100000"/>
              </a:lnSpc>
              <a:spcBef>
                <a:spcPct val="0"/>
              </a:spcBef>
              <a:spcAft>
                <a:spcPct val="0"/>
              </a:spcAft>
              <a:buClrTx/>
              <a:buSzTx/>
              <a:buFontTx/>
              <a:buNone/>
              <a:tabLst/>
            </a:pPr>
            <a:r>
              <a:rPr lang="en-GB" altLang="en-US" sz="1600" dirty="0">
                <a:solidFill>
                  <a:srgbClr val="000000"/>
                </a:solidFill>
                <a:latin typeface="Eras Light ITC" panose="020B0402030504020804" pitchFamily="34" charset="0"/>
                <a:cs typeface="Arial"/>
              </a:rPr>
              <a:t>1.</a:t>
            </a:r>
          </a:p>
          <a:p>
            <a:pPr marL="0" marR="0" lvl="0" indent="0" algn="l" defTabSz="914400" rtl="0" eaLnBrk="0" fontAlgn="base" latinLnBrk="0" hangingPunct="0">
              <a:lnSpc>
                <a:spcPct val="100000"/>
              </a:lnSpc>
              <a:spcBef>
                <a:spcPct val="0"/>
              </a:spcBef>
              <a:spcAft>
                <a:spcPct val="0"/>
              </a:spcAft>
              <a:buClrTx/>
              <a:buSzTx/>
              <a:buFontTx/>
              <a:buNone/>
              <a:tabLst/>
            </a:pPr>
            <a:r>
              <a:rPr lang="en-GB" altLang="en-US" sz="1600" dirty="0">
                <a:solidFill>
                  <a:srgbClr val="000000"/>
                </a:solidFill>
                <a:latin typeface="Eras Light ITC" panose="020B0402030504020804" pitchFamily="34" charset="0"/>
                <a:cs typeface="Arial"/>
              </a:rPr>
              <a:t>2.</a:t>
            </a:r>
          </a:p>
          <a:p>
            <a:pPr marL="0" marR="0" lvl="0" indent="0" algn="l" defTabSz="914400" rtl="0" eaLnBrk="0" fontAlgn="base" latinLnBrk="0" hangingPunct="0">
              <a:lnSpc>
                <a:spcPct val="100000"/>
              </a:lnSpc>
              <a:spcBef>
                <a:spcPct val="0"/>
              </a:spcBef>
              <a:spcAft>
                <a:spcPct val="0"/>
              </a:spcAft>
              <a:buClrTx/>
              <a:buSzTx/>
              <a:buFontTx/>
              <a:buNone/>
              <a:tabLst/>
            </a:pPr>
            <a:r>
              <a:rPr lang="en-GB" altLang="en-US" sz="1600" dirty="0">
                <a:solidFill>
                  <a:srgbClr val="000000"/>
                </a:solidFill>
                <a:latin typeface="Eras Light ITC" panose="020B0402030504020804" pitchFamily="34" charset="0"/>
                <a:cs typeface="Arial"/>
              </a:rPr>
              <a:t>3.</a:t>
            </a:r>
          </a:p>
          <a:p>
            <a:pPr marL="0" marR="0" lvl="0" indent="0" algn="l" defTabSz="914400" rtl="0" eaLnBrk="0" fontAlgn="base" latinLnBrk="0" hangingPunct="0">
              <a:lnSpc>
                <a:spcPct val="100000"/>
              </a:lnSpc>
              <a:spcBef>
                <a:spcPct val="0"/>
              </a:spcBef>
              <a:spcAft>
                <a:spcPct val="0"/>
              </a:spcAft>
              <a:buClrTx/>
              <a:buSzTx/>
              <a:buFontTx/>
              <a:buNone/>
              <a:tabLst/>
            </a:pPr>
            <a:endParaRPr lang="en-GB" altLang="en-US" sz="1600" b="0" i="0" u="none" strike="noStrike" cap="none" normalizeH="0" baseline="0" dirty="0">
              <a:ln>
                <a:noFill/>
              </a:ln>
              <a:solidFill>
                <a:srgbClr val="000000"/>
              </a:solidFill>
              <a:effectLst/>
              <a:latin typeface="Eras Light ITC" panose="020B0402030504020804" pitchFamily="34" charset="0"/>
            </a:endParaRPr>
          </a:p>
          <a:p>
            <a:pPr eaLnBrk="0" hangingPunct="0"/>
            <a:r>
              <a:rPr kumimoji="0" lang="en-GB" altLang="en-US" sz="1600" b="0" i="0" u="none" strike="noStrike" cap="none" normalizeH="0" baseline="0" dirty="0">
                <a:ln>
                  <a:noFill/>
                </a:ln>
                <a:solidFill>
                  <a:srgbClr val="000000"/>
                </a:solidFill>
                <a:effectLst/>
                <a:latin typeface="Eras Light ITC" panose="020B0402030504020804" pitchFamily="34" charset="0"/>
                <a:cs typeface="Arial"/>
              </a:rPr>
              <a:t>Can you see any problems in making this cushion?</a:t>
            </a:r>
            <a:r>
              <a:rPr lang="en-GB" altLang="en-US" sz="1600" dirty="0">
                <a:solidFill>
                  <a:srgbClr val="000000"/>
                </a:solidFill>
                <a:latin typeface="Eras Light ITC" panose="020B0402030504020804" pitchFamily="34" charset="0"/>
                <a:cs typeface="Arial"/>
              </a:rPr>
              <a:t> </a:t>
            </a:r>
            <a:endParaRPr lang="en-GB" altLang="en-US" sz="1600" b="0" i="0" u="none" strike="noStrike" cap="none" normalizeH="0" baseline="0" dirty="0">
              <a:ln>
                <a:noFill/>
              </a:ln>
              <a:solidFill>
                <a:srgbClr val="000000"/>
              </a:solidFill>
              <a:effectLst/>
              <a:latin typeface="Eras Light ITC" panose="020B04020305040208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lang="en-GB" altLang="en-US" sz="1600" dirty="0">
              <a:solidFill>
                <a:srgbClr val="000000"/>
              </a:solidFill>
              <a:latin typeface="Eras Light ITC" panose="020B04020305040208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lang="en-GB" altLang="en-US" sz="1600" b="0" i="0" u="none" strike="noStrike" cap="none" normalizeH="0" baseline="0" dirty="0">
              <a:ln>
                <a:noFill/>
              </a:ln>
              <a:solidFill>
                <a:srgbClr val="000000"/>
              </a:solidFill>
              <a:effectLst/>
              <a:latin typeface="Eras Light ITC" panose="020B04020305040208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lang="en-GB" altLang="en-US" sz="1600" dirty="0">
              <a:solidFill>
                <a:srgbClr val="000000"/>
              </a:solidFill>
              <a:latin typeface="Eras Light ITC" panose="020B04020305040208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600" b="0" i="0" u="none" strike="noStrike" cap="none" normalizeH="0" baseline="0" dirty="0">
                <a:ln>
                  <a:noFill/>
                </a:ln>
                <a:solidFill>
                  <a:srgbClr val="000000"/>
                </a:solidFill>
                <a:effectLst/>
                <a:latin typeface="Eras Light ITC" panose="020B0402030504020804" pitchFamily="34" charset="0"/>
                <a:cs typeface="Arial"/>
              </a:rPr>
              <a:t>How can they improve their designs?</a:t>
            </a:r>
            <a:endParaRPr lang="en-GB" altLang="en-US" sz="1600" b="0" i="0" u="none" strike="noStrike" cap="none" normalizeH="0" baseline="0" dirty="0">
              <a:ln>
                <a:noFill/>
              </a:ln>
              <a:solidFill>
                <a:srgbClr val="000000"/>
              </a:solidFill>
              <a:effectLst/>
              <a:latin typeface="Eras Light ITC" panose="020B0402030504020804" pitchFamily="34" charset="0"/>
              <a:cs typeface="Arial"/>
            </a:endParaRPr>
          </a:p>
        </p:txBody>
      </p:sp>
      <p:sp>
        <p:nvSpPr>
          <p:cNvPr id="29" name="TextBox 28">
            <a:extLst>
              <a:ext uri="{FF2B5EF4-FFF2-40B4-BE49-F238E27FC236}">
                <a16:creationId xmlns:a16="http://schemas.microsoft.com/office/drawing/2014/main" id="{E0232350-38A4-4026-865D-01F464FA96C3}"/>
              </a:ext>
            </a:extLst>
          </p:cNvPr>
          <p:cNvSpPr txBox="1"/>
          <p:nvPr/>
        </p:nvSpPr>
        <p:spPr>
          <a:xfrm>
            <a:off x="194489" y="526525"/>
            <a:ext cx="7724501"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a:latin typeface="Eras Demi ITC" panose="020B0805030504020804" pitchFamily="34" charset="0"/>
                <a:cs typeface="Arial"/>
              </a:rPr>
              <a:t>LI: Understand the importance of evaluation with peer-assessment</a:t>
            </a:r>
            <a:endParaRPr lang="en-US">
              <a:latin typeface="Eras Demi ITC" panose="020B0805030504020804" pitchFamily="34" charset="0"/>
            </a:endParaRPr>
          </a:p>
        </p:txBody>
      </p:sp>
      <p:sp>
        <p:nvSpPr>
          <p:cNvPr id="6" name="TextBox 5">
            <a:extLst>
              <a:ext uri="{FF2B5EF4-FFF2-40B4-BE49-F238E27FC236}">
                <a16:creationId xmlns:a16="http://schemas.microsoft.com/office/drawing/2014/main" id="{55616D08-FABE-44E5-818C-DA71FF95017E}"/>
              </a:ext>
            </a:extLst>
          </p:cNvPr>
          <p:cNvSpPr txBox="1"/>
          <p:nvPr/>
        </p:nvSpPr>
        <p:spPr>
          <a:xfrm>
            <a:off x="194490" y="101857"/>
            <a:ext cx="5926344" cy="461665"/>
          </a:xfrm>
          <a:prstGeom prst="rect">
            <a:avLst/>
          </a:prstGeom>
          <a:noFill/>
        </p:spPr>
        <p:txBody>
          <a:bodyPr wrap="square" lIns="91440" tIns="45720" rIns="91440" bIns="45720" anchor="t">
            <a:spAutoFit/>
          </a:bodyPr>
          <a:lstStyle/>
          <a:p>
            <a:r>
              <a:rPr lang="en-GB" sz="2400" b="1">
                <a:ln w="12700">
                  <a:solidFill>
                    <a:schemeClr val="tx1"/>
                  </a:solidFill>
                  <a:prstDash val="solid"/>
                </a:ln>
                <a:noFill/>
                <a:latin typeface="Eras Demi ITC"/>
                <a:cs typeface="Arial"/>
              </a:rPr>
              <a:t>Cushion – Peer Evaluation</a:t>
            </a:r>
            <a:endParaRPr lang="en-GB" sz="2400" b="1">
              <a:ln w="12700">
                <a:solidFill>
                  <a:prstClr val="black"/>
                </a:solidFill>
                <a:prstDash val="solid"/>
              </a:ln>
              <a:latin typeface="Eras Demi ITC"/>
              <a:cs typeface="Arial"/>
            </a:endParaRPr>
          </a:p>
        </p:txBody>
      </p:sp>
      <p:pic>
        <p:nvPicPr>
          <p:cNvPr id="5" name="Picture 2">
            <a:extLst>
              <a:ext uri="{FF2B5EF4-FFF2-40B4-BE49-F238E27FC236}">
                <a16:creationId xmlns:a16="http://schemas.microsoft.com/office/drawing/2014/main" id="{FABCCFA2-7204-4B7C-8BBE-20DC213B1803}"/>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rot="11212811" flipV="1">
            <a:off x="8526156" y="226456"/>
            <a:ext cx="1146193" cy="722716"/>
          </a:xfrm>
          <a:prstGeom prst="rect">
            <a:avLst/>
          </a:prstGeom>
          <a:noFill/>
          <a:extLst>
            <a:ext uri="{909E8E84-426E-40DD-AFC4-6F175D3DCCD1}">
              <a14:hiddenFill xmlns:a14="http://schemas.microsoft.com/office/drawing/2010/main">
                <a:solidFill>
                  <a:srgbClr val="FFFFFF"/>
                </a:solidFill>
              </a14:hiddenFill>
            </a:ext>
          </a:extLst>
        </p:spPr>
      </p:pic>
      <p:sp>
        <p:nvSpPr>
          <p:cNvPr id="7" name="Rectangle 6">
            <a:extLst>
              <a:ext uri="{FF2B5EF4-FFF2-40B4-BE49-F238E27FC236}">
                <a16:creationId xmlns:a16="http://schemas.microsoft.com/office/drawing/2014/main" id="{D023196E-E387-43C1-8815-527DED034996}"/>
              </a:ext>
            </a:extLst>
          </p:cNvPr>
          <p:cNvSpPr/>
          <p:nvPr/>
        </p:nvSpPr>
        <p:spPr>
          <a:xfrm>
            <a:off x="9029230" y="559079"/>
            <a:ext cx="479618" cy="307777"/>
          </a:xfrm>
          <a:prstGeom prst="rect">
            <a:avLst/>
          </a:prstGeom>
          <a:noFill/>
        </p:spPr>
        <p:txBody>
          <a:bodyPr wrap="none" lIns="91440" tIns="45720" rIns="91440" bIns="45720">
            <a:spAutoFit/>
          </a:bodyPr>
          <a:lstStyle/>
          <a:p>
            <a:pPr algn="ctr"/>
            <a:r>
              <a:rPr lang="en-US" sz="1400" b="0" cap="none" spc="0" dirty="0">
                <a:ln w="0"/>
                <a:solidFill>
                  <a:schemeClr val="tx1"/>
                </a:solidFill>
                <a:effectLst>
                  <a:outerShdw blurRad="38100" dist="19050" dir="2700000" algn="tl" rotWithShape="0">
                    <a:schemeClr val="dk1">
                      <a:alpha val="40000"/>
                    </a:schemeClr>
                  </a:outerShdw>
                </a:effectLst>
                <a:latin typeface="Eras Demi ITC" panose="020B0805030504020804" pitchFamily="34" charset="0"/>
              </a:rPr>
              <a:t>DIP</a:t>
            </a:r>
          </a:p>
        </p:txBody>
      </p:sp>
    </p:spTree>
    <p:extLst>
      <p:ext uri="{BB962C8B-B14F-4D97-AF65-F5344CB8AC3E}">
        <p14:creationId xmlns:p14="http://schemas.microsoft.com/office/powerpoint/2010/main" val="1292090444"/>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B0479EF4-783A-4033-A812-94E259E8F488}"/>
              </a:ext>
            </a:extLst>
          </p:cNvPr>
          <p:cNvSpPr txBox="1"/>
          <p:nvPr/>
        </p:nvSpPr>
        <p:spPr>
          <a:xfrm>
            <a:off x="2108048" y="117237"/>
            <a:ext cx="5926344" cy="461665"/>
          </a:xfrm>
          <a:prstGeom prst="rect">
            <a:avLst/>
          </a:prstGeom>
          <a:noFill/>
        </p:spPr>
        <p:txBody>
          <a:bodyPr wrap="square" lIns="91440" tIns="45720" rIns="91440" bIns="45720" anchor="t">
            <a:spAutoFit/>
          </a:bodyPr>
          <a:lstStyle/>
          <a:p>
            <a:r>
              <a:rPr lang="en-GB" sz="2400" b="1" dirty="0">
                <a:ln w="12700">
                  <a:solidFill>
                    <a:schemeClr val="tx1"/>
                  </a:solidFill>
                  <a:prstDash val="solid"/>
                </a:ln>
                <a:noFill/>
                <a:latin typeface="Eras Demi ITC"/>
                <a:cs typeface="Arial"/>
              </a:rPr>
              <a:t>Final Design Homework</a:t>
            </a:r>
            <a:endParaRPr lang="en-GB" sz="2400" b="1" dirty="0">
              <a:ln w="12700">
                <a:solidFill>
                  <a:prstClr val="black"/>
                </a:solidFill>
                <a:prstDash val="solid"/>
              </a:ln>
              <a:latin typeface="Eras Demi ITC"/>
              <a:cs typeface="Arial"/>
            </a:endParaRPr>
          </a:p>
        </p:txBody>
      </p:sp>
      <p:sp>
        <p:nvSpPr>
          <p:cNvPr id="3" name="Text Box 3">
            <a:extLst>
              <a:ext uri="{FF2B5EF4-FFF2-40B4-BE49-F238E27FC236}">
                <a16:creationId xmlns:a16="http://schemas.microsoft.com/office/drawing/2014/main" id="{037013AD-4A2E-46A5-9779-E9F401F51044}"/>
              </a:ext>
            </a:extLst>
          </p:cNvPr>
          <p:cNvSpPr txBox="1">
            <a:spLocks noChangeArrowheads="1"/>
          </p:cNvSpPr>
          <p:nvPr/>
        </p:nvSpPr>
        <p:spPr bwMode="auto">
          <a:xfrm>
            <a:off x="260121" y="689442"/>
            <a:ext cx="8154850" cy="5723428"/>
          </a:xfrm>
          <a:prstGeom prst="rect">
            <a:avLst/>
          </a:prstGeom>
          <a:noFill/>
          <a:ln w="25400" algn="ctr">
            <a:solidFill>
              <a:srgbClr val="000000"/>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CCCCCC"/>
                  </a:outerShdw>
                </a:effectLst>
              </a14:hiddenEffects>
            </a:ext>
          </a:extLst>
        </p:spPr>
        <p:txBody>
          <a:bodyPr vert="horz" wrap="square" lIns="36576" tIns="36576" rIns="36576" bIns="36576"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5" name="TextBox 4">
            <a:extLst>
              <a:ext uri="{FF2B5EF4-FFF2-40B4-BE49-F238E27FC236}">
                <a16:creationId xmlns:a16="http://schemas.microsoft.com/office/drawing/2014/main" id="{D0FDE961-C240-4FB9-A302-878CD6BBCD10}"/>
              </a:ext>
            </a:extLst>
          </p:cNvPr>
          <p:cNvSpPr txBox="1"/>
          <p:nvPr/>
        </p:nvSpPr>
        <p:spPr>
          <a:xfrm>
            <a:off x="6664697" y="471278"/>
            <a:ext cx="1873419" cy="830997"/>
          </a:xfrm>
          <a:prstGeom prst="rect">
            <a:avLst/>
          </a:prstGeom>
          <a:solidFill>
            <a:schemeClr val="bg1"/>
          </a:solidFill>
          <a:ln>
            <a:solidFill>
              <a:schemeClr val="tx1"/>
            </a:solidFill>
          </a:ln>
        </p:spPr>
        <p:txBody>
          <a:bodyPr wrap="square" rtlCol="0">
            <a:spAutoFit/>
          </a:bodyPr>
          <a:lstStyle/>
          <a:p>
            <a:pPr algn="ctr"/>
            <a:r>
              <a:rPr lang="en-GB" sz="1200">
                <a:latin typeface="Eras Light ITC" panose="020B0402030504020804" pitchFamily="34" charset="0"/>
              </a:rPr>
              <a:t>Select your fabric and get ready to cut it out. Do you remember the equipment you will need?</a:t>
            </a:r>
          </a:p>
        </p:txBody>
      </p:sp>
      <p:sp>
        <p:nvSpPr>
          <p:cNvPr id="8" name="TextBox 7">
            <a:extLst>
              <a:ext uri="{FF2B5EF4-FFF2-40B4-BE49-F238E27FC236}">
                <a16:creationId xmlns:a16="http://schemas.microsoft.com/office/drawing/2014/main" id="{4D2B519F-67B0-4E15-B03D-658A36D22871}"/>
              </a:ext>
            </a:extLst>
          </p:cNvPr>
          <p:cNvSpPr txBox="1"/>
          <p:nvPr/>
        </p:nvSpPr>
        <p:spPr>
          <a:xfrm>
            <a:off x="105940" y="5797202"/>
            <a:ext cx="2089280" cy="954107"/>
          </a:xfrm>
          <a:prstGeom prst="rect">
            <a:avLst/>
          </a:prstGeom>
          <a:solidFill>
            <a:schemeClr val="bg1"/>
          </a:solidFill>
          <a:ln>
            <a:solidFill>
              <a:schemeClr val="tx1"/>
            </a:solidFill>
          </a:ln>
        </p:spPr>
        <p:txBody>
          <a:bodyPr wrap="square" rtlCol="0">
            <a:spAutoFit/>
          </a:bodyPr>
          <a:lstStyle/>
          <a:p>
            <a:pPr algn="ctr"/>
            <a:r>
              <a:rPr lang="en-GB" sz="1400">
                <a:latin typeface="Eras Light ITC" panose="020B0402030504020804" pitchFamily="34" charset="0"/>
              </a:rPr>
              <a:t>Annotate your design and tell me which colours, fabrics and techniques you will use</a:t>
            </a:r>
          </a:p>
        </p:txBody>
      </p:sp>
      <p:sp>
        <p:nvSpPr>
          <p:cNvPr id="9" name="TextBox 8">
            <a:extLst>
              <a:ext uri="{FF2B5EF4-FFF2-40B4-BE49-F238E27FC236}">
                <a16:creationId xmlns:a16="http://schemas.microsoft.com/office/drawing/2014/main" id="{B5167A55-4764-42CA-ADE9-DE38F7E6653E}"/>
              </a:ext>
            </a:extLst>
          </p:cNvPr>
          <p:cNvSpPr txBox="1"/>
          <p:nvPr/>
        </p:nvSpPr>
        <p:spPr>
          <a:xfrm>
            <a:off x="111636" y="255736"/>
            <a:ext cx="1734492" cy="646331"/>
          </a:xfrm>
          <a:prstGeom prst="rect">
            <a:avLst/>
          </a:prstGeom>
          <a:solidFill>
            <a:schemeClr val="bg1"/>
          </a:solidFill>
          <a:ln>
            <a:solidFill>
              <a:schemeClr val="tx1"/>
            </a:solidFill>
          </a:ln>
        </p:spPr>
        <p:txBody>
          <a:bodyPr wrap="square" rtlCol="0">
            <a:spAutoFit/>
          </a:bodyPr>
          <a:lstStyle/>
          <a:p>
            <a:pPr algn="ctr"/>
            <a:r>
              <a:rPr lang="en-GB" sz="1200">
                <a:latin typeface="Eras Light ITC" panose="020B0402030504020804" pitchFamily="34" charset="0"/>
              </a:rPr>
              <a:t>Will the back be plain or will that have a design on it too?</a:t>
            </a:r>
          </a:p>
        </p:txBody>
      </p:sp>
      <p:sp>
        <p:nvSpPr>
          <p:cNvPr id="33" name="TextBox 32">
            <a:extLst>
              <a:ext uri="{FF2B5EF4-FFF2-40B4-BE49-F238E27FC236}">
                <a16:creationId xmlns:a16="http://schemas.microsoft.com/office/drawing/2014/main" id="{F7B76F47-A2A4-4D74-B0E6-EBECE52C3CB3}"/>
              </a:ext>
            </a:extLst>
          </p:cNvPr>
          <p:cNvSpPr txBox="1"/>
          <p:nvPr/>
        </p:nvSpPr>
        <p:spPr>
          <a:xfrm>
            <a:off x="2232297" y="6464317"/>
            <a:ext cx="6422570"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a:latin typeface="Eras Demi ITC"/>
                <a:cs typeface="Arial"/>
              </a:rPr>
              <a:t>LI: Recall the importance of reflection when designing</a:t>
            </a:r>
            <a:endParaRPr lang="en-US">
              <a:latin typeface="Eras Demi ITC"/>
            </a:endParaRPr>
          </a:p>
        </p:txBody>
      </p:sp>
      <p:grpSp>
        <p:nvGrpSpPr>
          <p:cNvPr id="17" name="Group 16">
            <a:extLst>
              <a:ext uri="{FF2B5EF4-FFF2-40B4-BE49-F238E27FC236}">
                <a16:creationId xmlns:a16="http://schemas.microsoft.com/office/drawing/2014/main" id="{A1EFF02D-C11D-4554-972B-8D00A54BBED1}"/>
              </a:ext>
            </a:extLst>
          </p:cNvPr>
          <p:cNvGrpSpPr/>
          <p:nvPr/>
        </p:nvGrpSpPr>
        <p:grpSpPr>
          <a:xfrm>
            <a:off x="6948582" y="3792512"/>
            <a:ext cx="2770816" cy="2369188"/>
            <a:chOff x="52557" y="2950585"/>
            <a:chExt cx="2770816" cy="2111623"/>
          </a:xfrm>
        </p:grpSpPr>
        <p:grpSp>
          <p:nvGrpSpPr>
            <p:cNvPr id="19" name="Group 18">
              <a:extLst>
                <a:ext uri="{FF2B5EF4-FFF2-40B4-BE49-F238E27FC236}">
                  <a16:creationId xmlns:a16="http://schemas.microsoft.com/office/drawing/2014/main" id="{CC71A339-74C3-486A-809E-4563BEF0C2BE}"/>
                </a:ext>
              </a:extLst>
            </p:cNvPr>
            <p:cNvGrpSpPr/>
            <p:nvPr/>
          </p:nvGrpSpPr>
          <p:grpSpPr>
            <a:xfrm>
              <a:off x="52557" y="2950585"/>
              <a:ext cx="2770816" cy="2111623"/>
              <a:chOff x="21945" y="3104964"/>
              <a:chExt cx="2611394" cy="2088232"/>
            </a:xfrm>
          </p:grpSpPr>
          <p:sp>
            <p:nvSpPr>
              <p:cNvPr id="21" name="Rectangle 20">
                <a:extLst>
                  <a:ext uri="{FF2B5EF4-FFF2-40B4-BE49-F238E27FC236}">
                    <a16:creationId xmlns:a16="http://schemas.microsoft.com/office/drawing/2014/main" id="{508688EE-CD16-4F72-8BD5-E7E1392EEACD}"/>
                  </a:ext>
                </a:extLst>
              </p:cNvPr>
              <p:cNvSpPr/>
              <p:nvPr/>
            </p:nvSpPr>
            <p:spPr>
              <a:xfrm>
                <a:off x="21945" y="3104964"/>
                <a:ext cx="2611394" cy="2088232"/>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GB">
                  <a:solidFill>
                    <a:schemeClr val="tx1"/>
                  </a:solidFill>
                </a:endParaRPr>
              </a:p>
            </p:txBody>
          </p:sp>
          <p:sp>
            <p:nvSpPr>
              <p:cNvPr id="22" name="TextBox 21">
                <a:extLst>
                  <a:ext uri="{FF2B5EF4-FFF2-40B4-BE49-F238E27FC236}">
                    <a16:creationId xmlns:a16="http://schemas.microsoft.com/office/drawing/2014/main" id="{993F741F-F6DB-467B-B44B-0538E706497E}"/>
                  </a:ext>
                </a:extLst>
              </p:cNvPr>
              <p:cNvSpPr txBox="1"/>
              <p:nvPr/>
            </p:nvSpPr>
            <p:spPr>
              <a:xfrm>
                <a:off x="50303" y="3110970"/>
                <a:ext cx="2276474" cy="372850"/>
              </a:xfrm>
              <a:prstGeom prst="rect">
                <a:avLst/>
              </a:prstGeom>
              <a:noFill/>
            </p:spPr>
            <p:txBody>
              <a:bodyPr wrap="square" rtlCol="0">
                <a:spAutoFit/>
              </a:bodyPr>
              <a:lstStyle/>
              <a:p>
                <a:pPr>
                  <a:spcBef>
                    <a:spcPts val="400"/>
                  </a:spcBef>
                </a:pPr>
                <a:r>
                  <a:rPr lang="en-GB" sz="1050" b="1" u="sng">
                    <a:latin typeface="+mn-lt"/>
                  </a:rPr>
                  <a:t>Developed Ideas – </a:t>
                </a:r>
                <a:r>
                  <a:rPr lang="en-GB" sz="1050" b="1" i="1" u="sng">
                    <a:latin typeface="+mn-lt"/>
                  </a:rPr>
                  <a:t>Success Criteria</a:t>
                </a:r>
                <a:endParaRPr lang="en-GB" altLang="en-US" sz="1050" b="1" i="1">
                  <a:latin typeface="+mn-lt"/>
                </a:endParaRPr>
              </a:p>
              <a:p>
                <a:endParaRPr lang="en-GB" altLang="en-US" sz="800">
                  <a:latin typeface="Calibri" pitchFamily="34" charset="0"/>
                </a:endParaRPr>
              </a:p>
            </p:txBody>
          </p:sp>
          <p:sp>
            <p:nvSpPr>
              <p:cNvPr id="23" name="Rectangle 22">
                <a:extLst>
                  <a:ext uri="{FF2B5EF4-FFF2-40B4-BE49-F238E27FC236}">
                    <a16:creationId xmlns:a16="http://schemas.microsoft.com/office/drawing/2014/main" id="{CB35CC27-3E09-41C9-8AC4-B7B9FD11EFFB}"/>
                  </a:ext>
                </a:extLst>
              </p:cNvPr>
              <p:cNvSpPr/>
              <p:nvPr/>
            </p:nvSpPr>
            <p:spPr>
              <a:xfrm>
                <a:off x="2323817" y="3369482"/>
                <a:ext cx="180000" cy="180000"/>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4" name="Rectangle 23">
                <a:extLst>
                  <a:ext uri="{FF2B5EF4-FFF2-40B4-BE49-F238E27FC236}">
                    <a16:creationId xmlns:a16="http://schemas.microsoft.com/office/drawing/2014/main" id="{C59DE2E9-AD16-4A63-A687-D74C0CE3C928}"/>
                  </a:ext>
                </a:extLst>
              </p:cNvPr>
              <p:cNvSpPr/>
              <p:nvPr/>
            </p:nvSpPr>
            <p:spPr>
              <a:xfrm>
                <a:off x="2323818" y="4197663"/>
                <a:ext cx="180000" cy="180000"/>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5" name="Rectangle 24">
                <a:extLst>
                  <a:ext uri="{FF2B5EF4-FFF2-40B4-BE49-F238E27FC236}">
                    <a16:creationId xmlns:a16="http://schemas.microsoft.com/office/drawing/2014/main" id="{401B206D-6502-4CEE-B889-184B2A61818E}"/>
                  </a:ext>
                </a:extLst>
              </p:cNvPr>
              <p:cNvSpPr/>
              <p:nvPr/>
            </p:nvSpPr>
            <p:spPr>
              <a:xfrm>
                <a:off x="2323817" y="3854283"/>
                <a:ext cx="180000" cy="180000"/>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pic>
          <p:nvPicPr>
            <p:cNvPr id="20" name="Picture 5" descr="C:\Users\David\AppData\Local\Microsoft\Windows\INetCache\IE\XJVJXHFD\green-steps[1].png">
              <a:extLst>
                <a:ext uri="{FF2B5EF4-FFF2-40B4-BE49-F238E27FC236}">
                  <a16:creationId xmlns:a16="http://schemas.microsoft.com/office/drawing/2014/main" id="{773CF5F7-6177-4623-86CE-E0FCE1835AF4}"/>
                </a:ext>
              </a:extLst>
            </p:cNvPr>
            <p:cNvPicPr>
              <a:picLocks noChangeAspect="1" noChangeArrowheads="1"/>
            </p:cNvPicPr>
            <p:nvPr/>
          </p:nvPicPr>
          <p:blipFill>
            <a:blip r:embed="rId2" cstate="print">
              <a:biLevel thresh="75000"/>
              <a:extLst>
                <a:ext uri="{28A0092B-C50C-407E-A947-70E740481C1C}">
                  <a14:useLocalDpi xmlns:a14="http://schemas.microsoft.com/office/drawing/2010/main" val="0"/>
                </a:ext>
              </a:extLst>
            </a:blip>
            <a:srcRect/>
            <a:stretch>
              <a:fillRect/>
            </a:stretch>
          </p:blipFill>
          <p:spPr bwMode="auto">
            <a:xfrm>
              <a:off x="55139" y="4663345"/>
              <a:ext cx="483708" cy="385855"/>
            </a:xfrm>
            <a:prstGeom prst="rect">
              <a:avLst/>
            </a:prstGeom>
            <a:noFill/>
            <a:extLst>
              <a:ext uri="{909E8E84-426E-40DD-AFC4-6F175D3DCCD1}">
                <a14:hiddenFill xmlns:a14="http://schemas.microsoft.com/office/drawing/2010/main">
                  <a:solidFill>
                    <a:srgbClr val="FFFFFF"/>
                  </a:solidFill>
                </a14:hiddenFill>
              </a:ext>
            </a:extLst>
          </p:spPr>
        </p:pic>
      </p:grpSp>
      <p:sp>
        <p:nvSpPr>
          <p:cNvPr id="26" name="TextBox 25">
            <a:extLst>
              <a:ext uri="{FF2B5EF4-FFF2-40B4-BE49-F238E27FC236}">
                <a16:creationId xmlns:a16="http://schemas.microsoft.com/office/drawing/2014/main" id="{03D1BA40-A7FC-47DA-A5A6-953B9037C408}"/>
              </a:ext>
            </a:extLst>
          </p:cNvPr>
          <p:cNvSpPr txBox="1"/>
          <p:nvPr/>
        </p:nvSpPr>
        <p:spPr>
          <a:xfrm>
            <a:off x="6734666" y="5302983"/>
            <a:ext cx="944938" cy="411203"/>
          </a:xfrm>
          <a:prstGeom prst="rect">
            <a:avLst/>
          </a:prstGeom>
          <a:noFill/>
        </p:spPr>
        <p:txBody>
          <a:bodyPr wrap="square">
            <a:spAutoFit/>
          </a:bodyPr>
          <a:lstStyle/>
          <a:p>
            <a:pPr marL="0" marR="0" indent="0" algn="ctr">
              <a:lnSpc>
                <a:spcPct val="119000"/>
              </a:lnSpc>
              <a:spcBef>
                <a:spcPts val="0"/>
              </a:spcBef>
              <a:spcAft>
                <a:spcPts val="0"/>
              </a:spcAft>
            </a:pPr>
            <a:r>
              <a:rPr lang="en-GB" sz="900" b="1" i="1" kern="1400">
                <a:ln>
                  <a:noFill/>
                </a:ln>
                <a:effectLst/>
                <a:latin typeface="Calibri" panose="020F0502020204030204" pitchFamily="34" charset="0"/>
              </a:rPr>
              <a:t>Next </a:t>
            </a:r>
          </a:p>
          <a:p>
            <a:pPr marL="0" marR="0" indent="0" algn="ctr">
              <a:lnSpc>
                <a:spcPct val="119000"/>
              </a:lnSpc>
              <a:spcBef>
                <a:spcPts val="0"/>
              </a:spcBef>
              <a:spcAft>
                <a:spcPts val="0"/>
              </a:spcAft>
            </a:pPr>
            <a:r>
              <a:rPr lang="en-GB" sz="900" b="1" i="1" kern="1400">
                <a:ln>
                  <a:noFill/>
                </a:ln>
                <a:effectLst/>
                <a:latin typeface="Calibri" panose="020F0502020204030204" pitchFamily="34" charset="0"/>
              </a:rPr>
              <a:t>Steps…</a:t>
            </a:r>
            <a:endParaRPr lang="en-GB" sz="2800" kern="1400">
              <a:ln>
                <a:noFill/>
              </a:ln>
              <a:effectLst/>
              <a:latin typeface="Calibri" panose="020F0502020204030204" pitchFamily="34" charset="0"/>
            </a:endParaRPr>
          </a:p>
        </p:txBody>
      </p:sp>
      <p:sp>
        <p:nvSpPr>
          <p:cNvPr id="27" name="TextBox 26">
            <a:extLst>
              <a:ext uri="{FF2B5EF4-FFF2-40B4-BE49-F238E27FC236}">
                <a16:creationId xmlns:a16="http://schemas.microsoft.com/office/drawing/2014/main" id="{0A89E164-714C-4D3D-AA62-399CCDAB4C3D}"/>
              </a:ext>
            </a:extLst>
          </p:cNvPr>
          <p:cNvSpPr txBox="1"/>
          <p:nvPr/>
        </p:nvSpPr>
        <p:spPr>
          <a:xfrm>
            <a:off x="7371278" y="5379852"/>
            <a:ext cx="2385197" cy="1312732"/>
          </a:xfrm>
          <a:prstGeom prst="rect">
            <a:avLst/>
          </a:prstGeom>
          <a:noFill/>
        </p:spPr>
        <p:txBody>
          <a:bodyPr wrap="square">
            <a:spAutoFit/>
          </a:bodyPr>
          <a:lstStyle/>
          <a:p>
            <a:pPr marL="0" marR="0" indent="0" algn="l">
              <a:lnSpc>
                <a:spcPct val="119000"/>
              </a:lnSpc>
              <a:spcBef>
                <a:spcPts val="0"/>
              </a:spcBef>
              <a:spcAft>
                <a:spcPts val="600"/>
              </a:spcAft>
            </a:pPr>
            <a:r>
              <a:rPr lang="en-GB" sz="800" b="1" i="1" kern="1400">
                <a:ln>
                  <a:noFill/>
                </a:ln>
                <a:effectLst/>
                <a:latin typeface="Calibri" panose="020F0502020204030204" pitchFamily="34" charset="0"/>
              </a:rPr>
              <a:t>*Add more specific detail to your ideas regarding production methods - if you were making it commercially *Add more details on sizes, materials, production methods and relate to existing products and research *Use ACCESS FM</a:t>
            </a:r>
          </a:p>
          <a:p>
            <a:pPr marL="0" marR="0" indent="0" algn="l">
              <a:lnSpc>
                <a:spcPct val="119000"/>
              </a:lnSpc>
              <a:spcBef>
                <a:spcPts val="0"/>
              </a:spcBef>
              <a:spcAft>
                <a:spcPts val="600"/>
              </a:spcAft>
            </a:pPr>
            <a:r>
              <a:rPr lang="en-GB" sz="2400" kern="1400">
                <a:ln>
                  <a:noFill/>
                </a:ln>
                <a:solidFill>
                  <a:srgbClr val="000000"/>
                </a:solidFill>
                <a:effectLst/>
                <a:latin typeface="Calibri" panose="020F0502020204030204" pitchFamily="34" charset="0"/>
              </a:rPr>
              <a:t> </a:t>
            </a:r>
          </a:p>
        </p:txBody>
      </p:sp>
      <p:sp>
        <p:nvSpPr>
          <p:cNvPr id="28" name="TextBox 27">
            <a:extLst>
              <a:ext uri="{FF2B5EF4-FFF2-40B4-BE49-F238E27FC236}">
                <a16:creationId xmlns:a16="http://schemas.microsoft.com/office/drawing/2014/main" id="{1E0F22D6-8811-4794-8978-26BBA5B15DE6}"/>
              </a:ext>
            </a:extLst>
          </p:cNvPr>
          <p:cNvSpPr txBox="1"/>
          <p:nvPr/>
        </p:nvSpPr>
        <p:spPr>
          <a:xfrm>
            <a:off x="6930396" y="4075105"/>
            <a:ext cx="2445539" cy="1200329"/>
          </a:xfrm>
          <a:prstGeom prst="rect">
            <a:avLst/>
          </a:prstGeom>
          <a:noFill/>
        </p:spPr>
        <p:txBody>
          <a:bodyPr wrap="square">
            <a:spAutoFit/>
          </a:bodyPr>
          <a:lstStyle/>
          <a:p>
            <a:pPr marL="85725" marR="0" lvl="0" indent="-85725" defTabSz="914400" eaLnBrk="1" fontAlgn="base" latinLnBrk="0" hangingPunct="1">
              <a:lnSpc>
                <a:spcPct val="100000"/>
              </a:lnSpc>
              <a:spcBef>
                <a:spcPct val="0"/>
              </a:spcBef>
              <a:spcAft>
                <a:spcPct val="0"/>
              </a:spcAft>
              <a:buClrTx/>
              <a:buSzTx/>
              <a:buFont typeface="Arial" panose="020B0604020202020204" pitchFamily="34" charset="0"/>
              <a:buChar char="•"/>
              <a:tabLst/>
              <a:defRPr/>
            </a:pPr>
            <a:r>
              <a:rPr kumimoji="0" lang="en-GB" altLang="en-US" sz="800" b="0" i="0" u="none" strike="noStrike" kern="0" cap="none" spc="0" normalizeH="0" baseline="0" noProof="0">
                <a:ln>
                  <a:noFill/>
                </a:ln>
                <a:solidFill>
                  <a:prstClr val="black"/>
                </a:solidFill>
                <a:effectLst/>
                <a:uLnTx/>
                <a:uFillTx/>
                <a:cs typeface="Arial" charset="0"/>
              </a:rPr>
              <a:t>You have </a:t>
            </a:r>
            <a:r>
              <a:rPr kumimoji="0" lang="en-GB" altLang="en-US" sz="800" b="1" i="0" u="none" strike="noStrike" kern="0" cap="none" spc="0" normalizeH="0" baseline="0" noProof="0">
                <a:ln>
                  <a:noFill/>
                </a:ln>
                <a:solidFill>
                  <a:prstClr val="black"/>
                </a:solidFill>
                <a:effectLst/>
                <a:uLnTx/>
                <a:uFillTx/>
                <a:cs typeface="Arial" charset="0"/>
              </a:rPr>
              <a:t>developed</a:t>
            </a:r>
            <a:r>
              <a:rPr kumimoji="0" lang="en-GB" altLang="en-US" sz="800" b="0" i="0" u="none" strike="noStrike" kern="0" cap="none" spc="0" normalizeH="0" baseline="0" noProof="0">
                <a:ln>
                  <a:noFill/>
                </a:ln>
                <a:solidFill>
                  <a:prstClr val="black"/>
                </a:solidFill>
                <a:effectLst/>
                <a:uLnTx/>
                <a:uFillTx/>
                <a:cs typeface="Arial" charset="0"/>
              </a:rPr>
              <a:t> ideas which are </a:t>
            </a:r>
            <a:r>
              <a:rPr kumimoji="0" lang="en-GB" altLang="en-US" sz="800" b="1" i="0" u="none" strike="noStrike" kern="0" cap="none" spc="0" normalizeH="0" baseline="0" noProof="0">
                <a:ln>
                  <a:noFill/>
                </a:ln>
                <a:solidFill>
                  <a:prstClr val="black"/>
                </a:solidFill>
                <a:effectLst/>
                <a:uLnTx/>
                <a:uFillTx/>
                <a:cs typeface="Arial" charset="0"/>
              </a:rPr>
              <a:t>fully</a:t>
            </a:r>
            <a:r>
              <a:rPr kumimoji="0" lang="en-GB" altLang="en-US" sz="800" b="0" i="0" u="none" strike="noStrike" kern="0" cap="none" spc="0" normalizeH="0" baseline="0" noProof="0">
                <a:ln>
                  <a:noFill/>
                </a:ln>
                <a:solidFill>
                  <a:prstClr val="black"/>
                </a:solidFill>
                <a:effectLst/>
                <a:uLnTx/>
                <a:uFillTx/>
                <a:cs typeface="Arial" charset="0"/>
              </a:rPr>
              <a:t> </a:t>
            </a:r>
            <a:r>
              <a:rPr kumimoji="0" lang="en-GB" altLang="en-US" sz="800" b="1" i="0" u="none" strike="noStrike" kern="0" cap="none" spc="0" normalizeH="0" baseline="0" noProof="0">
                <a:ln>
                  <a:noFill/>
                </a:ln>
                <a:solidFill>
                  <a:prstClr val="black"/>
                </a:solidFill>
                <a:effectLst/>
                <a:uLnTx/>
                <a:uFillTx/>
                <a:cs typeface="Arial" charset="0"/>
              </a:rPr>
              <a:t>annotated </a:t>
            </a:r>
            <a:r>
              <a:rPr kumimoji="0" lang="en-GB" altLang="en-US" sz="800" b="0" i="0" u="none" strike="noStrike" kern="0" cap="none" spc="0" normalizeH="0" baseline="0" noProof="0">
                <a:ln>
                  <a:noFill/>
                </a:ln>
                <a:solidFill>
                  <a:prstClr val="black"/>
                </a:solidFill>
                <a:effectLst/>
                <a:uLnTx/>
                <a:uFillTx/>
                <a:cs typeface="Arial" charset="0"/>
              </a:rPr>
              <a:t>and </a:t>
            </a:r>
            <a:r>
              <a:rPr kumimoji="0" lang="en-GB" altLang="en-US" sz="800" b="1" i="0" u="none" strike="noStrike" kern="0" cap="none" spc="0" normalizeH="0" baseline="0" noProof="0">
                <a:ln>
                  <a:noFill/>
                </a:ln>
                <a:solidFill>
                  <a:prstClr val="black"/>
                </a:solidFill>
                <a:effectLst/>
                <a:uLnTx/>
                <a:uFillTx/>
                <a:cs typeface="Arial" charset="0"/>
              </a:rPr>
              <a:t>clearly show improvements</a:t>
            </a:r>
            <a:r>
              <a:rPr kumimoji="0" lang="en-GB" altLang="en-US" sz="800" b="0" i="0" u="none" strike="noStrike" kern="0" cap="none" spc="0" normalizeH="0" baseline="0" noProof="0">
                <a:ln>
                  <a:noFill/>
                </a:ln>
                <a:solidFill>
                  <a:prstClr val="black"/>
                </a:solidFill>
                <a:effectLst/>
                <a:uLnTx/>
                <a:uFillTx/>
                <a:cs typeface="Arial" charset="0"/>
              </a:rPr>
              <a:t> from your initial ideas.</a:t>
            </a:r>
          </a:p>
          <a:p>
            <a:pPr marL="85725" marR="0" lvl="0" indent="-85725" defTabSz="914400" eaLnBrk="1" fontAlgn="base" latinLnBrk="0" hangingPunct="1">
              <a:lnSpc>
                <a:spcPct val="100000"/>
              </a:lnSpc>
              <a:spcBef>
                <a:spcPct val="0"/>
              </a:spcBef>
              <a:spcAft>
                <a:spcPct val="0"/>
              </a:spcAft>
              <a:buClrTx/>
              <a:buSzTx/>
              <a:buFont typeface="Arial" panose="020B0604020202020204" pitchFamily="34" charset="0"/>
              <a:buChar char="•"/>
              <a:tabLst/>
              <a:defRPr/>
            </a:pPr>
            <a:endParaRPr kumimoji="0" lang="en-GB" altLang="en-US" sz="800" b="0" i="0" u="none" strike="noStrike" kern="0" cap="none" spc="0" normalizeH="0" baseline="0" noProof="0">
              <a:ln>
                <a:noFill/>
              </a:ln>
              <a:solidFill>
                <a:prstClr val="black"/>
              </a:solidFill>
              <a:effectLst/>
              <a:uLnTx/>
              <a:uFillTx/>
              <a:cs typeface="Arial" charset="0"/>
            </a:endParaRPr>
          </a:p>
          <a:p>
            <a:pPr marL="85725" marR="0" lvl="0" indent="-85725" defTabSz="914400" eaLnBrk="1" fontAlgn="base" latinLnBrk="0" hangingPunct="1">
              <a:lnSpc>
                <a:spcPct val="100000"/>
              </a:lnSpc>
              <a:spcBef>
                <a:spcPct val="0"/>
              </a:spcBef>
              <a:spcAft>
                <a:spcPct val="0"/>
              </a:spcAft>
              <a:buClrTx/>
              <a:buSzTx/>
              <a:buFont typeface="Arial" panose="020B0604020202020204" pitchFamily="34" charset="0"/>
              <a:buChar char="•"/>
              <a:tabLst/>
              <a:defRPr/>
            </a:pPr>
            <a:r>
              <a:rPr kumimoji="0" lang="en-GB" altLang="en-US" sz="800" b="0" i="0" u="none" strike="noStrike" kern="0" cap="none" spc="0" normalizeH="0" baseline="0" noProof="0">
                <a:ln>
                  <a:noFill/>
                </a:ln>
                <a:solidFill>
                  <a:prstClr val="black"/>
                </a:solidFill>
                <a:effectLst/>
                <a:uLnTx/>
                <a:uFillTx/>
                <a:cs typeface="Arial" charset="0"/>
              </a:rPr>
              <a:t>You have </a:t>
            </a:r>
            <a:r>
              <a:rPr kumimoji="0" lang="en-GB" altLang="en-US" sz="800" b="1" i="0" u="none" strike="noStrike" kern="0" cap="none" spc="0" normalizeH="0" baseline="0" noProof="0">
                <a:ln>
                  <a:noFill/>
                </a:ln>
                <a:solidFill>
                  <a:prstClr val="black"/>
                </a:solidFill>
                <a:effectLst/>
                <a:uLnTx/>
                <a:uFillTx/>
                <a:cs typeface="Arial" charset="0"/>
              </a:rPr>
              <a:t>developed</a:t>
            </a:r>
            <a:r>
              <a:rPr kumimoji="0" lang="en-GB" altLang="en-US" sz="800" b="0" i="0" u="none" strike="noStrike" kern="0" cap="none" spc="0" normalizeH="0" baseline="0" noProof="0">
                <a:ln>
                  <a:noFill/>
                </a:ln>
                <a:solidFill>
                  <a:prstClr val="black"/>
                </a:solidFill>
                <a:effectLst/>
                <a:uLnTx/>
                <a:uFillTx/>
                <a:cs typeface="Arial" charset="0"/>
              </a:rPr>
              <a:t> design ideas using </a:t>
            </a:r>
            <a:r>
              <a:rPr kumimoji="0" lang="en-GB" altLang="en-US" sz="800" b="1" i="0" u="none" strike="noStrike" kern="0" cap="none" spc="0" normalizeH="0" baseline="0" noProof="0">
                <a:ln>
                  <a:noFill/>
                </a:ln>
                <a:solidFill>
                  <a:prstClr val="black"/>
                </a:solidFill>
                <a:effectLst/>
                <a:uLnTx/>
                <a:uFillTx/>
                <a:cs typeface="Arial" charset="0"/>
              </a:rPr>
              <a:t>annotated sketches</a:t>
            </a:r>
            <a:r>
              <a:rPr kumimoji="0" lang="en-GB" altLang="en-US" sz="800" b="0" i="0" u="none" strike="noStrike" kern="0" cap="none" spc="0" normalizeH="0" baseline="0" noProof="0">
                <a:ln>
                  <a:noFill/>
                </a:ln>
                <a:solidFill>
                  <a:prstClr val="black"/>
                </a:solidFill>
                <a:effectLst/>
                <a:uLnTx/>
                <a:uFillTx/>
                <a:cs typeface="Arial" charset="0"/>
              </a:rPr>
              <a:t> and computer-based tools (CAD).</a:t>
            </a:r>
          </a:p>
          <a:p>
            <a:pPr marL="85725" marR="0" lvl="0" indent="-85725" defTabSz="914400" eaLnBrk="1" fontAlgn="base" latinLnBrk="0" hangingPunct="1">
              <a:lnSpc>
                <a:spcPct val="100000"/>
              </a:lnSpc>
              <a:spcBef>
                <a:spcPct val="0"/>
              </a:spcBef>
              <a:spcAft>
                <a:spcPct val="0"/>
              </a:spcAft>
              <a:buClrTx/>
              <a:buSzTx/>
              <a:buFont typeface="Arial" panose="020B0604020202020204" pitchFamily="34" charset="0"/>
              <a:buChar char="•"/>
              <a:tabLst/>
              <a:defRPr/>
            </a:pPr>
            <a:endParaRPr kumimoji="0" lang="en-GB" altLang="en-US" sz="800" b="0" i="0" u="none" strike="noStrike" kern="0" cap="none" spc="0" normalizeH="0" baseline="0" noProof="0">
              <a:ln>
                <a:noFill/>
              </a:ln>
              <a:solidFill>
                <a:prstClr val="black"/>
              </a:solidFill>
              <a:effectLst/>
              <a:uLnTx/>
              <a:uFillTx/>
              <a:cs typeface="Arial" charset="0"/>
            </a:endParaRPr>
          </a:p>
          <a:p>
            <a:pPr marL="85725" marR="0" lvl="0" indent="-85725" defTabSz="914400" eaLnBrk="1" fontAlgn="base" latinLnBrk="0" hangingPunct="1">
              <a:lnSpc>
                <a:spcPct val="100000"/>
              </a:lnSpc>
              <a:spcBef>
                <a:spcPct val="0"/>
              </a:spcBef>
              <a:spcAft>
                <a:spcPct val="0"/>
              </a:spcAft>
              <a:buClrTx/>
              <a:buSzTx/>
              <a:buFont typeface="Arial" panose="020B0604020202020204" pitchFamily="34" charset="0"/>
              <a:buChar char="•"/>
              <a:tabLst/>
              <a:defRPr/>
            </a:pPr>
            <a:r>
              <a:rPr kumimoji="0" lang="en-GB" altLang="en-US" sz="800" b="0" i="0" u="none" strike="noStrike" kern="0" cap="none" spc="0" normalizeH="0" baseline="0" noProof="0">
                <a:ln>
                  <a:noFill/>
                </a:ln>
                <a:solidFill>
                  <a:prstClr val="black"/>
                </a:solidFill>
                <a:effectLst/>
                <a:uLnTx/>
                <a:uFillTx/>
                <a:cs typeface="Arial" charset="0"/>
              </a:rPr>
              <a:t>You have design ideas using annotated sketches and computer (CAD) -based tools.</a:t>
            </a:r>
          </a:p>
        </p:txBody>
      </p:sp>
      <p:pic>
        <p:nvPicPr>
          <p:cNvPr id="29" name="Picture 2">
            <a:extLst>
              <a:ext uri="{FF2B5EF4-FFF2-40B4-BE49-F238E27FC236}">
                <a16:creationId xmlns:a16="http://schemas.microsoft.com/office/drawing/2014/main" id="{13B35FF0-62A8-4BEA-9A8C-24FDDC999D68}"/>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rot="11212811" flipV="1">
            <a:off x="8802838" y="113300"/>
            <a:ext cx="1146193" cy="722716"/>
          </a:xfrm>
          <a:prstGeom prst="rect">
            <a:avLst/>
          </a:prstGeom>
          <a:noFill/>
          <a:extLst>
            <a:ext uri="{909E8E84-426E-40DD-AFC4-6F175D3DCCD1}">
              <a14:hiddenFill xmlns:a14="http://schemas.microsoft.com/office/drawing/2010/main">
                <a:solidFill>
                  <a:srgbClr val="FFFFFF"/>
                </a:solidFill>
              </a14:hiddenFill>
            </a:ext>
          </a:extLst>
        </p:spPr>
      </p:pic>
      <p:sp>
        <p:nvSpPr>
          <p:cNvPr id="30" name="Rectangle 29">
            <a:extLst>
              <a:ext uri="{FF2B5EF4-FFF2-40B4-BE49-F238E27FC236}">
                <a16:creationId xmlns:a16="http://schemas.microsoft.com/office/drawing/2014/main" id="{87C7D72F-FA82-4244-8F89-101619F8F511}"/>
              </a:ext>
            </a:extLst>
          </p:cNvPr>
          <p:cNvSpPr/>
          <p:nvPr/>
        </p:nvSpPr>
        <p:spPr>
          <a:xfrm>
            <a:off x="9193942" y="471278"/>
            <a:ext cx="479618" cy="307777"/>
          </a:xfrm>
          <a:prstGeom prst="rect">
            <a:avLst/>
          </a:prstGeom>
          <a:noFill/>
        </p:spPr>
        <p:txBody>
          <a:bodyPr wrap="none" lIns="91440" tIns="45720" rIns="91440" bIns="45720">
            <a:spAutoFit/>
          </a:bodyPr>
          <a:lstStyle/>
          <a:p>
            <a:pPr algn="ctr"/>
            <a:r>
              <a:rPr lang="en-US" sz="1400" b="0" cap="none" spc="0" dirty="0">
                <a:ln w="0"/>
                <a:solidFill>
                  <a:schemeClr val="tx1"/>
                </a:solidFill>
                <a:effectLst>
                  <a:outerShdw blurRad="38100" dist="19050" dir="2700000" algn="tl" rotWithShape="0">
                    <a:schemeClr val="dk1">
                      <a:alpha val="40000"/>
                    </a:schemeClr>
                  </a:outerShdw>
                </a:effectLst>
                <a:latin typeface="Eras Demi ITC" panose="020B0805030504020804" pitchFamily="34" charset="0"/>
              </a:rPr>
              <a:t>DIP</a:t>
            </a:r>
          </a:p>
        </p:txBody>
      </p:sp>
    </p:spTree>
    <p:extLst>
      <p:ext uri="{BB962C8B-B14F-4D97-AF65-F5344CB8AC3E}">
        <p14:creationId xmlns:p14="http://schemas.microsoft.com/office/powerpoint/2010/main" val="2086519022"/>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2">
            <a:extLst>
              <a:ext uri="{FF2B5EF4-FFF2-40B4-BE49-F238E27FC236}">
                <a16:creationId xmlns:a16="http://schemas.microsoft.com/office/drawing/2014/main" id="{C9704853-3745-4389-9A5C-B175A9D54555}"/>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702075" y="204733"/>
            <a:ext cx="1908175" cy="2165351"/>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CCCCCC"/>
                  </a:outerShdw>
                </a:effectLst>
              </a14:hiddenEffects>
            </a:ext>
          </a:extLst>
        </p:spPr>
      </p:pic>
      <p:pic>
        <p:nvPicPr>
          <p:cNvPr id="10243" name="Picture 3">
            <a:extLst>
              <a:ext uri="{FF2B5EF4-FFF2-40B4-BE49-F238E27FC236}">
                <a16:creationId xmlns:a16="http://schemas.microsoft.com/office/drawing/2014/main" id="{3F3D959E-ED60-4CA3-9539-1B38F34A8ED8}"/>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881462" y="1081034"/>
            <a:ext cx="1300163" cy="67627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CCCCCC"/>
                  </a:outerShdw>
                </a:effectLst>
              </a14:hiddenEffects>
            </a:ext>
          </a:extLst>
        </p:spPr>
      </p:pic>
      <p:pic>
        <p:nvPicPr>
          <p:cNvPr id="10247" name="Picture 7">
            <a:extLst>
              <a:ext uri="{FF2B5EF4-FFF2-40B4-BE49-F238E27FC236}">
                <a16:creationId xmlns:a16="http://schemas.microsoft.com/office/drawing/2014/main" id="{31BE0FF1-8AE9-4B9B-9025-069A40AFD081}"/>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713187" y="2442315"/>
            <a:ext cx="1885950" cy="2090737"/>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CCCCCC"/>
                  </a:outerShdw>
                </a:effectLst>
              </a14:hiddenEffects>
            </a:ext>
          </a:extLst>
        </p:spPr>
      </p:pic>
      <p:pic>
        <p:nvPicPr>
          <p:cNvPr id="10248" name="Picture 8">
            <a:extLst>
              <a:ext uri="{FF2B5EF4-FFF2-40B4-BE49-F238E27FC236}">
                <a16:creationId xmlns:a16="http://schemas.microsoft.com/office/drawing/2014/main" id="{B62AC5B1-FC85-4797-9F29-78B3794B1796}"/>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946550" y="3333696"/>
            <a:ext cx="1133475" cy="113823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CCCCCC"/>
                  </a:outerShdw>
                </a:effectLst>
              </a14:hiddenEffects>
            </a:ext>
          </a:extLst>
        </p:spPr>
      </p:pic>
      <p:pic>
        <p:nvPicPr>
          <p:cNvPr id="10249" name="Picture 9">
            <a:extLst>
              <a:ext uri="{FF2B5EF4-FFF2-40B4-BE49-F238E27FC236}">
                <a16:creationId xmlns:a16="http://schemas.microsoft.com/office/drawing/2014/main" id="{B21A260B-C3D8-4576-9C0E-10A21C9F17FC}"/>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713187" y="4560834"/>
            <a:ext cx="1895242" cy="209073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CCCCCC"/>
                  </a:outerShdw>
                </a:effectLst>
              </a14:hiddenEffects>
            </a:ext>
          </a:extLst>
        </p:spPr>
      </p:pic>
      <p:pic>
        <p:nvPicPr>
          <p:cNvPr id="10250" name="Picture 10">
            <a:extLst>
              <a:ext uri="{FF2B5EF4-FFF2-40B4-BE49-F238E27FC236}">
                <a16:creationId xmlns:a16="http://schemas.microsoft.com/office/drawing/2014/main" id="{1C9D8F32-F1C2-4D8D-8A9E-05F4A8D39103}"/>
              </a:ext>
            </a:extLst>
          </p:cNvPr>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6616390" y="5080740"/>
            <a:ext cx="1001713" cy="1068387"/>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CCCCCC"/>
                  </a:outerShdw>
                </a:effectLst>
              </a14:hiddenEffects>
            </a:ext>
          </a:extLst>
        </p:spPr>
      </p:pic>
      <p:pic>
        <p:nvPicPr>
          <p:cNvPr id="10251" name="Picture 11">
            <a:extLst>
              <a:ext uri="{FF2B5EF4-FFF2-40B4-BE49-F238E27FC236}">
                <a16:creationId xmlns:a16="http://schemas.microsoft.com/office/drawing/2014/main" id="{5FEC8E7F-AAAE-4276-A1BA-67311C9C1FF6}"/>
              </a:ext>
            </a:extLst>
          </p:cNvPr>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6006790" y="5322040"/>
            <a:ext cx="341313" cy="573087"/>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CCCCCC"/>
                  </a:outerShdw>
                </a:effectLst>
              </a14:hiddenEffects>
            </a:ext>
          </a:extLst>
        </p:spPr>
      </p:pic>
      <p:sp>
        <p:nvSpPr>
          <p:cNvPr id="3" name="Text Box 13">
            <a:extLst>
              <a:ext uri="{FF2B5EF4-FFF2-40B4-BE49-F238E27FC236}">
                <a16:creationId xmlns:a16="http://schemas.microsoft.com/office/drawing/2014/main" id="{95986366-E690-4A3E-8081-3B067CBAEBEC}"/>
              </a:ext>
            </a:extLst>
          </p:cNvPr>
          <p:cNvSpPr txBox="1">
            <a:spLocks noChangeArrowheads="1"/>
          </p:cNvSpPr>
          <p:nvPr/>
        </p:nvSpPr>
        <p:spPr bwMode="auto">
          <a:xfrm>
            <a:off x="7145112" y="1863671"/>
            <a:ext cx="355600" cy="36353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CCCCCC"/>
                  </a:outerShdw>
                </a:effectLst>
              </a14:hiddenEffects>
            </a:ext>
          </a:extLst>
        </p:spPr>
        <p:txBody>
          <a:bodyPr vert="horz" wrap="square" lIns="36576" tIns="36576" rIns="36576" bIns="36576"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GB" altLang="en-US" sz="1000" b="0" i="0" u="none" strike="noStrike" cap="none" normalizeH="0" baseline="0">
                <a:ln>
                  <a:noFill/>
                </a:ln>
                <a:solidFill>
                  <a:srgbClr val="000000"/>
                </a:solidFill>
                <a:effectLst/>
                <a:latin typeface="Times New Roman" panose="02020603050405020304" pitchFamily="18" charset="0"/>
              </a:rPr>
              <a:t>Step:</a:t>
            </a: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5" name="Text Box 15">
            <a:extLst>
              <a:ext uri="{FF2B5EF4-FFF2-40B4-BE49-F238E27FC236}">
                <a16:creationId xmlns:a16="http://schemas.microsoft.com/office/drawing/2014/main" id="{C02B1B6F-E3A8-4632-BC34-7A98001986FC}"/>
              </a:ext>
            </a:extLst>
          </p:cNvPr>
          <p:cNvSpPr txBox="1">
            <a:spLocks noChangeArrowheads="1"/>
          </p:cNvSpPr>
          <p:nvPr/>
        </p:nvSpPr>
        <p:spPr bwMode="auto">
          <a:xfrm>
            <a:off x="7145112" y="4100459"/>
            <a:ext cx="355600" cy="363537"/>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CCCCCC"/>
                  </a:outerShdw>
                </a:effectLst>
              </a14:hiddenEffects>
            </a:ext>
          </a:extLst>
        </p:spPr>
        <p:txBody>
          <a:bodyPr vert="horz" wrap="square" lIns="36576" tIns="36576" rIns="36576" bIns="36576"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GB" altLang="en-US" sz="1000" b="0" i="0" u="none" strike="noStrike" cap="none" normalizeH="0" baseline="0">
                <a:ln>
                  <a:noFill/>
                </a:ln>
                <a:solidFill>
                  <a:srgbClr val="000000"/>
                </a:solidFill>
                <a:effectLst/>
                <a:latin typeface="Times New Roman" panose="02020603050405020304" pitchFamily="18" charset="0"/>
              </a:rPr>
              <a:t>Step:</a:t>
            </a: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7" name="Text Box 17">
            <a:extLst>
              <a:ext uri="{FF2B5EF4-FFF2-40B4-BE49-F238E27FC236}">
                <a16:creationId xmlns:a16="http://schemas.microsoft.com/office/drawing/2014/main" id="{FD44DFD6-7396-48FE-86BE-83F33EF751FC}"/>
              </a:ext>
            </a:extLst>
          </p:cNvPr>
          <p:cNvSpPr txBox="1">
            <a:spLocks noChangeArrowheads="1"/>
          </p:cNvSpPr>
          <p:nvPr/>
        </p:nvSpPr>
        <p:spPr bwMode="auto">
          <a:xfrm>
            <a:off x="7181540" y="6204690"/>
            <a:ext cx="355600" cy="36512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CCCCCC"/>
                  </a:outerShdw>
                </a:effectLst>
              </a14:hiddenEffects>
            </a:ext>
          </a:extLst>
        </p:spPr>
        <p:txBody>
          <a:bodyPr vert="horz" wrap="square" lIns="36576" tIns="36576" rIns="36576" bIns="36576"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GB" altLang="en-US" sz="1000" b="0" i="0" u="none" strike="noStrike" cap="none" normalizeH="0" baseline="0">
                <a:ln>
                  <a:noFill/>
                </a:ln>
                <a:solidFill>
                  <a:srgbClr val="000000"/>
                </a:solidFill>
                <a:effectLst/>
                <a:latin typeface="Times New Roman" panose="02020603050405020304" pitchFamily="18" charset="0"/>
              </a:rPr>
              <a:t>Step:</a:t>
            </a: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8" name="Text Box 19">
            <a:extLst>
              <a:ext uri="{FF2B5EF4-FFF2-40B4-BE49-F238E27FC236}">
                <a16:creationId xmlns:a16="http://schemas.microsoft.com/office/drawing/2014/main" id="{7C259995-D53B-4A10-8E6E-DBDE407066E9}"/>
              </a:ext>
            </a:extLst>
          </p:cNvPr>
          <p:cNvSpPr txBox="1">
            <a:spLocks noChangeArrowheads="1"/>
          </p:cNvSpPr>
          <p:nvPr/>
        </p:nvSpPr>
        <p:spPr bwMode="auto">
          <a:xfrm>
            <a:off x="117314" y="1248362"/>
            <a:ext cx="2955803" cy="316646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in">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CCCCCC"/>
                  </a:outerShdw>
                </a:effectLst>
              </a14:hiddenEffects>
            </a:ext>
          </a:extLst>
        </p:spPr>
        <p:txBody>
          <a:bodyPr vert="horz" wrap="square" lIns="36576" tIns="36576" rIns="36576" bIns="36576" numCol="1" anchor="t" anchorCtr="0" compatLnSpc="1">
            <a:prstTxWarp prst="textNoShape">
              <a:avLst/>
            </a:prstTxWarp>
          </a:bodyPr>
          <a:lstStyle/>
          <a:p>
            <a:pPr marL="0" marR="0" lvl="0" indent="0" defTabSz="914400" rtl="0" eaLnBrk="0" fontAlgn="base" latinLnBrk="0" hangingPunct="0">
              <a:lnSpc>
                <a:spcPct val="100000"/>
              </a:lnSpc>
              <a:spcBef>
                <a:spcPct val="0"/>
              </a:spcBef>
              <a:spcAft>
                <a:spcPct val="0"/>
              </a:spcAft>
              <a:buClrTx/>
              <a:buSzTx/>
              <a:buFontTx/>
              <a:buNone/>
              <a:tabLst/>
            </a:pPr>
            <a:r>
              <a:rPr kumimoji="0" lang="en-GB" altLang="en-US" b="0" i="0" u="none" strike="noStrike" cap="none" normalizeH="0" baseline="0" dirty="0">
                <a:ln>
                  <a:noFill/>
                </a:ln>
                <a:solidFill>
                  <a:srgbClr val="000000"/>
                </a:solidFill>
                <a:effectLst/>
                <a:latin typeface="Eras Demi ITC"/>
                <a:cs typeface="Arial"/>
              </a:rPr>
              <a:t>STEP BY STEP PLAN</a:t>
            </a:r>
          </a:p>
          <a:p>
            <a:pPr marL="0" marR="0" lvl="0" indent="0" algn="ctr" defTabSz="914400" rtl="0" eaLnBrk="0" fontAlgn="base" latinLnBrk="0" hangingPunct="0">
              <a:lnSpc>
                <a:spcPct val="100000"/>
              </a:lnSpc>
              <a:spcBef>
                <a:spcPct val="0"/>
              </a:spcBef>
              <a:spcAft>
                <a:spcPct val="0"/>
              </a:spcAft>
              <a:buClrTx/>
              <a:buSzTx/>
              <a:buFontTx/>
              <a:buNone/>
              <a:tabLst/>
            </a:pPr>
            <a:endParaRPr lang="en-GB" altLang="en-US" dirty="0">
              <a:solidFill>
                <a:srgbClr val="000000"/>
              </a:solidFill>
              <a:latin typeface="Eras Demi ITC"/>
            </a:endParaRPr>
          </a:p>
          <a:p>
            <a:pPr eaLnBrk="0" hangingPunct="0"/>
            <a:r>
              <a:rPr kumimoji="0" lang="en-GB" altLang="en-US" sz="1400" b="0" i="0" u="none" strike="noStrike" cap="none" normalizeH="0" baseline="0" dirty="0">
                <a:ln>
                  <a:noFill/>
                </a:ln>
                <a:solidFill>
                  <a:srgbClr val="000000"/>
                </a:solidFill>
                <a:effectLst/>
                <a:latin typeface="Eras Demi ITC"/>
                <a:cs typeface="Arial"/>
              </a:rPr>
              <a:t>In Design and Technology, a step-by-step plan will help you remember what to do next. The order of the tasks on this project have been jumbled up. Can you re-order them so that they run in the correct order?</a:t>
            </a:r>
            <a:r>
              <a:rPr lang="en-GB" altLang="en-US" sz="1400" dirty="0">
                <a:solidFill>
                  <a:srgbClr val="000000"/>
                </a:solidFill>
                <a:latin typeface="Eras Demi ITC"/>
                <a:cs typeface="Arial"/>
              </a:rPr>
              <a:t> </a:t>
            </a:r>
          </a:p>
          <a:p>
            <a:pPr eaLnBrk="0" hangingPunct="0"/>
            <a:endParaRPr kumimoji="0" lang="en-GB" altLang="en-US" sz="1400" b="0" i="0" u="none" strike="noStrike" cap="none" normalizeH="0" baseline="0" dirty="0">
              <a:ln>
                <a:noFill/>
              </a:ln>
              <a:solidFill>
                <a:srgbClr val="000000"/>
              </a:solidFill>
              <a:effectLst/>
              <a:latin typeface="Eras Demi ITC"/>
              <a:cs typeface="Arial"/>
            </a:endParaRPr>
          </a:p>
          <a:p>
            <a:pPr eaLnBrk="0" hangingPunct="0"/>
            <a:r>
              <a:rPr lang="en-GB" altLang="en-US" sz="1400" dirty="0">
                <a:solidFill>
                  <a:srgbClr val="000000"/>
                </a:solidFill>
                <a:latin typeface="Eras Demi ITC"/>
                <a:cs typeface="Arial"/>
              </a:rPr>
              <a:t>Mark yourself out of 6.       /6</a:t>
            </a:r>
            <a:endParaRPr kumimoji="0" lang="en-US" altLang="en-US" sz="1400" b="0" i="0" u="none" strike="noStrike" cap="none" normalizeH="0" baseline="0" dirty="0">
              <a:ln>
                <a:noFill/>
              </a:ln>
              <a:solidFill>
                <a:schemeClr val="tx1"/>
              </a:solidFill>
              <a:effectLst/>
              <a:latin typeface="Arial" panose="020B0604020202020204" pitchFamily="34" charset="0"/>
            </a:endParaRPr>
          </a:p>
        </p:txBody>
      </p:sp>
      <p:sp>
        <p:nvSpPr>
          <p:cNvPr id="20" name="TextBox 19">
            <a:extLst>
              <a:ext uri="{FF2B5EF4-FFF2-40B4-BE49-F238E27FC236}">
                <a16:creationId xmlns:a16="http://schemas.microsoft.com/office/drawing/2014/main" id="{A92A3BE8-128C-42B7-9776-5D2ADF6A3573}"/>
              </a:ext>
            </a:extLst>
          </p:cNvPr>
          <p:cNvSpPr txBox="1"/>
          <p:nvPr/>
        </p:nvSpPr>
        <p:spPr>
          <a:xfrm>
            <a:off x="31290" y="116477"/>
            <a:ext cx="6597748" cy="461665"/>
          </a:xfrm>
          <a:prstGeom prst="rect">
            <a:avLst/>
          </a:prstGeom>
          <a:noFill/>
        </p:spPr>
        <p:txBody>
          <a:bodyPr wrap="square" lIns="91440" tIns="45720" rIns="91440" bIns="45720" anchor="t">
            <a:spAutoFit/>
          </a:bodyPr>
          <a:lstStyle/>
          <a:p>
            <a:r>
              <a:rPr lang="en-GB" sz="2400" b="1" dirty="0">
                <a:ln w="12700">
                  <a:solidFill>
                    <a:schemeClr val="tx1"/>
                  </a:solidFill>
                  <a:prstDash val="solid"/>
                </a:ln>
                <a:noFill/>
                <a:latin typeface="Eras Demi ITC"/>
                <a:cs typeface="Arial"/>
              </a:rPr>
              <a:t>Manufacturing </a:t>
            </a:r>
            <a:endParaRPr lang="en-GB" sz="2400" b="1" dirty="0">
              <a:ln w="12700">
                <a:solidFill>
                  <a:prstClr val="black"/>
                </a:solidFill>
                <a:prstDash val="solid"/>
              </a:ln>
              <a:latin typeface="Eras Demi ITC"/>
            </a:endParaRPr>
          </a:p>
        </p:txBody>
      </p:sp>
      <p:pic>
        <p:nvPicPr>
          <p:cNvPr id="10260" name="Picture 20">
            <a:extLst>
              <a:ext uri="{FF2B5EF4-FFF2-40B4-BE49-F238E27FC236}">
                <a16:creationId xmlns:a16="http://schemas.microsoft.com/office/drawing/2014/main" id="{D2B04F4B-B9D8-425A-BAD6-0B6D4D5E4D80}"/>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3228750" y="195209"/>
            <a:ext cx="1979612" cy="22098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CCCCCC"/>
                  </a:outerShdw>
                </a:effectLst>
              </a14:hiddenEffects>
            </a:ext>
          </a:extLst>
        </p:spPr>
      </p:pic>
      <p:pic>
        <p:nvPicPr>
          <p:cNvPr id="10261" name="Picture 21">
            <a:extLst>
              <a:ext uri="{FF2B5EF4-FFF2-40B4-BE49-F238E27FC236}">
                <a16:creationId xmlns:a16="http://schemas.microsoft.com/office/drawing/2014/main" id="{3ABA49E7-3982-4D46-B805-28D85A9A5B43}"/>
              </a:ext>
            </a:extLst>
          </p:cNvPr>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3582762" y="844496"/>
            <a:ext cx="1035050" cy="91281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CCCCCC"/>
                  </a:outerShdw>
                </a:effectLst>
              </a14:hiddenEffects>
            </a:ext>
          </a:extLst>
        </p:spPr>
      </p:pic>
      <p:pic>
        <p:nvPicPr>
          <p:cNvPr id="10262" name="Picture 22">
            <a:extLst>
              <a:ext uri="{FF2B5EF4-FFF2-40B4-BE49-F238E27FC236}">
                <a16:creationId xmlns:a16="http://schemas.microsoft.com/office/drawing/2014/main" id="{FB9A768A-BEFD-4431-B204-C583F08D269A}"/>
              </a:ext>
            </a:extLst>
          </p:cNvPr>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3228750" y="2420884"/>
            <a:ext cx="1995487" cy="207327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CCCCCC"/>
                  </a:outerShdw>
                </a:effectLst>
              </a14:hiddenEffects>
            </a:ext>
          </a:extLst>
        </p:spPr>
      </p:pic>
      <p:pic>
        <p:nvPicPr>
          <p:cNvPr id="10263" name="Picture 23">
            <a:extLst>
              <a:ext uri="{FF2B5EF4-FFF2-40B4-BE49-F238E27FC236}">
                <a16:creationId xmlns:a16="http://schemas.microsoft.com/office/drawing/2014/main" id="{17724D61-88A1-4C79-8F3B-B5B29D1E3216}"/>
              </a:ext>
            </a:extLst>
          </p:cNvPr>
          <p:cNvPicPr>
            <a:picLocks noChangeAspect="1" noChangeArrowheads="1"/>
          </p:cNvPicPr>
          <p:nvPr/>
        </p:nvPicPr>
        <p:blipFill>
          <a:blip r:embed="rId12" cstate="print">
            <a:extLst>
              <a:ext uri="{28A0092B-C50C-407E-A947-70E740481C1C}">
                <a14:useLocalDpi xmlns:a14="http://schemas.microsoft.com/office/drawing/2010/main" val="0"/>
              </a:ext>
            </a:extLst>
          </a:blip>
          <a:srcRect/>
          <a:stretch>
            <a:fillRect/>
          </a:stretch>
        </p:blipFill>
        <p:spPr bwMode="auto">
          <a:xfrm>
            <a:off x="3773262" y="3059059"/>
            <a:ext cx="844550" cy="84296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CCCCCC"/>
                  </a:outerShdw>
                </a:effectLst>
              </a14:hiddenEffects>
            </a:ext>
          </a:extLst>
        </p:spPr>
      </p:pic>
      <p:pic>
        <p:nvPicPr>
          <p:cNvPr id="10264" name="Picture 24">
            <a:extLst>
              <a:ext uri="{FF2B5EF4-FFF2-40B4-BE49-F238E27FC236}">
                <a16:creationId xmlns:a16="http://schemas.microsoft.com/office/drawing/2014/main" id="{5E9A69A9-B470-4C01-BE41-8B25D28408DE}"/>
              </a:ext>
            </a:extLst>
          </p:cNvPr>
          <p:cNvPicPr>
            <a:picLocks noChangeAspect="1" noChangeArrowheads="1"/>
          </p:cNvPicPr>
          <p:nvPr/>
        </p:nvPicPr>
        <p:blipFill>
          <a:blip r:embed="rId13">
            <a:extLst>
              <a:ext uri="{28A0092B-C50C-407E-A947-70E740481C1C}">
                <a14:useLocalDpi xmlns:a14="http://schemas.microsoft.com/office/drawing/2010/main" val="0"/>
              </a:ext>
            </a:extLst>
          </a:blip>
          <a:srcRect/>
          <a:stretch>
            <a:fillRect/>
          </a:stretch>
        </p:blipFill>
        <p:spPr bwMode="auto">
          <a:xfrm>
            <a:off x="3773262" y="5287909"/>
            <a:ext cx="1082675" cy="865187"/>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CCCCCC"/>
                  </a:outerShdw>
                </a:effectLst>
              </a14:hiddenEffects>
            </a:ext>
          </a:extLst>
        </p:spPr>
      </p:pic>
      <p:pic>
        <p:nvPicPr>
          <p:cNvPr id="10265" name="Picture 25">
            <a:extLst>
              <a:ext uri="{FF2B5EF4-FFF2-40B4-BE49-F238E27FC236}">
                <a16:creationId xmlns:a16="http://schemas.microsoft.com/office/drawing/2014/main" id="{D0FB8892-283C-4DC8-B00D-C8F91CD221AA}"/>
              </a:ext>
            </a:extLst>
          </p:cNvPr>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3212874" y="4560834"/>
            <a:ext cx="1979613" cy="212725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CCCCCC"/>
                  </a:outerShdw>
                </a:effectLst>
              </a14:hiddenEffects>
            </a:ext>
          </a:extLst>
        </p:spPr>
      </p:pic>
      <p:sp>
        <p:nvSpPr>
          <p:cNvPr id="9" name="Text Box 26">
            <a:extLst>
              <a:ext uri="{FF2B5EF4-FFF2-40B4-BE49-F238E27FC236}">
                <a16:creationId xmlns:a16="http://schemas.microsoft.com/office/drawing/2014/main" id="{9BB585EB-9F93-4CA2-B775-A28B8E2D93A7}"/>
              </a:ext>
            </a:extLst>
          </p:cNvPr>
          <p:cNvSpPr txBox="1">
            <a:spLocks noChangeArrowheads="1"/>
          </p:cNvSpPr>
          <p:nvPr/>
        </p:nvSpPr>
        <p:spPr bwMode="auto">
          <a:xfrm>
            <a:off x="4692425" y="1854146"/>
            <a:ext cx="355600" cy="36353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CCCCCC"/>
                  </a:outerShdw>
                </a:effectLst>
              </a14:hiddenEffects>
            </a:ext>
          </a:extLst>
        </p:spPr>
        <p:txBody>
          <a:bodyPr vert="horz" wrap="square" lIns="36576" tIns="36576" rIns="36576" bIns="36576"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GB" altLang="en-US" sz="1000" b="0" i="0" u="none" strike="noStrike" cap="none" normalizeH="0" baseline="0">
                <a:ln>
                  <a:noFill/>
                </a:ln>
                <a:solidFill>
                  <a:srgbClr val="000000"/>
                </a:solidFill>
                <a:effectLst/>
                <a:latin typeface="Times New Roman" panose="02020603050405020304" pitchFamily="18" charset="0"/>
              </a:rPr>
              <a:t>Step:</a:t>
            </a: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10" name="Text Box 27">
            <a:extLst>
              <a:ext uri="{FF2B5EF4-FFF2-40B4-BE49-F238E27FC236}">
                <a16:creationId xmlns:a16="http://schemas.microsoft.com/office/drawing/2014/main" id="{286B6735-2045-48DF-BB55-5412C04342B0}"/>
              </a:ext>
            </a:extLst>
          </p:cNvPr>
          <p:cNvSpPr txBox="1">
            <a:spLocks noChangeArrowheads="1"/>
          </p:cNvSpPr>
          <p:nvPr/>
        </p:nvSpPr>
        <p:spPr bwMode="auto">
          <a:xfrm>
            <a:off x="4692425" y="3968696"/>
            <a:ext cx="355600" cy="36353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CCCCCC"/>
                  </a:outerShdw>
                </a:effectLst>
              </a14:hiddenEffects>
            </a:ext>
          </a:extLst>
        </p:spPr>
        <p:txBody>
          <a:bodyPr vert="horz" wrap="square" lIns="36576" tIns="36576" rIns="36576" bIns="36576"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GB" altLang="en-US" sz="1000" b="0" i="0" u="none" strike="noStrike" cap="none" normalizeH="0" baseline="0">
                <a:ln>
                  <a:noFill/>
                </a:ln>
                <a:solidFill>
                  <a:srgbClr val="000000"/>
                </a:solidFill>
                <a:effectLst/>
                <a:latin typeface="Times New Roman" panose="02020603050405020304" pitchFamily="18" charset="0"/>
              </a:rPr>
              <a:t>Step:</a:t>
            </a: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11" name="Text Box 28">
            <a:extLst>
              <a:ext uri="{FF2B5EF4-FFF2-40B4-BE49-F238E27FC236}">
                <a16:creationId xmlns:a16="http://schemas.microsoft.com/office/drawing/2014/main" id="{9D6505CD-71A9-47F2-B4F9-84004E0C7ACD}"/>
              </a:ext>
            </a:extLst>
          </p:cNvPr>
          <p:cNvSpPr txBox="1">
            <a:spLocks noChangeArrowheads="1"/>
          </p:cNvSpPr>
          <p:nvPr/>
        </p:nvSpPr>
        <p:spPr bwMode="auto">
          <a:xfrm>
            <a:off x="4692425" y="6246759"/>
            <a:ext cx="355600" cy="36512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CCCCCC"/>
                  </a:outerShdw>
                </a:effectLst>
              </a14:hiddenEffects>
            </a:ext>
          </a:extLst>
        </p:spPr>
        <p:txBody>
          <a:bodyPr vert="horz" wrap="square" lIns="36576" tIns="36576" rIns="36576" bIns="36576"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GB" altLang="en-US" sz="1000" b="0" i="0" u="none" strike="noStrike" cap="none" normalizeH="0" baseline="0">
                <a:ln>
                  <a:noFill/>
                </a:ln>
                <a:solidFill>
                  <a:srgbClr val="000000"/>
                </a:solidFill>
                <a:effectLst/>
                <a:latin typeface="Times New Roman" panose="02020603050405020304" pitchFamily="18" charset="0"/>
              </a:rPr>
              <a:t>Step:</a:t>
            </a: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49" name="TextBox 48">
            <a:extLst>
              <a:ext uri="{FF2B5EF4-FFF2-40B4-BE49-F238E27FC236}">
                <a16:creationId xmlns:a16="http://schemas.microsoft.com/office/drawing/2014/main" id="{271A9F0B-DE11-49BD-9432-1B1ABC75D810}"/>
              </a:ext>
            </a:extLst>
          </p:cNvPr>
          <p:cNvSpPr txBox="1"/>
          <p:nvPr/>
        </p:nvSpPr>
        <p:spPr>
          <a:xfrm>
            <a:off x="26787" y="517758"/>
            <a:ext cx="3047973" cy="64633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dirty="0">
                <a:latin typeface="Eras Demi ITC" panose="020B0805030504020804" pitchFamily="34" charset="0"/>
                <a:cs typeface="Arial"/>
              </a:rPr>
              <a:t>LI: Identify manufacturing process</a:t>
            </a:r>
            <a:endParaRPr lang="en-US" dirty="0">
              <a:latin typeface="Eras Demi ITC" panose="020B0805030504020804" pitchFamily="34" charset="0"/>
            </a:endParaRPr>
          </a:p>
        </p:txBody>
      </p:sp>
      <p:grpSp>
        <p:nvGrpSpPr>
          <p:cNvPr id="33" name="Group 32">
            <a:extLst>
              <a:ext uri="{FF2B5EF4-FFF2-40B4-BE49-F238E27FC236}">
                <a16:creationId xmlns:a16="http://schemas.microsoft.com/office/drawing/2014/main" id="{DF505435-4EB2-458E-9F23-30A8AD0F528C}"/>
              </a:ext>
            </a:extLst>
          </p:cNvPr>
          <p:cNvGrpSpPr/>
          <p:nvPr/>
        </p:nvGrpSpPr>
        <p:grpSpPr>
          <a:xfrm>
            <a:off x="157685" y="4266228"/>
            <a:ext cx="2783255" cy="2345656"/>
            <a:chOff x="40118" y="2950585"/>
            <a:chExt cx="2783255" cy="2111623"/>
          </a:xfrm>
        </p:grpSpPr>
        <p:grpSp>
          <p:nvGrpSpPr>
            <p:cNvPr id="34" name="Group 33">
              <a:extLst>
                <a:ext uri="{FF2B5EF4-FFF2-40B4-BE49-F238E27FC236}">
                  <a16:creationId xmlns:a16="http://schemas.microsoft.com/office/drawing/2014/main" id="{472B5EF6-BAD4-4EAC-AE96-4507C93752DB}"/>
                </a:ext>
              </a:extLst>
            </p:cNvPr>
            <p:cNvGrpSpPr/>
            <p:nvPr/>
          </p:nvGrpSpPr>
          <p:grpSpPr>
            <a:xfrm>
              <a:off x="52557" y="2950585"/>
              <a:ext cx="2770816" cy="2111623"/>
              <a:chOff x="21945" y="3104964"/>
              <a:chExt cx="2611394" cy="2088232"/>
            </a:xfrm>
          </p:grpSpPr>
          <p:sp>
            <p:nvSpPr>
              <p:cNvPr id="36" name="Rectangle 35">
                <a:extLst>
                  <a:ext uri="{FF2B5EF4-FFF2-40B4-BE49-F238E27FC236}">
                    <a16:creationId xmlns:a16="http://schemas.microsoft.com/office/drawing/2014/main" id="{B94D77EF-B4A7-44DB-A859-1F65900A4801}"/>
                  </a:ext>
                </a:extLst>
              </p:cNvPr>
              <p:cNvSpPr/>
              <p:nvPr/>
            </p:nvSpPr>
            <p:spPr>
              <a:xfrm>
                <a:off x="21945" y="3104964"/>
                <a:ext cx="2611394" cy="2088232"/>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GB">
                  <a:solidFill>
                    <a:schemeClr val="tx1"/>
                  </a:solidFill>
                </a:endParaRPr>
              </a:p>
            </p:txBody>
          </p:sp>
          <p:sp>
            <p:nvSpPr>
              <p:cNvPr id="37" name="TextBox 36">
                <a:extLst>
                  <a:ext uri="{FF2B5EF4-FFF2-40B4-BE49-F238E27FC236}">
                    <a16:creationId xmlns:a16="http://schemas.microsoft.com/office/drawing/2014/main" id="{4A37EC0D-8194-4BA5-B5CF-A60D2914891F}"/>
                  </a:ext>
                </a:extLst>
              </p:cNvPr>
              <p:cNvSpPr txBox="1"/>
              <p:nvPr/>
            </p:nvSpPr>
            <p:spPr>
              <a:xfrm>
                <a:off x="50302" y="3110970"/>
                <a:ext cx="2453515" cy="372850"/>
              </a:xfrm>
              <a:prstGeom prst="rect">
                <a:avLst/>
              </a:prstGeom>
              <a:noFill/>
            </p:spPr>
            <p:txBody>
              <a:bodyPr wrap="square" rtlCol="0">
                <a:spAutoFit/>
              </a:bodyPr>
              <a:lstStyle/>
              <a:p>
                <a:pPr>
                  <a:spcBef>
                    <a:spcPts val="400"/>
                  </a:spcBef>
                </a:pPr>
                <a:r>
                  <a:rPr lang="en-GB" sz="1050" b="1" u="sng">
                    <a:latin typeface="+mn-lt"/>
                  </a:rPr>
                  <a:t>Stages of Manufacture – </a:t>
                </a:r>
                <a:r>
                  <a:rPr lang="en-GB" sz="1050" b="1" i="1" u="sng">
                    <a:latin typeface="+mn-lt"/>
                  </a:rPr>
                  <a:t>Success Criteria</a:t>
                </a:r>
                <a:endParaRPr lang="en-GB" altLang="en-US" sz="1050" b="1" i="1">
                  <a:latin typeface="+mn-lt"/>
                </a:endParaRPr>
              </a:p>
              <a:p>
                <a:endParaRPr lang="en-GB" altLang="en-US" sz="800">
                  <a:latin typeface="Calibri" pitchFamily="34" charset="0"/>
                </a:endParaRPr>
              </a:p>
            </p:txBody>
          </p:sp>
          <p:sp>
            <p:nvSpPr>
              <p:cNvPr id="38" name="Rectangle 37">
                <a:extLst>
                  <a:ext uri="{FF2B5EF4-FFF2-40B4-BE49-F238E27FC236}">
                    <a16:creationId xmlns:a16="http://schemas.microsoft.com/office/drawing/2014/main" id="{46D55A6B-4238-4276-84D4-BD48CE8AD948}"/>
                  </a:ext>
                </a:extLst>
              </p:cNvPr>
              <p:cNvSpPr/>
              <p:nvPr/>
            </p:nvSpPr>
            <p:spPr>
              <a:xfrm>
                <a:off x="2323819" y="3405485"/>
                <a:ext cx="180000" cy="180000"/>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9" name="Rectangle 38">
                <a:extLst>
                  <a:ext uri="{FF2B5EF4-FFF2-40B4-BE49-F238E27FC236}">
                    <a16:creationId xmlns:a16="http://schemas.microsoft.com/office/drawing/2014/main" id="{30FF7E6E-C896-4ED8-835A-970D33BD86DE}"/>
                  </a:ext>
                </a:extLst>
              </p:cNvPr>
              <p:cNvSpPr/>
              <p:nvPr/>
            </p:nvSpPr>
            <p:spPr>
              <a:xfrm>
                <a:off x="2332929" y="4118242"/>
                <a:ext cx="180000" cy="180000"/>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0" name="Rectangle 39">
                <a:extLst>
                  <a:ext uri="{FF2B5EF4-FFF2-40B4-BE49-F238E27FC236}">
                    <a16:creationId xmlns:a16="http://schemas.microsoft.com/office/drawing/2014/main" id="{0301CDDD-3905-41B8-B4C9-F89514F8C233}"/>
                  </a:ext>
                </a:extLst>
              </p:cNvPr>
              <p:cNvSpPr/>
              <p:nvPr/>
            </p:nvSpPr>
            <p:spPr>
              <a:xfrm>
                <a:off x="2329792" y="3760689"/>
                <a:ext cx="180000" cy="180000"/>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pic>
          <p:nvPicPr>
            <p:cNvPr id="35" name="Picture 5" descr="C:\Users\David\AppData\Local\Microsoft\Windows\INetCache\IE\XJVJXHFD\green-steps[1].png">
              <a:extLst>
                <a:ext uri="{FF2B5EF4-FFF2-40B4-BE49-F238E27FC236}">
                  <a16:creationId xmlns:a16="http://schemas.microsoft.com/office/drawing/2014/main" id="{910D3729-FDE8-4931-8004-40F279293679}"/>
                </a:ext>
              </a:extLst>
            </p:cNvPr>
            <p:cNvPicPr>
              <a:picLocks noChangeAspect="1" noChangeArrowheads="1"/>
            </p:cNvPicPr>
            <p:nvPr/>
          </p:nvPicPr>
          <p:blipFill>
            <a:blip r:embed="rId15" cstate="print">
              <a:biLevel thresh="75000"/>
              <a:extLst>
                <a:ext uri="{28A0092B-C50C-407E-A947-70E740481C1C}">
                  <a14:useLocalDpi xmlns:a14="http://schemas.microsoft.com/office/drawing/2010/main" val="0"/>
                </a:ext>
              </a:extLst>
            </a:blip>
            <a:srcRect/>
            <a:stretch>
              <a:fillRect/>
            </a:stretch>
          </p:blipFill>
          <p:spPr bwMode="auto">
            <a:xfrm>
              <a:off x="40118" y="4542712"/>
              <a:ext cx="483708" cy="483708"/>
            </a:xfrm>
            <a:prstGeom prst="rect">
              <a:avLst/>
            </a:prstGeom>
            <a:noFill/>
            <a:extLst>
              <a:ext uri="{909E8E84-426E-40DD-AFC4-6F175D3DCCD1}">
                <a14:hiddenFill xmlns:a14="http://schemas.microsoft.com/office/drawing/2010/main">
                  <a:solidFill>
                    <a:srgbClr val="FFFFFF"/>
                  </a:solidFill>
                </a14:hiddenFill>
              </a:ext>
            </a:extLst>
          </p:spPr>
        </p:pic>
      </p:grpSp>
      <p:sp>
        <p:nvSpPr>
          <p:cNvPr id="42" name="TextBox 41">
            <a:extLst>
              <a:ext uri="{FF2B5EF4-FFF2-40B4-BE49-F238E27FC236}">
                <a16:creationId xmlns:a16="http://schemas.microsoft.com/office/drawing/2014/main" id="{F20216D3-B74F-48AC-BF41-FF844E85B248}"/>
              </a:ext>
            </a:extLst>
          </p:cNvPr>
          <p:cNvSpPr txBox="1"/>
          <p:nvPr/>
        </p:nvSpPr>
        <p:spPr>
          <a:xfrm>
            <a:off x="584028" y="5649910"/>
            <a:ext cx="2491056" cy="892360"/>
          </a:xfrm>
          <a:prstGeom prst="rect">
            <a:avLst/>
          </a:prstGeom>
          <a:noFill/>
        </p:spPr>
        <p:txBody>
          <a:bodyPr wrap="square">
            <a:spAutoFit/>
          </a:bodyPr>
          <a:lstStyle/>
          <a:p>
            <a:pPr marL="0" marR="0" indent="0" algn="l">
              <a:lnSpc>
                <a:spcPct val="119000"/>
              </a:lnSpc>
              <a:spcBef>
                <a:spcPts val="0"/>
              </a:spcBef>
              <a:spcAft>
                <a:spcPts val="600"/>
              </a:spcAft>
            </a:pPr>
            <a:r>
              <a:rPr lang="en-GB" sz="800" b="1" i="1" kern="1400">
                <a:ln>
                  <a:noFill/>
                </a:ln>
                <a:effectLst/>
                <a:latin typeface="Calibri" panose="020F0502020204030204" pitchFamily="34" charset="0"/>
              </a:rPr>
              <a:t>*Add more technical details including the names of the  tools/equipment, break down each stage into subsections</a:t>
            </a:r>
            <a:endParaRPr lang="en-GB" sz="2400" b="1" i="1" kern="1400">
              <a:ln>
                <a:noFill/>
              </a:ln>
              <a:effectLst/>
              <a:latin typeface="Calibri" panose="020F0502020204030204" pitchFamily="34" charset="0"/>
            </a:endParaRPr>
          </a:p>
          <a:p>
            <a:pPr marL="0" marR="0" indent="0" algn="l">
              <a:lnSpc>
                <a:spcPct val="119000"/>
              </a:lnSpc>
              <a:spcBef>
                <a:spcPts val="0"/>
              </a:spcBef>
              <a:spcAft>
                <a:spcPts val="600"/>
              </a:spcAft>
            </a:pPr>
            <a:r>
              <a:rPr lang="en-GB" sz="800" b="1" i="1" kern="1400">
                <a:ln>
                  <a:noFill/>
                </a:ln>
                <a:effectLst/>
                <a:latin typeface="Calibri" panose="020F0502020204030204" pitchFamily="34" charset="0"/>
              </a:rPr>
              <a:t>*Use a black fine liner, ruler and coloured pencils to enhance your work</a:t>
            </a:r>
            <a:endParaRPr lang="en-GB" sz="2400" b="1" i="1" kern="1400">
              <a:ln>
                <a:noFill/>
              </a:ln>
              <a:effectLst/>
              <a:latin typeface="Calibri" panose="020F0502020204030204" pitchFamily="34" charset="0"/>
            </a:endParaRPr>
          </a:p>
        </p:txBody>
      </p:sp>
      <p:sp>
        <p:nvSpPr>
          <p:cNvPr id="43" name="TextBox 42">
            <a:extLst>
              <a:ext uri="{FF2B5EF4-FFF2-40B4-BE49-F238E27FC236}">
                <a16:creationId xmlns:a16="http://schemas.microsoft.com/office/drawing/2014/main" id="{7E41FEB1-BE81-4F72-A55A-E3F9A80C92F5}"/>
              </a:ext>
            </a:extLst>
          </p:cNvPr>
          <p:cNvSpPr txBox="1"/>
          <p:nvPr/>
        </p:nvSpPr>
        <p:spPr>
          <a:xfrm>
            <a:off x="133926" y="4499101"/>
            <a:ext cx="2485633" cy="1077218"/>
          </a:xfrm>
          <a:prstGeom prst="rect">
            <a:avLst/>
          </a:prstGeom>
          <a:noFill/>
        </p:spPr>
        <p:txBody>
          <a:bodyPr wrap="square" rtlCol="0">
            <a:spAutoFit/>
          </a:bodyPr>
          <a:lstStyle/>
          <a:p>
            <a:pPr marL="85725" marR="0" lvl="0" indent="-85725" defTabSz="914400" eaLnBrk="1" fontAlgn="base" latinLnBrk="0" hangingPunct="1">
              <a:lnSpc>
                <a:spcPct val="100000"/>
              </a:lnSpc>
              <a:spcBef>
                <a:spcPct val="0"/>
              </a:spcBef>
              <a:spcAft>
                <a:spcPct val="0"/>
              </a:spcAft>
              <a:buClrTx/>
              <a:buSzTx/>
              <a:buFont typeface="Arial" panose="020B0604020202020204" pitchFamily="34" charset="0"/>
              <a:buChar char="•"/>
              <a:tabLst/>
              <a:defRPr/>
            </a:pPr>
            <a:r>
              <a:rPr kumimoji="0" lang="en-GB" altLang="en-US" sz="800" b="0" i="0" u="none" strike="noStrike" kern="0" cap="none" spc="0" normalizeH="0" baseline="0" noProof="0">
                <a:ln>
                  <a:noFill/>
                </a:ln>
                <a:solidFill>
                  <a:prstClr val="black"/>
                </a:solidFill>
                <a:effectLst/>
                <a:uLnTx/>
                <a:uFillTx/>
                <a:cs typeface="Arial" charset="0"/>
              </a:rPr>
              <a:t>You have </a:t>
            </a:r>
            <a:r>
              <a:rPr kumimoji="0" lang="en-GB" altLang="en-US" sz="800" b="1" i="0" u="none" strike="noStrike" kern="0" cap="none" spc="0" normalizeH="0" baseline="0" noProof="0">
                <a:ln>
                  <a:noFill/>
                </a:ln>
                <a:solidFill>
                  <a:prstClr val="black"/>
                </a:solidFill>
                <a:effectLst/>
                <a:uLnTx/>
                <a:uFillTx/>
                <a:cs typeface="Arial" charset="0"/>
              </a:rPr>
              <a:t>precise</a:t>
            </a:r>
            <a:r>
              <a:rPr kumimoji="0" lang="en-GB" altLang="en-US" sz="800" b="0" i="0" u="none" strike="noStrike" kern="0" cap="none" spc="0" normalizeH="0" baseline="0" noProof="0">
                <a:ln>
                  <a:noFill/>
                </a:ln>
                <a:solidFill>
                  <a:prstClr val="black"/>
                </a:solidFill>
                <a:effectLst/>
                <a:uLnTx/>
                <a:uFillTx/>
                <a:cs typeface="Arial" charset="0"/>
              </a:rPr>
              <a:t> and </a:t>
            </a:r>
            <a:r>
              <a:rPr kumimoji="0" lang="en-GB" altLang="en-US" sz="800" b="1" i="0" u="none" strike="noStrike" kern="0" cap="none" spc="0" normalizeH="0" baseline="0" noProof="0">
                <a:ln>
                  <a:noFill/>
                </a:ln>
                <a:solidFill>
                  <a:prstClr val="black"/>
                </a:solidFill>
                <a:effectLst/>
                <a:uLnTx/>
                <a:uFillTx/>
                <a:cs typeface="Arial" charset="0"/>
              </a:rPr>
              <a:t>detailed</a:t>
            </a:r>
            <a:r>
              <a:rPr kumimoji="0" lang="en-GB" altLang="en-US" sz="800" b="0" i="0" u="none" strike="noStrike" kern="0" cap="none" spc="0" normalizeH="0" baseline="0" noProof="0">
                <a:ln>
                  <a:noFill/>
                </a:ln>
                <a:solidFill>
                  <a:prstClr val="black"/>
                </a:solidFill>
                <a:effectLst/>
                <a:uLnTx/>
                <a:uFillTx/>
                <a:cs typeface="Arial" charset="0"/>
              </a:rPr>
              <a:t> planning for how you will manufacture your idea with </a:t>
            </a:r>
            <a:r>
              <a:rPr kumimoji="0" lang="en-GB" altLang="en-US" sz="800" b="1" i="0" u="none" strike="noStrike" kern="0" cap="none" spc="0" normalizeH="0" baseline="0" noProof="0">
                <a:ln>
                  <a:noFill/>
                </a:ln>
                <a:solidFill>
                  <a:prstClr val="black"/>
                </a:solidFill>
                <a:effectLst/>
                <a:uLnTx/>
                <a:uFillTx/>
                <a:cs typeface="Arial" charset="0"/>
              </a:rPr>
              <a:t>exact details.</a:t>
            </a:r>
          </a:p>
          <a:p>
            <a:pPr marL="85725" marR="0" lvl="0" indent="-85725" defTabSz="914400" eaLnBrk="1" fontAlgn="base" latinLnBrk="0" hangingPunct="1">
              <a:lnSpc>
                <a:spcPct val="100000"/>
              </a:lnSpc>
              <a:spcBef>
                <a:spcPct val="0"/>
              </a:spcBef>
              <a:spcAft>
                <a:spcPct val="0"/>
              </a:spcAft>
              <a:buClrTx/>
              <a:buSzTx/>
              <a:buFont typeface="Arial" panose="020B0604020202020204" pitchFamily="34" charset="0"/>
              <a:buChar char="•"/>
              <a:tabLst/>
              <a:defRPr/>
            </a:pPr>
            <a:endParaRPr kumimoji="0" lang="en-GB" altLang="en-US" sz="800" b="0" i="0" u="none" strike="noStrike" kern="0" cap="none" spc="0" normalizeH="0" baseline="0" noProof="0">
              <a:ln>
                <a:noFill/>
              </a:ln>
              <a:solidFill>
                <a:prstClr val="black"/>
              </a:solidFill>
              <a:effectLst/>
              <a:uLnTx/>
              <a:uFillTx/>
              <a:cs typeface="Arial" charset="0"/>
            </a:endParaRPr>
          </a:p>
          <a:p>
            <a:pPr marL="85725" marR="0" lvl="0" indent="-85725" defTabSz="914400" eaLnBrk="1" fontAlgn="base" latinLnBrk="0" hangingPunct="1">
              <a:lnSpc>
                <a:spcPct val="100000"/>
              </a:lnSpc>
              <a:spcBef>
                <a:spcPct val="0"/>
              </a:spcBef>
              <a:spcAft>
                <a:spcPct val="0"/>
              </a:spcAft>
              <a:buClrTx/>
              <a:buSzTx/>
              <a:buFont typeface="Arial" panose="020B0604020202020204" pitchFamily="34" charset="0"/>
              <a:buChar char="•"/>
              <a:tabLst/>
              <a:defRPr/>
            </a:pPr>
            <a:r>
              <a:rPr kumimoji="0" lang="en-GB" altLang="en-US" sz="800" b="0" i="0" u="none" strike="noStrike" kern="0" cap="none" spc="0" normalizeH="0" baseline="0" noProof="0">
                <a:ln>
                  <a:noFill/>
                </a:ln>
                <a:solidFill>
                  <a:prstClr val="black"/>
                </a:solidFill>
                <a:effectLst/>
                <a:uLnTx/>
                <a:uFillTx/>
                <a:cs typeface="Arial" charset="0"/>
              </a:rPr>
              <a:t>You have some </a:t>
            </a:r>
            <a:r>
              <a:rPr kumimoji="0" lang="en-GB" altLang="en-US" sz="800" b="1" i="0" u="none" strike="noStrike" kern="0" cap="none" spc="0" normalizeH="0" baseline="0" noProof="0">
                <a:ln>
                  <a:noFill/>
                </a:ln>
                <a:solidFill>
                  <a:prstClr val="black"/>
                </a:solidFill>
                <a:effectLst/>
                <a:uLnTx/>
                <a:uFillTx/>
                <a:cs typeface="Arial" charset="0"/>
              </a:rPr>
              <a:t>clear</a:t>
            </a:r>
            <a:r>
              <a:rPr kumimoji="0" lang="en-GB" altLang="en-US" sz="800" b="0" i="0" u="none" strike="noStrike" kern="0" cap="none" spc="0" normalizeH="0" baseline="0" noProof="0">
                <a:ln>
                  <a:noFill/>
                </a:ln>
                <a:solidFill>
                  <a:prstClr val="black"/>
                </a:solidFill>
                <a:effectLst/>
                <a:uLnTx/>
                <a:uFillTx/>
                <a:cs typeface="Arial" charset="0"/>
              </a:rPr>
              <a:t> planning for how you will manufacture your idea with </a:t>
            </a:r>
            <a:r>
              <a:rPr kumimoji="0" lang="en-GB" altLang="en-US" sz="800" b="1" i="0" u="none" strike="noStrike" kern="0" cap="none" spc="0" normalizeH="0" baseline="0" noProof="0">
                <a:ln>
                  <a:noFill/>
                </a:ln>
                <a:solidFill>
                  <a:prstClr val="black"/>
                </a:solidFill>
                <a:effectLst/>
                <a:uLnTx/>
                <a:uFillTx/>
                <a:cs typeface="Arial" charset="0"/>
              </a:rPr>
              <a:t>some details.</a:t>
            </a:r>
          </a:p>
          <a:p>
            <a:pPr marL="85725" marR="0" lvl="0" indent="-85725" defTabSz="914400" eaLnBrk="1" fontAlgn="base" latinLnBrk="0" hangingPunct="1">
              <a:lnSpc>
                <a:spcPct val="100000"/>
              </a:lnSpc>
              <a:spcBef>
                <a:spcPct val="0"/>
              </a:spcBef>
              <a:spcAft>
                <a:spcPct val="0"/>
              </a:spcAft>
              <a:buClrTx/>
              <a:buSzTx/>
              <a:buFont typeface="Arial" panose="020B0604020202020204" pitchFamily="34" charset="0"/>
              <a:buChar char="•"/>
              <a:tabLst/>
              <a:defRPr/>
            </a:pPr>
            <a:endParaRPr kumimoji="0" lang="en-GB" altLang="en-US" sz="800" b="0" i="0" u="none" strike="noStrike" kern="0" cap="none" spc="0" normalizeH="0" baseline="0" noProof="0">
              <a:ln>
                <a:noFill/>
              </a:ln>
              <a:solidFill>
                <a:prstClr val="black"/>
              </a:solidFill>
              <a:effectLst/>
              <a:uLnTx/>
              <a:uFillTx/>
              <a:cs typeface="Arial" charset="0"/>
            </a:endParaRPr>
          </a:p>
          <a:p>
            <a:pPr marL="85725" marR="0" lvl="0" indent="-85725" defTabSz="914400" eaLnBrk="1" fontAlgn="base" latinLnBrk="0" hangingPunct="1">
              <a:lnSpc>
                <a:spcPct val="100000"/>
              </a:lnSpc>
              <a:spcBef>
                <a:spcPct val="0"/>
              </a:spcBef>
              <a:spcAft>
                <a:spcPct val="0"/>
              </a:spcAft>
              <a:buClrTx/>
              <a:buSzTx/>
              <a:buFont typeface="Arial" panose="020B0604020202020204" pitchFamily="34" charset="0"/>
              <a:buChar char="•"/>
              <a:tabLst/>
              <a:defRPr/>
            </a:pPr>
            <a:r>
              <a:rPr kumimoji="0" lang="en-GB" altLang="en-US" sz="800" b="0" i="0" u="none" strike="noStrike" kern="0" cap="none" spc="0" normalizeH="0" baseline="0" noProof="0">
                <a:ln>
                  <a:noFill/>
                </a:ln>
                <a:solidFill>
                  <a:prstClr val="black"/>
                </a:solidFill>
                <a:effectLst/>
                <a:uLnTx/>
                <a:uFillTx/>
                <a:cs typeface="Arial" charset="0"/>
              </a:rPr>
              <a:t>You have some </a:t>
            </a:r>
            <a:r>
              <a:rPr kumimoji="0" lang="en-GB" altLang="en-US" sz="800" b="1" i="0" u="none" strike="noStrike" kern="0" cap="none" spc="0" normalizeH="0" baseline="0" noProof="0">
                <a:ln>
                  <a:noFill/>
                </a:ln>
                <a:solidFill>
                  <a:prstClr val="black"/>
                </a:solidFill>
                <a:effectLst/>
                <a:uLnTx/>
                <a:uFillTx/>
                <a:cs typeface="Arial" charset="0"/>
              </a:rPr>
              <a:t>basic</a:t>
            </a:r>
            <a:r>
              <a:rPr kumimoji="0" lang="en-GB" altLang="en-US" sz="800" b="0" i="0" u="none" strike="noStrike" kern="0" cap="none" spc="0" normalizeH="0" baseline="0" noProof="0">
                <a:ln>
                  <a:noFill/>
                </a:ln>
                <a:solidFill>
                  <a:prstClr val="black"/>
                </a:solidFill>
                <a:effectLst/>
                <a:uLnTx/>
                <a:uFillTx/>
                <a:cs typeface="Arial" charset="0"/>
              </a:rPr>
              <a:t> planning for how you will manufacture your idea.</a:t>
            </a:r>
          </a:p>
        </p:txBody>
      </p:sp>
      <p:sp>
        <p:nvSpPr>
          <p:cNvPr id="44" name="TextBox 43">
            <a:extLst>
              <a:ext uri="{FF2B5EF4-FFF2-40B4-BE49-F238E27FC236}">
                <a16:creationId xmlns:a16="http://schemas.microsoft.com/office/drawing/2014/main" id="{001AD77B-C298-4444-9844-CD2B9C41D7BD}"/>
              </a:ext>
            </a:extLst>
          </p:cNvPr>
          <p:cNvSpPr txBox="1"/>
          <p:nvPr/>
        </p:nvSpPr>
        <p:spPr>
          <a:xfrm>
            <a:off x="-72930" y="5630455"/>
            <a:ext cx="944938" cy="411203"/>
          </a:xfrm>
          <a:prstGeom prst="rect">
            <a:avLst/>
          </a:prstGeom>
          <a:noFill/>
        </p:spPr>
        <p:txBody>
          <a:bodyPr wrap="square">
            <a:spAutoFit/>
          </a:bodyPr>
          <a:lstStyle/>
          <a:p>
            <a:pPr marL="0" marR="0" indent="0" algn="ctr">
              <a:lnSpc>
                <a:spcPct val="119000"/>
              </a:lnSpc>
              <a:spcBef>
                <a:spcPts val="0"/>
              </a:spcBef>
              <a:spcAft>
                <a:spcPts val="0"/>
              </a:spcAft>
            </a:pPr>
            <a:r>
              <a:rPr lang="en-GB" sz="900" b="1" i="1" kern="1400">
                <a:ln>
                  <a:noFill/>
                </a:ln>
                <a:effectLst/>
                <a:latin typeface="Calibri" panose="020F0502020204030204" pitchFamily="34" charset="0"/>
              </a:rPr>
              <a:t>Next </a:t>
            </a:r>
          </a:p>
          <a:p>
            <a:pPr marL="0" marR="0" indent="0" algn="ctr">
              <a:lnSpc>
                <a:spcPct val="119000"/>
              </a:lnSpc>
              <a:spcBef>
                <a:spcPts val="0"/>
              </a:spcBef>
              <a:spcAft>
                <a:spcPts val="0"/>
              </a:spcAft>
            </a:pPr>
            <a:r>
              <a:rPr lang="en-GB" sz="900" b="1" i="1" kern="1400">
                <a:ln>
                  <a:noFill/>
                </a:ln>
                <a:effectLst/>
                <a:latin typeface="Calibri" panose="020F0502020204030204" pitchFamily="34" charset="0"/>
              </a:rPr>
              <a:t>Steps…</a:t>
            </a:r>
            <a:endParaRPr lang="en-GB" sz="2800" kern="1400">
              <a:ln>
                <a:noFill/>
              </a:ln>
              <a:effectLst/>
              <a:latin typeface="Calibri" panose="020F0502020204030204" pitchFamily="34" charset="0"/>
            </a:endParaRPr>
          </a:p>
        </p:txBody>
      </p:sp>
      <p:sp>
        <p:nvSpPr>
          <p:cNvPr id="41" name="TextBox 40">
            <a:extLst>
              <a:ext uri="{FF2B5EF4-FFF2-40B4-BE49-F238E27FC236}">
                <a16:creationId xmlns:a16="http://schemas.microsoft.com/office/drawing/2014/main" id="{3C283E10-CE30-4B74-8C6B-7016C9733DE2}"/>
              </a:ext>
            </a:extLst>
          </p:cNvPr>
          <p:cNvSpPr txBox="1"/>
          <p:nvPr/>
        </p:nvSpPr>
        <p:spPr>
          <a:xfrm>
            <a:off x="7683190" y="274504"/>
            <a:ext cx="2143308" cy="5047536"/>
          </a:xfrm>
          <a:prstGeom prst="rect">
            <a:avLst/>
          </a:prstGeom>
          <a:noFill/>
          <a:ln>
            <a:solidFill>
              <a:schemeClr val="tx1"/>
            </a:solidFill>
          </a:ln>
        </p:spPr>
        <p:txBody>
          <a:bodyPr wrap="square">
            <a:spAutoFit/>
          </a:bodyPr>
          <a:lstStyle/>
          <a:p>
            <a:r>
              <a:rPr lang="en-GB" sz="1400" i="0" u="none" strike="noStrike" dirty="0">
                <a:solidFill>
                  <a:schemeClr val="accent2">
                    <a:lumMod val="50000"/>
                  </a:schemeClr>
                </a:solidFill>
                <a:effectLst/>
                <a:latin typeface="Eras Light ITC" panose="020B0402030504020804" pitchFamily="34" charset="0"/>
              </a:rPr>
              <a:t>Manufacturing engineering</a:t>
            </a:r>
            <a:r>
              <a:rPr lang="en-GB" sz="1400" i="0" dirty="0">
                <a:solidFill>
                  <a:schemeClr val="accent2">
                    <a:lumMod val="50000"/>
                  </a:schemeClr>
                </a:solidFill>
                <a:effectLst/>
                <a:latin typeface="Eras Light ITC" panose="020B0402030504020804" pitchFamily="34" charset="0"/>
              </a:rPr>
              <a:t>, or the manufacturing process, are the steps through which raw materials are transformed into a </a:t>
            </a:r>
            <a:r>
              <a:rPr lang="en-GB" sz="1400" i="0" u="none" strike="noStrike" dirty="0">
                <a:solidFill>
                  <a:schemeClr val="accent2">
                    <a:lumMod val="50000"/>
                  </a:schemeClr>
                </a:solidFill>
                <a:effectLst/>
                <a:latin typeface="Eras Light ITC" panose="020B0402030504020804" pitchFamily="34" charset="0"/>
              </a:rPr>
              <a:t>final product</a:t>
            </a:r>
            <a:r>
              <a:rPr lang="en-GB" sz="1400" i="0" dirty="0">
                <a:solidFill>
                  <a:schemeClr val="accent2">
                    <a:lumMod val="50000"/>
                  </a:schemeClr>
                </a:solidFill>
                <a:effectLst/>
                <a:latin typeface="Eras Light ITC" panose="020B0402030504020804" pitchFamily="34" charset="0"/>
              </a:rPr>
              <a:t>. The manufacturing process begins with the </a:t>
            </a:r>
            <a:r>
              <a:rPr lang="en-GB" sz="1400" i="0" u="none" strike="noStrike" dirty="0">
                <a:solidFill>
                  <a:schemeClr val="accent2">
                    <a:lumMod val="50000"/>
                  </a:schemeClr>
                </a:solidFill>
                <a:effectLst/>
                <a:latin typeface="Eras Light ITC" panose="020B0402030504020804" pitchFamily="34" charset="0"/>
              </a:rPr>
              <a:t>product design</a:t>
            </a:r>
            <a:r>
              <a:rPr lang="en-GB" sz="1400" i="0" dirty="0">
                <a:solidFill>
                  <a:schemeClr val="accent2">
                    <a:lumMod val="50000"/>
                  </a:schemeClr>
                </a:solidFill>
                <a:effectLst/>
                <a:latin typeface="Eras Light ITC" panose="020B0402030504020804" pitchFamily="34" charset="0"/>
              </a:rPr>
              <a:t>, and </a:t>
            </a:r>
            <a:r>
              <a:rPr lang="en-GB" sz="1400" i="0" u="none" strike="noStrike" dirty="0">
                <a:solidFill>
                  <a:schemeClr val="accent2">
                    <a:lumMod val="50000"/>
                  </a:schemeClr>
                </a:solidFill>
                <a:effectLst/>
                <a:latin typeface="Eras Light ITC" panose="020B0402030504020804" pitchFamily="34" charset="0"/>
              </a:rPr>
              <a:t>materials specification</a:t>
            </a:r>
            <a:r>
              <a:rPr lang="en-GB" sz="1400" i="0" dirty="0">
                <a:solidFill>
                  <a:schemeClr val="accent2">
                    <a:lumMod val="50000"/>
                  </a:schemeClr>
                </a:solidFill>
                <a:effectLst/>
                <a:latin typeface="Eras Light ITC" panose="020B0402030504020804" pitchFamily="34" charset="0"/>
              </a:rPr>
              <a:t> from which the product is made. These materials are then modified through manufacturing processes to become the required part. Garment production is an organized activity consisting of sequential processes such as laying, marking, cutting, stitching, checking, finishing, pressing and packaging. </a:t>
            </a:r>
            <a:endParaRPr lang="en-GB" sz="1400" dirty="0">
              <a:solidFill>
                <a:schemeClr val="accent2">
                  <a:lumMod val="50000"/>
                </a:schemeClr>
              </a:solidFill>
              <a:latin typeface="Eras Light ITC" panose="020B0402030504020804" pitchFamily="34" charset="0"/>
            </a:endParaRPr>
          </a:p>
        </p:txBody>
      </p:sp>
      <p:pic>
        <p:nvPicPr>
          <p:cNvPr id="45" name="Picture 2">
            <a:extLst>
              <a:ext uri="{FF2B5EF4-FFF2-40B4-BE49-F238E27FC236}">
                <a16:creationId xmlns:a16="http://schemas.microsoft.com/office/drawing/2014/main" id="{E800C4E5-FA02-4211-8D3A-833182646461}"/>
              </a:ext>
            </a:extLst>
          </p:cNvPr>
          <p:cNvPicPr>
            <a:picLocks noChangeAspect="1" noChangeArrowheads="1"/>
          </p:cNvPicPr>
          <p:nvPr/>
        </p:nvPicPr>
        <p:blipFill>
          <a:blip r:embed="rId16" cstate="print">
            <a:extLst>
              <a:ext uri="{28A0092B-C50C-407E-A947-70E740481C1C}">
                <a14:useLocalDpi xmlns:a14="http://schemas.microsoft.com/office/drawing/2010/main" val="0"/>
              </a:ext>
            </a:extLst>
          </a:blip>
          <a:srcRect/>
          <a:stretch>
            <a:fillRect/>
          </a:stretch>
        </p:blipFill>
        <p:spPr bwMode="auto">
          <a:xfrm>
            <a:off x="9030926" y="0"/>
            <a:ext cx="880033" cy="783444"/>
          </a:xfrm>
          <a:prstGeom prst="rect">
            <a:avLst/>
          </a:prstGeom>
          <a:noFill/>
          <a:extLst>
            <a:ext uri="{909E8E84-426E-40DD-AFC4-6F175D3DCCD1}">
              <a14:hiddenFill xmlns:a14="http://schemas.microsoft.com/office/drawing/2010/main">
                <a:solidFill>
                  <a:srgbClr val="FFFFFF"/>
                </a:solidFill>
              </a14:hiddenFill>
            </a:ext>
          </a:extLst>
        </p:spPr>
      </p:pic>
      <p:sp>
        <p:nvSpPr>
          <p:cNvPr id="46" name="Rectangle 45">
            <a:extLst>
              <a:ext uri="{FF2B5EF4-FFF2-40B4-BE49-F238E27FC236}">
                <a16:creationId xmlns:a16="http://schemas.microsoft.com/office/drawing/2014/main" id="{06A292B1-53FA-4EF2-A8EC-9CC0639794FA}"/>
              </a:ext>
            </a:extLst>
          </p:cNvPr>
          <p:cNvSpPr/>
          <p:nvPr/>
        </p:nvSpPr>
        <p:spPr>
          <a:xfrm>
            <a:off x="9030926" y="204733"/>
            <a:ext cx="635822" cy="345491"/>
          </a:xfrm>
          <a:prstGeom prst="rect">
            <a:avLst/>
          </a:prstGeom>
          <a:noFill/>
        </p:spPr>
        <p:txBody>
          <a:bodyPr wrap="none" lIns="91440" tIns="45720" rIns="91440" bIns="45720">
            <a:prstTxWarp prst="textArchUp">
              <a:avLst/>
            </a:prstTxWarp>
            <a:spAutoFit/>
          </a:bodyPr>
          <a:lstStyle/>
          <a:p>
            <a:pPr algn="ctr"/>
            <a:r>
              <a:rPr lang="en-US" sz="1200" dirty="0">
                <a:ln w="0"/>
                <a:effectLst>
                  <a:outerShdw blurRad="38100" dist="19050" dir="2700000" algn="tl" rotWithShape="0">
                    <a:schemeClr val="dk1">
                      <a:alpha val="40000"/>
                    </a:schemeClr>
                  </a:outerShdw>
                </a:effectLst>
                <a:latin typeface="Eras Demi ITC" panose="020B0805030504020804" pitchFamily="34" charset="0"/>
              </a:rPr>
              <a:t>DART</a:t>
            </a:r>
            <a:endParaRPr lang="en-US" sz="1200" b="0" cap="none" spc="0" dirty="0">
              <a:ln w="0"/>
              <a:solidFill>
                <a:schemeClr val="tx1"/>
              </a:solidFill>
              <a:effectLst>
                <a:outerShdw blurRad="38100" dist="19050" dir="2700000" algn="tl" rotWithShape="0">
                  <a:schemeClr val="dk1">
                    <a:alpha val="40000"/>
                  </a:schemeClr>
                </a:outerShdw>
              </a:effectLst>
              <a:latin typeface="Eras Demi ITC" panose="020B0805030504020804" pitchFamily="34" charset="0"/>
            </a:endParaRPr>
          </a:p>
        </p:txBody>
      </p:sp>
      <p:sp>
        <p:nvSpPr>
          <p:cNvPr id="2" name="TextBox 1">
            <a:extLst>
              <a:ext uri="{FF2B5EF4-FFF2-40B4-BE49-F238E27FC236}">
                <a16:creationId xmlns:a16="http://schemas.microsoft.com/office/drawing/2014/main" id="{6D3B127D-C994-412A-B1BC-640085ADF87F}"/>
              </a:ext>
            </a:extLst>
          </p:cNvPr>
          <p:cNvSpPr txBox="1"/>
          <p:nvPr/>
        </p:nvSpPr>
        <p:spPr>
          <a:xfrm>
            <a:off x="7683190" y="5439340"/>
            <a:ext cx="2143308" cy="954107"/>
          </a:xfrm>
          <a:prstGeom prst="rect">
            <a:avLst/>
          </a:prstGeom>
          <a:noFill/>
          <a:ln>
            <a:solidFill>
              <a:schemeClr val="tx1"/>
            </a:solidFill>
          </a:ln>
        </p:spPr>
        <p:txBody>
          <a:bodyPr wrap="square" rtlCol="0">
            <a:spAutoFit/>
          </a:bodyPr>
          <a:lstStyle/>
          <a:p>
            <a:r>
              <a:rPr lang="en-GB" sz="1400" dirty="0">
                <a:latin typeface="Eras Light ITC" panose="020B0402030504020804" pitchFamily="34" charset="0"/>
              </a:rPr>
              <a:t>Where are most clothes manufactured?</a:t>
            </a:r>
          </a:p>
          <a:p>
            <a:endParaRPr lang="en-GB" sz="1400" dirty="0">
              <a:latin typeface="Eras Light ITC" panose="020B0402030504020804" pitchFamily="34" charset="0"/>
            </a:endParaRPr>
          </a:p>
          <a:p>
            <a:endParaRPr lang="en-GB" sz="1400" dirty="0">
              <a:latin typeface="Eras Light ITC" panose="020B0402030504020804" pitchFamily="34" charset="0"/>
            </a:endParaRPr>
          </a:p>
        </p:txBody>
      </p:sp>
    </p:spTree>
    <p:extLst>
      <p:ext uri="{BB962C8B-B14F-4D97-AF65-F5344CB8AC3E}">
        <p14:creationId xmlns:p14="http://schemas.microsoft.com/office/powerpoint/2010/main" val="1783874614"/>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extBox 12">
            <a:extLst>
              <a:ext uri="{FF2B5EF4-FFF2-40B4-BE49-F238E27FC236}">
                <a16:creationId xmlns:a16="http://schemas.microsoft.com/office/drawing/2014/main" id="{F9CA5A2D-8CC7-49DA-A92D-D3E722A0E62F}"/>
              </a:ext>
            </a:extLst>
          </p:cNvPr>
          <p:cNvSpPr txBox="1"/>
          <p:nvPr/>
        </p:nvSpPr>
        <p:spPr>
          <a:xfrm>
            <a:off x="1906411" y="336412"/>
            <a:ext cx="7217897" cy="461665"/>
          </a:xfrm>
          <a:prstGeom prst="rect">
            <a:avLst/>
          </a:prstGeom>
          <a:noFill/>
        </p:spPr>
        <p:txBody>
          <a:bodyPr wrap="square" lIns="91440" tIns="45720" rIns="91440" bIns="45720" anchor="t">
            <a:spAutoFit/>
          </a:bodyPr>
          <a:lstStyle/>
          <a:p>
            <a:r>
              <a:rPr lang="en-GB" sz="2400" b="1">
                <a:ln w="12700">
                  <a:solidFill>
                    <a:schemeClr val="tx1"/>
                  </a:solidFill>
                  <a:prstDash val="solid"/>
                </a:ln>
                <a:noFill/>
                <a:latin typeface="Eras Demi ITC"/>
                <a:cs typeface="Arial"/>
              </a:rPr>
              <a:t>Cushion – Setting up the sewing machine</a:t>
            </a:r>
            <a:endParaRPr lang="en-GB" sz="2400" b="1">
              <a:ln w="12700">
                <a:solidFill>
                  <a:prstClr val="black"/>
                </a:solidFill>
                <a:prstDash val="solid"/>
              </a:ln>
              <a:latin typeface="Eras Demi ITC"/>
              <a:cs typeface="Arial"/>
            </a:endParaRPr>
          </a:p>
        </p:txBody>
      </p:sp>
      <p:pic>
        <p:nvPicPr>
          <p:cNvPr id="80903" name="Picture 7">
            <a:extLst>
              <a:ext uri="{FF2B5EF4-FFF2-40B4-BE49-F238E27FC236}">
                <a16:creationId xmlns:a16="http://schemas.microsoft.com/office/drawing/2014/main" id="{2F6D0DC8-0A62-4F4F-9937-0BB1FC8DB91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015308" y="1051444"/>
            <a:ext cx="5784950" cy="4340710"/>
          </a:xfrm>
          <a:prstGeom prst="rect">
            <a:avLst/>
          </a:prstGeom>
          <a:noFill/>
          <a:ln w="38100">
            <a:solidFill>
              <a:schemeClr val="tx1"/>
            </a:solidFill>
          </a:ln>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E0A14B3A-C5F5-4395-B43D-05C67E1C2A57}"/>
              </a:ext>
            </a:extLst>
          </p:cNvPr>
          <p:cNvSpPr txBox="1"/>
          <p:nvPr/>
        </p:nvSpPr>
        <p:spPr>
          <a:xfrm>
            <a:off x="913367" y="6059923"/>
            <a:ext cx="8342616" cy="461665"/>
          </a:xfrm>
          <a:prstGeom prst="rect">
            <a:avLst/>
          </a:prstGeom>
          <a:noFill/>
        </p:spPr>
        <p:txBody>
          <a:bodyPr wrap="square" lIns="91440" tIns="45720" rIns="91440" bIns="45720" rtlCol="0" anchor="t">
            <a:spAutoFit/>
          </a:bodyPr>
          <a:lstStyle/>
          <a:p>
            <a:pPr algn="ctr"/>
            <a:r>
              <a:rPr lang="en-GB" sz="1200">
                <a:latin typeface="Eras Demi ITC"/>
                <a:cs typeface="Arial"/>
              </a:rPr>
              <a:t>AFTER THE DEMONSTRATION, PLEASE DRAW A LINE OF HOW TO THREAD THE MACHINE, AND LABEL THE DIFFERENT PARTS</a:t>
            </a:r>
          </a:p>
        </p:txBody>
      </p:sp>
      <p:sp>
        <p:nvSpPr>
          <p:cNvPr id="2" name="TextBox 1">
            <a:extLst>
              <a:ext uri="{FF2B5EF4-FFF2-40B4-BE49-F238E27FC236}">
                <a16:creationId xmlns:a16="http://schemas.microsoft.com/office/drawing/2014/main" id="{B052AACA-4D29-4C6D-B9F0-FDB8F495CB98}"/>
              </a:ext>
            </a:extLst>
          </p:cNvPr>
          <p:cNvSpPr txBox="1"/>
          <p:nvPr/>
        </p:nvSpPr>
        <p:spPr>
          <a:xfrm>
            <a:off x="1906411" y="5645521"/>
            <a:ext cx="6356529"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a:latin typeface="Eras Demi ITC" panose="020B0805030504020804" pitchFamily="34" charset="0"/>
                <a:cs typeface="Arial"/>
              </a:rPr>
              <a:t>LI: Gain confidence in sewing machine set-up and use</a:t>
            </a:r>
            <a:endParaRPr lang="en-US">
              <a:latin typeface="Eras Demi ITC" panose="020B0805030504020804" pitchFamily="34" charset="0"/>
            </a:endParaRPr>
          </a:p>
        </p:txBody>
      </p:sp>
      <p:pic>
        <p:nvPicPr>
          <p:cNvPr id="6" name="Picture 2">
            <a:extLst>
              <a:ext uri="{FF2B5EF4-FFF2-40B4-BE49-F238E27FC236}">
                <a16:creationId xmlns:a16="http://schemas.microsoft.com/office/drawing/2014/main" id="{89BD46B3-35EC-468C-B7AA-C3CCE61B76F6}"/>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rot="11212811" flipV="1">
            <a:off x="8720645" y="66052"/>
            <a:ext cx="1146193" cy="722716"/>
          </a:xfrm>
          <a:prstGeom prst="rect">
            <a:avLst/>
          </a:prstGeom>
          <a:noFill/>
          <a:extLst>
            <a:ext uri="{909E8E84-426E-40DD-AFC4-6F175D3DCCD1}">
              <a14:hiddenFill xmlns:a14="http://schemas.microsoft.com/office/drawing/2010/main">
                <a:solidFill>
                  <a:srgbClr val="FFFFFF"/>
                </a:solidFill>
              </a14:hiddenFill>
            </a:ext>
          </a:extLst>
        </p:spPr>
      </p:pic>
      <p:sp>
        <p:nvSpPr>
          <p:cNvPr id="7" name="Rectangle 6">
            <a:extLst>
              <a:ext uri="{FF2B5EF4-FFF2-40B4-BE49-F238E27FC236}">
                <a16:creationId xmlns:a16="http://schemas.microsoft.com/office/drawing/2014/main" id="{A62D49E4-089A-4C51-97E2-5DB07048374B}"/>
              </a:ext>
            </a:extLst>
          </p:cNvPr>
          <p:cNvSpPr/>
          <p:nvPr/>
        </p:nvSpPr>
        <p:spPr>
          <a:xfrm>
            <a:off x="9124308" y="413355"/>
            <a:ext cx="479618" cy="307777"/>
          </a:xfrm>
          <a:prstGeom prst="rect">
            <a:avLst/>
          </a:prstGeom>
          <a:noFill/>
        </p:spPr>
        <p:txBody>
          <a:bodyPr wrap="none" lIns="91440" tIns="45720" rIns="91440" bIns="45720">
            <a:spAutoFit/>
          </a:bodyPr>
          <a:lstStyle/>
          <a:p>
            <a:pPr algn="ctr"/>
            <a:r>
              <a:rPr lang="en-US" sz="1400" b="0" cap="none" spc="0" dirty="0">
                <a:ln w="0"/>
                <a:solidFill>
                  <a:schemeClr val="tx1"/>
                </a:solidFill>
                <a:effectLst>
                  <a:outerShdw blurRad="38100" dist="19050" dir="2700000" algn="tl" rotWithShape="0">
                    <a:schemeClr val="dk1">
                      <a:alpha val="40000"/>
                    </a:schemeClr>
                  </a:outerShdw>
                </a:effectLst>
                <a:latin typeface="Eras Demi ITC" panose="020B0805030504020804" pitchFamily="34" charset="0"/>
              </a:rPr>
              <a:t>DIP</a:t>
            </a:r>
          </a:p>
        </p:txBody>
      </p:sp>
    </p:spTree>
    <p:extLst>
      <p:ext uri="{BB962C8B-B14F-4D97-AF65-F5344CB8AC3E}">
        <p14:creationId xmlns:p14="http://schemas.microsoft.com/office/powerpoint/2010/main" val="1887032369"/>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3ED1234B-2A5E-4258-B655-3BC5F801C888}"/>
              </a:ext>
            </a:extLst>
          </p:cNvPr>
          <p:cNvSpPr txBox="1"/>
          <p:nvPr/>
        </p:nvSpPr>
        <p:spPr>
          <a:xfrm>
            <a:off x="215410" y="158428"/>
            <a:ext cx="4951826" cy="461665"/>
          </a:xfrm>
          <a:prstGeom prst="rect">
            <a:avLst/>
          </a:prstGeom>
          <a:noFill/>
        </p:spPr>
        <p:txBody>
          <a:bodyPr wrap="square" lIns="91440" tIns="45720" rIns="91440" bIns="45720" anchor="t">
            <a:spAutoFit/>
          </a:bodyPr>
          <a:lstStyle/>
          <a:p>
            <a:r>
              <a:rPr lang="en-GB" sz="2400" b="1">
                <a:ln w="12700">
                  <a:solidFill>
                    <a:schemeClr val="tx1"/>
                  </a:solidFill>
                  <a:prstDash val="solid"/>
                </a:ln>
                <a:noFill/>
                <a:latin typeface="Eras Demi ITC"/>
                <a:cs typeface="Arial"/>
              </a:rPr>
              <a:t>Textiles Word Bank</a:t>
            </a:r>
            <a:endParaRPr lang="en-GB" sz="2400" b="1">
              <a:ln w="12700">
                <a:solidFill>
                  <a:prstClr val="black"/>
                </a:solidFill>
                <a:prstDash val="solid"/>
              </a:ln>
              <a:latin typeface="Eras Demi ITC"/>
              <a:cs typeface="Arial"/>
            </a:endParaRPr>
          </a:p>
        </p:txBody>
      </p:sp>
      <p:sp>
        <p:nvSpPr>
          <p:cNvPr id="2" name="TextBox 1">
            <a:extLst>
              <a:ext uri="{FF2B5EF4-FFF2-40B4-BE49-F238E27FC236}">
                <a16:creationId xmlns:a16="http://schemas.microsoft.com/office/drawing/2014/main" id="{FA1AEFDE-FF61-4879-928C-93B8202F0A36}"/>
              </a:ext>
            </a:extLst>
          </p:cNvPr>
          <p:cNvSpPr txBox="1"/>
          <p:nvPr/>
        </p:nvSpPr>
        <p:spPr>
          <a:xfrm>
            <a:off x="5469870" y="1331390"/>
            <a:ext cx="4131329" cy="2678169"/>
          </a:xfrm>
          <a:prstGeom prst="rect">
            <a:avLst/>
          </a:prstGeom>
          <a:noFill/>
          <a:ln>
            <a:solidFill>
              <a:schemeClr val="tx1"/>
            </a:solidFill>
          </a:ln>
        </p:spPr>
        <p:txBody>
          <a:bodyPr wrap="square" lIns="91440" tIns="45720" rIns="91440" bIns="45720" rtlCol="0" anchor="t">
            <a:spAutoFit/>
          </a:bodyPr>
          <a:lstStyle/>
          <a:p>
            <a:pPr>
              <a:lnSpc>
                <a:spcPct val="150000"/>
              </a:lnSpc>
            </a:pPr>
            <a:r>
              <a:rPr lang="en-GB" b="1">
                <a:latin typeface="Eras Light ITC" panose="020B0402030504020804" pitchFamily="34" charset="0"/>
                <a:cs typeface="Arial"/>
              </a:rPr>
              <a:t>DECORATIVE TECHNIQUES</a:t>
            </a:r>
          </a:p>
          <a:p>
            <a:pPr>
              <a:lnSpc>
                <a:spcPct val="150000"/>
              </a:lnSpc>
            </a:pPr>
            <a:r>
              <a:rPr lang="en-GB" sz="1600" b="1">
                <a:latin typeface="Eras Light ITC" panose="020B0402030504020804" pitchFamily="34" charset="0"/>
                <a:cs typeface="Arial"/>
              </a:rPr>
              <a:t>App……...</a:t>
            </a:r>
          </a:p>
          <a:p>
            <a:pPr>
              <a:lnSpc>
                <a:spcPct val="150000"/>
              </a:lnSpc>
            </a:pPr>
            <a:r>
              <a:rPr lang="en-GB" sz="1600" b="1">
                <a:latin typeface="Eras Light ITC" panose="020B0402030504020804" pitchFamily="34" charset="0"/>
                <a:cs typeface="Arial"/>
              </a:rPr>
              <a:t>Fabric P……….</a:t>
            </a:r>
          </a:p>
          <a:p>
            <a:pPr>
              <a:lnSpc>
                <a:spcPct val="150000"/>
              </a:lnSpc>
            </a:pPr>
            <a:r>
              <a:rPr lang="en-GB" sz="1600" b="1">
                <a:latin typeface="Eras Light ITC" panose="020B0402030504020804" pitchFamily="34" charset="0"/>
                <a:cs typeface="Arial"/>
              </a:rPr>
              <a:t>Bea……….</a:t>
            </a:r>
          </a:p>
          <a:p>
            <a:pPr>
              <a:lnSpc>
                <a:spcPct val="150000"/>
              </a:lnSpc>
            </a:pPr>
            <a:r>
              <a:rPr lang="en-GB" sz="1600" b="1">
                <a:latin typeface="Eras Light ITC" panose="020B0402030504020804" pitchFamily="34" charset="0"/>
                <a:cs typeface="Arial"/>
              </a:rPr>
              <a:t>Tie - …....</a:t>
            </a:r>
          </a:p>
          <a:p>
            <a:pPr>
              <a:lnSpc>
                <a:spcPct val="150000"/>
              </a:lnSpc>
            </a:pPr>
            <a:r>
              <a:rPr lang="en-GB" sz="1600" b="1">
                <a:latin typeface="Eras Light ITC" panose="020B0402030504020804" pitchFamily="34" charset="0"/>
                <a:cs typeface="Arial"/>
              </a:rPr>
              <a:t>Sublimation …………</a:t>
            </a:r>
          </a:p>
          <a:p>
            <a:pPr>
              <a:lnSpc>
                <a:spcPct val="150000"/>
              </a:lnSpc>
            </a:pPr>
            <a:r>
              <a:rPr lang="en-GB" sz="1600" b="1">
                <a:latin typeface="Eras Light ITC" panose="020B0402030504020804" pitchFamily="34" charset="0"/>
                <a:cs typeface="Arial"/>
              </a:rPr>
              <a:t>Patch………….</a:t>
            </a:r>
          </a:p>
        </p:txBody>
      </p:sp>
      <p:sp>
        <p:nvSpPr>
          <p:cNvPr id="7" name="TextBox 6">
            <a:extLst>
              <a:ext uri="{FF2B5EF4-FFF2-40B4-BE49-F238E27FC236}">
                <a16:creationId xmlns:a16="http://schemas.microsoft.com/office/drawing/2014/main" id="{DB4C3523-13C5-4BE5-BE8D-4787218EE0A7}"/>
              </a:ext>
            </a:extLst>
          </p:cNvPr>
          <p:cNvSpPr txBox="1"/>
          <p:nvPr/>
        </p:nvSpPr>
        <p:spPr>
          <a:xfrm>
            <a:off x="215410" y="749224"/>
            <a:ext cx="5118589" cy="5719514"/>
          </a:xfrm>
          <a:prstGeom prst="rect">
            <a:avLst/>
          </a:prstGeom>
          <a:noFill/>
          <a:ln>
            <a:solidFill>
              <a:schemeClr val="tx1"/>
            </a:solidFill>
          </a:ln>
        </p:spPr>
        <p:txBody>
          <a:bodyPr wrap="square" lIns="91440" tIns="45720" rIns="91440" bIns="45720" rtlCol="0" anchor="t">
            <a:spAutoFit/>
          </a:bodyPr>
          <a:lstStyle/>
          <a:p>
            <a:r>
              <a:rPr lang="en-GB" b="1">
                <a:latin typeface="Eras Light ITC" panose="020B0402030504020804" pitchFamily="34" charset="0"/>
                <a:cs typeface="Arial"/>
              </a:rPr>
              <a:t>TOOLS AND EQUIPMENT</a:t>
            </a:r>
          </a:p>
          <a:p>
            <a:pPr>
              <a:lnSpc>
                <a:spcPct val="150000"/>
              </a:lnSpc>
            </a:pPr>
            <a:r>
              <a:rPr lang="en-GB" b="1">
                <a:latin typeface="Eras Light ITC" panose="020B0402030504020804" pitchFamily="34" charset="0"/>
                <a:cs typeface="Arial"/>
              </a:rPr>
              <a:t>Presser    ………......</a:t>
            </a:r>
          </a:p>
          <a:p>
            <a:pPr>
              <a:lnSpc>
                <a:spcPct val="150000"/>
              </a:lnSpc>
            </a:pPr>
            <a:r>
              <a:rPr lang="en-GB" b="1">
                <a:latin typeface="Eras Light ITC" panose="020B0402030504020804" pitchFamily="34" charset="0"/>
                <a:cs typeface="Arial"/>
              </a:rPr>
              <a:t>Reverse   …………..</a:t>
            </a:r>
          </a:p>
          <a:p>
            <a:pPr>
              <a:lnSpc>
                <a:spcPct val="150000"/>
              </a:lnSpc>
            </a:pPr>
            <a:r>
              <a:rPr lang="en-GB" b="1">
                <a:latin typeface="Eras Light ITC" panose="020B0402030504020804" pitchFamily="34" charset="0"/>
                <a:cs typeface="Arial"/>
              </a:rPr>
              <a:t>Needle</a:t>
            </a:r>
          </a:p>
          <a:p>
            <a:pPr>
              <a:lnSpc>
                <a:spcPct val="150000"/>
              </a:lnSpc>
            </a:pPr>
            <a:r>
              <a:rPr lang="en-GB" b="1">
                <a:latin typeface="Eras Light ITC" panose="020B0402030504020804" pitchFamily="34" charset="0"/>
                <a:cs typeface="Arial"/>
              </a:rPr>
              <a:t>Pin</a:t>
            </a:r>
          </a:p>
          <a:p>
            <a:pPr>
              <a:lnSpc>
                <a:spcPct val="150000"/>
              </a:lnSpc>
            </a:pPr>
            <a:r>
              <a:rPr lang="en-GB" b="1">
                <a:latin typeface="Eras Light ITC" panose="020B0402030504020804" pitchFamily="34" charset="0"/>
                <a:cs typeface="Arial"/>
              </a:rPr>
              <a:t>Bobbin</a:t>
            </a:r>
          </a:p>
          <a:p>
            <a:pPr>
              <a:lnSpc>
                <a:spcPct val="150000"/>
              </a:lnSpc>
            </a:pPr>
            <a:r>
              <a:rPr lang="en-GB" b="1">
                <a:latin typeface="Eras Light ITC" panose="020B0402030504020804" pitchFamily="34" charset="0"/>
                <a:cs typeface="Arial"/>
              </a:rPr>
              <a:t>Bobbin  ………….</a:t>
            </a:r>
          </a:p>
          <a:p>
            <a:pPr>
              <a:lnSpc>
                <a:spcPct val="150000"/>
              </a:lnSpc>
            </a:pPr>
            <a:r>
              <a:rPr lang="en-GB" b="1">
                <a:latin typeface="Eras Light ITC" panose="020B0402030504020804" pitchFamily="34" charset="0"/>
                <a:cs typeface="Arial"/>
              </a:rPr>
              <a:t>Balance  ……………</a:t>
            </a:r>
          </a:p>
          <a:p>
            <a:pPr>
              <a:lnSpc>
                <a:spcPct val="150000"/>
              </a:lnSpc>
            </a:pPr>
            <a:r>
              <a:rPr lang="en-GB" b="1">
                <a:latin typeface="Eras Light ITC" panose="020B0402030504020804" pitchFamily="34" charset="0"/>
                <a:cs typeface="Arial"/>
              </a:rPr>
              <a:t>Thread un ………………</a:t>
            </a:r>
          </a:p>
          <a:p>
            <a:pPr>
              <a:lnSpc>
                <a:spcPct val="150000"/>
              </a:lnSpc>
            </a:pPr>
            <a:r>
              <a:rPr lang="en-GB" b="1">
                <a:latin typeface="Eras Light ITC" panose="020B0402030504020804" pitchFamily="34" charset="0"/>
                <a:cs typeface="Arial"/>
              </a:rPr>
              <a:t>Thread t………………..</a:t>
            </a:r>
          </a:p>
          <a:p>
            <a:pPr>
              <a:lnSpc>
                <a:spcPct val="150000"/>
              </a:lnSpc>
            </a:pPr>
            <a:r>
              <a:rPr lang="en-GB" b="1">
                <a:latin typeface="Eras Light ITC" panose="020B0402030504020804" pitchFamily="34" charset="0"/>
                <a:cs typeface="Arial"/>
              </a:rPr>
              <a:t>Pattern</a:t>
            </a:r>
          </a:p>
          <a:p>
            <a:pPr>
              <a:lnSpc>
                <a:spcPct val="150000"/>
              </a:lnSpc>
            </a:pPr>
            <a:r>
              <a:rPr lang="en-GB" b="1">
                <a:latin typeface="Eras Light ITC" panose="020B0402030504020804" pitchFamily="34" charset="0"/>
                <a:cs typeface="Arial"/>
              </a:rPr>
              <a:t>Tailor’s …………..</a:t>
            </a:r>
          </a:p>
          <a:p>
            <a:pPr>
              <a:lnSpc>
                <a:spcPct val="150000"/>
              </a:lnSpc>
            </a:pPr>
            <a:r>
              <a:rPr lang="en-GB" b="1">
                <a:latin typeface="Eras Light ITC" panose="020B0402030504020804" pitchFamily="34" charset="0"/>
                <a:cs typeface="Arial"/>
              </a:rPr>
              <a:t>Fabric  …………….</a:t>
            </a:r>
          </a:p>
          <a:p>
            <a:pPr>
              <a:lnSpc>
                <a:spcPct val="150000"/>
              </a:lnSpc>
            </a:pPr>
            <a:r>
              <a:rPr lang="en-GB" b="1">
                <a:latin typeface="Eras Light ITC" panose="020B0402030504020804" pitchFamily="34" charset="0"/>
                <a:cs typeface="Arial"/>
              </a:rPr>
              <a:t>Sewing M……………..</a:t>
            </a:r>
          </a:p>
        </p:txBody>
      </p:sp>
      <p:sp>
        <p:nvSpPr>
          <p:cNvPr id="8" name="TextBox 7">
            <a:extLst>
              <a:ext uri="{FF2B5EF4-FFF2-40B4-BE49-F238E27FC236}">
                <a16:creationId xmlns:a16="http://schemas.microsoft.com/office/drawing/2014/main" id="{6042CDED-D8E5-4EA6-9BA1-BAAA965B8E07}"/>
              </a:ext>
            </a:extLst>
          </p:cNvPr>
          <p:cNvSpPr txBox="1"/>
          <p:nvPr/>
        </p:nvSpPr>
        <p:spPr>
          <a:xfrm>
            <a:off x="5469871" y="4073211"/>
            <a:ext cx="4131328" cy="2395528"/>
          </a:xfrm>
          <a:prstGeom prst="rect">
            <a:avLst/>
          </a:prstGeom>
          <a:noFill/>
          <a:ln>
            <a:solidFill>
              <a:schemeClr val="tx1"/>
            </a:solidFill>
          </a:ln>
        </p:spPr>
        <p:txBody>
          <a:bodyPr wrap="square" lIns="91440" tIns="45720" rIns="91440" bIns="45720" rtlCol="0" anchor="t">
            <a:spAutoFit/>
          </a:bodyPr>
          <a:lstStyle/>
          <a:p>
            <a:pPr>
              <a:lnSpc>
                <a:spcPct val="150000"/>
              </a:lnSpc>
            </a:pPr>
            <a:r>
              <a:rPr lang="en-GB" b="1">
                <a:latin typeface="Eras Light ITC" panose="020B0402030504020804" pitchFamily="34" charset="0"/>
                <a:cs typeface="Arial"/>
              </a:rPr>
              <a:t>FABRICS</a:t>
            </a:r>
          </a:p>
          <a:p>
            <a:pPr>
              <a:lnSpc>
                <a:spcPct val="150000"/>
              </a:lnSpc>
            </a:pPr>
            <a:r>
              <a:rPr lang="en-GB" sz="1600" b="1">
                <a:latin typeface="Eras Light ITC" panose="020B0402030504020804" pitchFamily="34" charset="0"/>
                <a:cs typeface="Arial"/>
              </a:rPr>
              <a:t>W……...</a:t>
            </a:r>
          </a:p>
          <a:p>
            <a:pPr>
              <a:lnSpc>
                <a:spcPct val="150000"/>
              </a:lnSpc>
            </a:pPr>
            <a:r>
              <a:rPr lang="en-GB" sz="1600" b="1">
                <a:latin typeface="Eras Light ITC" panose="020B0402030504020804" pitchFamily="34" charset="0"/>
                <a:cs typeface="Arial"/>
              </a:rPr>
              <a:t>Poly……….</a:t>
            </a:r>
          </a:p>
          <a:p>
            <a:pPr>
              <a:lnSpc>
                <a:spcPct val="150000"/>
              </a:lnSpc>
            </a:pPr>
            <a:r>
              <a:rPr lang="en-GB" sz="1600" b="1">
                <a:latin typeface="Eras Light ITC" panose="020B0402030504020804" pitchFamily="34" charset="0"/>
                <a:cs typeface="Arial"/>
              </a:rPr>
              <a:t>Co……….</a:t>
            </a:r>
          </a:p>
          <a:p>
            <a:pPr>
              <a:lnSpc>
                <a:spcPct val="150000"/>
              </a:lnSpc>
            </a:pPr>
            <a:r>
              <a:rPr lang="en-GB" sz="1600" b="1">
                <a:latin typeface="Eras Light ITC" panose="020B0402030504020804" pitchFamily="34" charset="0"/>
                <a:cs typeface="Arial"/>
              </a:rPr>
              <a:t>Ly…....</a:t>
            </a:r>
          </a:p>
          <a:p>
            <a:pPr>
              <a:lnSpc>
                <a:spcPct val="150000"/>
              </a:lnSpc>
            </a:pPr>
            <a:r>
              <a:rPr lang="en-GB" sz="1600" b="1">
                <a:latin typeface="Eras Light ITC" panose="020B0402030504020804" pitchFamily="34" charset="0"/>
                <a:cs typeface="Arial"/>
              </a:rPr>
              <a:t>Ny……</a:t>
            </a:r>
          </a:p>
        </p:txBody>
      </p:sp>
      <p:sp>
        <p:nvSpPr>
          <p:cNvPr id="6" name="TextBox 5">
            <a:extLst>
              <a:ext uri="{FF2B5EF4-FFF2-40B4-BE49-F238E27FC236}">
                <a16:creationId xmlns:a16="http://schemas.microsoft.com/office/drawing/2014/main" id="{978D5282-2CCC-445E-A8D3-B88551AD3158}"/>
              </a:ext>
            </a:extLst>
          </p:cNvPr>
          <p:cNvSpPr txBox="1"/>
          <p:nvPr/>
        </p:nvSpPr>
        <p:spPr>
          <a:xfrm>
            <a:off x="5167236" y="750340"/>
            <a:ext cx="4303352"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US">
                <a:latin typeface="Eras Demi ITC" panose="020B0805030504020804" pitchFamily="34" charset="0"/>
                <a:cs typeface="Arial"/>
              </a:rPr>
              <a:t>LI: Recall vocabulary knowledge</a:t>
            </a:r>
            <a:endParaRPr lang="en-US">
              <a:latin typeface="Eras Demi ITC" panose="020B0805030504020804" pitchFamily="34" charset="0"/>
            </a:endParaRPr>
          </a:p>
        </p:txBody>
      </p:sp>
      <p:pic>
        <p:nvPicPr>
          <p:cNvPr id="9" name="Picture 2">
            <a:extLst>
              <a:ext uri="{FF2B5EF4-FFF2-40B4-BE49-F238E27FC236}">
                <a16:creationId xmlns:a16="http://schemas.microsoft.com/office/drawing/2014/main" id="{04C19FF0-9B10-4F3C-9B69-6A6B3E023255}"/>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rot="11212811" flipV="1">
            <a:off x="4352807" y="387866"/>
            <a:ext cx="1146193" cy="722716"/>
          </a:xfrm>
          <a:prstGeom prst="rect">
            <a:avLst/>
          </a:prstGeom>
          <a:noFill/>
          <a:extLst>
            <a:ext uri="{909E8E84-426E-40DD-AFC4-6F175D3DCCD1}">
              <a14:hiddenFill xmlns:a14="http://schemas.microsoft.com/office/drawing/2010/main">
                <a:solidFill>
                  <a:srgbClr val="FFFFFF"/>
                </a:solidFill>
              </a14:hiddenFill>
            </a:ext>
          </a:extLst>
        </p:spPr>
      </p:pic>
      <p:sp>
        <p:nvSpPr>
          <p:cNvPr id="3" name="Rectangle 2">
            <a:extLst>
              <a:ext uri="{FF2B5EF4-FFF2-40B4-BE49-F238E27FC236}">
                <a16:creationId xmlns:a16="http://schemas.microsoft.com/office/drawing/2014/main" id="{460F03F8-E9D0-4641-A9BC-A806CB2B24F9}"/>
              </a:ext>
            </a:extLst>
          </p:cNvPr>
          <p:cNvSpPr/>
          <p:nvPr/>
        </p:nvSpPr>
        <p:spPr>
          <a:xfrm>
            <a:off x="4777959" y="735385"/>
            <a:ext cx="479618" cy="307777"/>
          </a:xfrm>
          <a:prstGeom prst="rect">
            <a:avLst/>
          </a:prstGeom>
          <a:noFill/>
        </p:spPr>
        <p:txBody>
          <a:bodyPr wrap="none" lIns="91440" tIns="45720" rIns="91440" bIns="45720">
            <a:spAutoFit/>
          </a:bodyPr>
          <a:lstStyle/>
          <a:p>
            <a:pPr algn="ctr"/>
            <a:r>
              <a:rPr lang="en-US" sz="1400" b="0" cap="none" spc="0" dirty="0">
                <a:ln w="0"/>
                <a:solidFill>
                  <a:schemeClr val="tx1"/>
                </a:solidFill>
                <a:effectLst>
                  <a:outerShdw blurRad="38100" dist="19050" dir="2700000" algn="tl" rotWithShape="0">
                    <a:schemeClr val="dk1">
                      <a:alpha val="40000"/>
                    </a:schemeClr>
                  </a:outerShdw>
                </a:effectLst>
                <a:latin typeface="Eras Demi ITC" panose="020B0805030504020804" pitchFamily="34" charset="0"/>
              </a:rPr>
              <a:t>DIP</a:t>
            </a:r>
          </a:p>
        </p:txBody>
      </p:sp>
    </p:spTree>
    <p:extLst>
      <p:ext uri="{BB962C8B-B14F-4D97-AF65-F5344CB8AC3E}">
        <p14:creationId xmlns:p14="http://schemas.microsoft.com/office/powerpoint/2010/main" val="90887716"/>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7D763A4A-44E2-4125-91E4-57B14CB6DC58}"/>
              </a:ext>
            </a:extLst>
          </p:cNvPr>
          <p:cNvSpPr txBox="1"/>
          <p:nvPr/>
        </p:nvSpPr>
        <p:spPr>
          <a:xfrm>
            <a:off x="145881" y="162833"/>
            <a:ext cx="4951826" cy="461665"/>
          </a:xfrm>
          <a:prstGeom prst="rect">
            <a:avLst/>
          </a:prstGeom>
          <a:noFill/>
        </p:spPr>
        <p:txBody>
          <a:bodyPr wrap="square" lIns="91440" tIns="45720" rIns="91440" bIns="45720" anchor="t">
            <a:spAutoFit/>
          </a:bodyPr>
          <a:lstStyle/>
          <a:p>
            <a:r>
              <a:rPr lang="en-GB" sz="2400" b="1">
                <a:ln w="12700">
                  <a:solidFill>
                    <a:schemeClr val="tx1"/>
                  </a:solidFill>
                  <a:prstDash val="solid"/>
                </a:ln>
                <a:noFill/>
                <a:latin typeface="Eras Demi ITC"/>
                <a:cs typeface="Arial"/>
              </a:rPr>
              <a:t>Cushion – Self Evaluation</a:t>
            </a:r>
            <a:endParaRPr lang="en-GB" sz="2400" b="1">
              <a:ln w="12700">
                <a:solidFill>
                  <a:prstClr val="black"/>
                </a:solidFill>
                <a:prstDash val="solid"/>
              </a:ln>
              <a:latin typeface="Eras Demi ITC"/>
              <a:cs typeface="Arial"/>
            </a:endParaRPr>
          </a:p>
        </p:txBody>
      </p:sp>
      <p:sp>
        <p:nvSpPr>
          <p:cNvPr id="3" name="Text Box 2">
            <a:extLst>
              <a:ext uri="{FF2B5EF4-FFF2-40B4-BE49-F238E27FC236}">
                <a16:creationId xmlns:a16="http://schemas.microsoft.com/office/drawing/2014/main" id="{AFEE61A6-CA26-49B3-87C8-654188AE5D3E}"/>
              </a:ext>
            </a:extLst>
          </p:cNvPr>
          <p:cNvSpPr txBox="1">
            <a:spLocks noChangeArrowheads="1"/>
          </p:cNvSpPr>
          <p:nvPr/>
        </p:nvSpPr>
        <p:spPr bwMode="auto">
          <a:xfrm>
            <a:off x="387467" y="1188553"/>
            <a:ext cx="3362599" cy="3963995"/>
          </a:xfrm>
          <a:prstGeom prst="rect">
            <a:avLst/>
          </a:prstGeom>
          <a:noFill/>
          <a:ln w="25400" algn="ctr">
            <a:solidFill>
              <a:srgbClr val="000000"/>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CCCCCC"/>
                  </a:outerShdw>
                </a:effectLst>
              </a14:hiddenEffects>
            </a:ext>
          </a:extLst>
        </p:spPr>
        <p:txBody>
          <a:bodyPr vert="horz" wrap="square" lIns="36576" tIns="36576" rIns="36576" bIns="36576"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000" b="0" i="0" u="none" strike="noStrike" cap="none" normalizeH="0" baseline="0">
                <a:ln>
                  <a:noFill/>
                </a:ln>
                <a:solidFill>
                  <a:srgbClr val="000000"/>
                </a:solidFill>
                <a:effectLst/>
                <a:latin typeface="Tahoma" panose="020B0604030504040204" pitchFamily="34" charset="0"/>
              </a:rPr>
              <a:t>Insert picture of work here: </a:t>
            </a: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6" name="TextBox 5">
            <a:extLst>
              <a:ext uri="{FF2B5EF4-FFF2-40B4-BE49-F238E27FC236}">
                <a16:creationId xmlns:a16="http://schemas.microsoft.com/office/drawing/2014/main" id="{62C6E1BB-12BD-4D09-9154-C23E0F1A9E92}"/>
              </a:ext>
            </a:extLst>
          </p:cNvPr>
          <p:cNvSpPr txBox="1"/>
          <p:nvPr/>
        </p:nvSpPr>
        <p:spPr>
          <a:xfrm>
            <a:off x="3877151" y="5280406"/>
            <a:ext cx="5550096" cy="1169551"/>
          </a:xfrm>
          <a:prstGeom prst="rect">
            <a:avLst/>
          </a:prstGeom>
          <a:noFill/>
          <a:ln>
            <a:solidFill>
              <a:schemeClr val="tx1"/>
            </a:solidFill>
          </a:ln>
        </p:spPr>
        <p:txBody>
          <a:bodyPr wrap="square" lIns="91440" tIns="45720" rIns="91440" bIns="45720" rtlCol="0" anchor="t">
            <a:spAutoFit/>
          </a:bodyPr>
          <a:lstStyle/>
          <a:p>
            <a:r>
              <a:rPr lang="en-GB" sz="1400" b="1">
                <a:latin typeface="Eras Demi ITC"/>
                <a:cs typeface="Arial"/>
                <a:sym typeface="Wingdings" panose="05000000000000000000" pitchFamily="2" charset="2"/>
              </a:rPr>
              <a:t>Conclusion</a:t>
            </a:r>
            <a:endParaRPr lang="en-GB" sz="1400" b="1">
              <a:latin typeface="Eras Demi ITC"/>
              <a:cs typeface="Arial"/>
            </a:endParaRPr>
          </a:p>
          <a:p>
            <a:r>
              <a:rPr lang="en-GB" sz="1400">
                <a:latin typeface="Eras Demi ITC"/>
                <a:cs typeface="Arial"/>
                <a:sym typeface="Wingdings" panose="05000000000000000000" pitchFamily="2" charset="2"/>
              </a:rPr>
              <a:t>Your opinion of the project</a:t>
            </a:r>
            <a:endParaRPr lang="en-GB" sz="1400">
              <a:latin typeface="Eras Demi ITC"/>
              <a:cs typeface="Arial"/>
            </a:endParaRPr>
          </a:p>
          <a:p>
            <a:endParaRPr lang="en-GB" sz="1400">
              <a:sym typeface="Wingdings" panose="05000000000000000000" pitchFamily="2" charset="2"/>
            </a:endParaRPr>
          </a:p>
          <a:p>
            <a:endParaRPr lang="en-GB" sz="1400">
              <a:sym typeface="Wingdings" panose="05000000000000000000" pitchFamily="2" charset="2"/>
            </a:endParaRPr>
          </a:p>
          <a:p>
            <a:endParaRPr lang="en-GB" sz="1400"/>
          </a:p>
        </p:txBody>
      </p:sp>
      <p:sp>
        <p:nvSpPr>
          <p:cNvPr id="7" name="TextBox 6">
            <a:extLst>
              <a:ext uri="{FF2B5EF4-FFF2-40B4-BE49-F238E27FC236}">
                <a16:creationId xmlns:a16="http://schemas.microsoft.com/office/drawing/2014/main" id="{FDBAD445-85B0-446C-88F4-22D77E80AA1D}"/>
              </a:ext>
            </a:extLst>
          </p:cNvPr>
          <p:cNvSpPr txBox="1"/>
          <p:nvPr/>
        </p:nvSpPr>
        <p:spPr>
          <a:xfrm>
            <a:off x="3877150" y="1182231"/>
            <a:ext cx="5550097" cy="3970318"/>
          </a:xfrm>
          <a:prstGeom prst="rect">
            <a:avLst/>
          </a:prstGeom>
          <a:noFill/>
          <a:ln>
            <a:solidFill>
              <a:schemeClr val="tx1"/>
            </a:solidFill>
          </a:ln>
        </p:spPr>
        <p:txBody>
          <a:bodyPr wrap="square" lIns="91440" tIns="45720" rIns="91440" bIns="45720" rtlCol="0" anchor="t">
            <a:spAutoFit/>
          </a:bodyPr>
          <a:lstStyle/>
          <a:p>
            <a:r>
              <a:rPr lang="en-GB" sz="1400">
                <a:latin typeface="Eras Demi ITC"/>
                <a:cs typeface="Arial"/>
                <a:sym typeface="Wingdings" panose="05000000000000000000" pitchFamily="2" charset="2"/>
              </a:rPr>
              <a:t>Introduction</a:t>
            </a:r>
            <a:endParaRPr lang="en-GB" sz="1400">
              <a:latin typeface="Eras Demi ITC"/>
              <a:cs typeface="Arial"/>
            </a:endParaRPr>
          </a:p>
          <a:p>
            <a:r>
              <a:rPr lang="en-GB" sz="1400">
                <a:latin typeface="Eras Demi ITC"/>
                <a:cs typeface="Arial"/>
                <a:sym typeface="Wingdings" panose="05000000000000000000" pitchFamily="2" charset="2"/>
              </a:rPr>
              <a:t>Explain what your project was about</a:t>
            </a:r>
            <a:endParaRPr lang="en-GB" sz="1400">
              <a:latin typeface="Eras Demi ITC"/>
              <a:cs typeface="Arial"/>
            </a:endParaRPr>
          </a:p>
          <a:p>
            <a:endParaRPr lang="en-GB" sz="1400">
              <a:latin typeface="Eras Demi ITC"/>
            </a:endParaRPr>
          </a:p>
          <a:p>
            <a:endParaRPr lang="en-GB" sz="1400">
              <a:latin typeface="Eras Demi ITC"/>
            </a:endParaRPr>
          </a:p>
          <a:p>
            <a:endParaRPr lang="en-GB" sz="1400">
              <a:latin typeface="Eras Demi ITC"/>
            </a:endParaRPr>
          </a:p>
          <a:p>
            <a:endParaRPr lang="en-GB" sz="1400">
              <a:latin typeface="Eras Demi ITC"/>
            </a:endParaRPr>
          </a:p>
          <a:p>
            <a:r>
              <a:rPr lang="en-GB" sz="1400">
                <a:latin typeface="Eras Demi ITC"/>
                <a:cs typeface="Arial"/>
              </a:rPr>
              <a:t>Positives</a:t>
            </a:r>
          </a:p>
          <a:p>
            <a:r>
              <a:rPr lang="en-GB" sz="1400">
                <a:latin typeface="Eras Demi ITC"/>
                <a:cs typeface="Arial"/>
                <a:sym typeface="Wingdings" panose="05000000000000000000" pitchFamily="2" charset="2"/>
              </a:rPr>
              <a:t>(What went well in your project?)</a:t>
            </a:r>
            <a:endParaRPr lang="en-GB" sz="1400">
              <a:latin typeface="Eras Demi ITC"/>
              <a:cs typeface="Arial"/>
            </a:endParaRPr>
          </a:p>
          <a:p>
            <a:endParaRPr lang="en-GB" sz="1400">
              <a:latin typeface="Eras Demi ITC"/>
            </a:endParaRPr>
          </a:p>
          <a:p>
            <a:endParaRPr lang="en-GB" sz="1400">
              <a:latin typeface="Eras Demi ITC"/>
            </a:endParaRPr>
          </a:p>
          <a:p>
            <a:endParaRPr lang="en-GB" sz="1400">
              <a:latin typeface="Eras Demi ITC"/>
            </a:endParaRPr>
          </a:p>
          <a:p>
            <a:endParaRPr lang="en-GB" sz="1400">
              <a:latin typeface="Eras Demi ITC"/>
            </a:endParaRPr>
          </a:p>
          <a:p>
            <a:r>
              <a:rPr lang="en-GB" sz="1400">
                <a:latin typeface="Eras Demi ITC"/>
                <a:cs typeface="Arial"/>
              </a:rPr>
              <a:t>Negatives</a:t>
            </a:r>
          </a:p>
          <a:p>
            <a:r>
              <a:rPr lang="en-GB" sz="1400">
                <a:latin typeface="Eras Demi ITC"/>
                <a:cs typeface="Arial"/>
              </a:rPr>
              <a:t>(What went wrong?)</a:t>
            </a:r>
          </a:p>
          <a:p>
            <a:endParaRPr lang="en-GB" sz="1400">
              <a:sym typeface="Wingdings" panose="05000000000000000000" pitchFamily="2" charset="2"/>
            </a:endParaRPr>
          </a:p>
          <a:p>
            <a:endParaRPr lang="en-GB" sz="1400">
              <a:sym typeface="Wingdings" panose="05000000000000000000" pitchFamily="2" charset="2"/>
            </a:endParaRPr>
          </a:p>
          <a:p>
            <a:endParaRPr lang="en-GB" sz="1400">
              <a:sym typeface="Wingdings" panose="05000000000000000000" pitchFamily="2" charset="2"/>
            </a:endParaRPr>
          </a:p>
          <a:p>
            <a:endParaRPr lang="en-GB" sz="1400">
              <a:sym typeface="Wingdings" panose="05000000000000000000" pitchFamily="2" charset="2"/>
            </a:endParaRPr>
          </a:p>
        </p:txBody>
      </p:sp>
      <p:sp>
        <p:nvSpPr>
          <p:cNvPr id="4" name="TextBox 3">
            <a:extLst>
              <a:ext uri="{FF2B5EF4-FFF2-40B4-BE49-F238E27FC236}">
                <a16:creationId xmlns:a16="http://schemas.microsoft.com/office/drawing/2014/main" id="{5C6F40EE-CADB-4522-A332-9C0B457FD326}"/>
              </a:ext>
            </a:extLst>
          </p:cNvPr>
          <p:cNvSpPr txBox="1"/>
          <p:nvPr/>
        </p:nvSpPr>
        <p:spPr>
          <a:xfrm>
            <a:off x="478753" y="5402504"/>
            <a:ext cx="3128047" cy="954107"/>
          </a:xfrm>
          <a:prstGeom prst="rect">
            <a:avLst/>
          </a:prstGeom>
          <a:noFill/>
          <a:ln>
            <a:solidFill>
              <a:schemeClr val="tx1"/>
            </a:solidFill>
          </a:ln>
        </p:spPr>
        <p:txBody>
          <a:bodyPr wrap="square" rtlCol="0">
            <a:spAutoFit/>
          </a:bodyPr>
          <a:lstStyle/>
          <a:p>
            <a:pPr algn="ctr"/>
            <a:r>
              <a:rPr lang="en-GB" sz="2800">
                <a:latin typeface="Brush Script MT" panose="03060802040406070304" pitchFamily="66" charset="0"/>
              </a:rPr>
              <a:t>Well done for completing your project!</a:t>
            </a:r>
          </a:p>
        </p:txBody>
      </p:sp>
      <p:sp>
        <p:nvSpPr>
          <p:cNvPr id="32" name="TextBox 31">
            <a:extLst>
              <a:ext uri="{FF2B5EF4-FFF2-40B4-BE49-F238E27FC236}">
                <a16:creationId xmlns:a16="http://schemas.microsoft.com/office/drawing/2014/main" id="{3F7B4C09-DADA-4B9A-AAC6-F8722AB1BBB8}"/>
              </a:ext>
            </a:extLst>
          </p:cNvPr>
          <p:cNvSpPr txBox="1"/>
          <p:nvPr/>
        </p:nvSpPr>
        <p:spPr>
          <a:xfrm>
            <a:off x="147319" y="643979"/>
            <a:ext cx="7215049"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a:latin typeface="Eras Demi ITC" panose="020B0805030504020804" pitchFamily="34" charset="0"/>
                <a:cs typeface="Arial"/>
              </a:rPr>
              <a:t>LI: Use assessment techniques to critically evaluate yourself</a:t>
            </a:r>
            <a:endParaRPr lang="en-US">
              <a:latin typeface="Eras Demi ITC" panose="020B0805030504020804" pitchFamily="34" charset="0"/>
            </a:endParaRPr>
          </a:p>
        </p:txBody>
      </p:sp>
      <p:grpSp>
        <p:nvGrpSpPr>
          <p:cNvPr id="17" name="Group 16">
            <a:extLst>
              <a:ext uri="{FF2B5EF4-FFF2-40B4-BE49-F238E27FC236}">
                <a16:creationId xmlns:a16="http://schemas.microsoft.com/office/drawing/2014/main" id="{26C95286-2D75-4FF1-A728-A30FEC25E588}"/>
              </a:ext>
            </a:extLst>
          </p:cNvPr>
          <p:cNvGrpSpPr/>
          <p:nvPr/>
        </p:nvGrpSpPr>
        <p:grpSpPr>
          <a:xfrm>
            <a:off x="6973185" y="210780"/>
            <a:ext cx="2770816" cy="2111623"/>
            <a:chOff x="52557" y="2950585"/>
            <a:chExt cx="2770816" cy="2111623"/>
          </a:xfrm>
        </p:grpSpPr>
        <p:grpSp>
          <p:nvGrpSpPr>
            <p:cNvPr id="18" name="Group 17">
              <a:extLst>
                <a:ext uri="{FF2B5EF4-FFF2-40B4-BE49-F238E27FC236}">
                  <a16:creationId xmlns:a16="http://schemas.microsoft.com/office/drawing/2014/main" id="{619FD200-5F6C-49A6-947A-37938DF6899F}"/>
                </a:ext>
              </a:extLst>
            </p:cNvPr>
            <p:cNvGrpSpPr/>
            <p:nvPr/>
          </p:nvGrpSpPr>
          <p:grpSpPr>
            <a:xfrm>
              <a:off x="52557" y="2950585"/>
              <a:ext cx="2770816" cy="2111623"/>
              <a:chOff x="21945" y="3104964"/>
              <a:chExt cx="2611394" cy="2088232"/>
            </a:xfrm>
          </p:grpSpPr>
          <p:sp>
            <p:nvSpPr>
              <p:cNvPr id="20" name="Rectangle 19">
                <a:extLst>
                  <a:ext uri="{FF2B5EF4-FFF2-40B4-BE49-F238E27FC236}">
                    <a16:creationId xmlns:a16="http://schemas.microsoft.com/office/drawing/2014/main" id="{9C1CE5B7-0F9F-4C5E-8A70-C9A2CC318851}"/>
                  </a:ext>
                </a:extLst>
              </p:cNvPr>
              <p:cNvSpPr/>
              <p:nvPr/>
            </p:nvSpPr>
            <p:spPr>
              <a:xfrm>
                <a:off x="21945" y="3104964"/>
                <a:ext cx="2611394" cy="2088232"/>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GB">
                  <a:solidFill>
                    <a:schemeClr val="tx1"/>
                  </a:solidFill>
                </a:endParaRPr>
              </a:p>
            </p:txBody>
          </p:sp>
          <p:sp>
            <p:nvSpPr>
              <p:cNvPr id="21" name="TextBox 20">
                <a:extLst>
                  <a:ext uri="{FF2B5EF4-FFF2-40B4-BE49-F238E27FC236}">
                    <a16:creationId xmlns:a16="http://schemas.microsoft.com/office/drawing/2014/main" id="{F006469A-E70C-48F0-9B46-1302829F0E9A}"/>
                  </a:ext>
                </a:extLst>
              </p:cNvPr>
              <p:cNvSpPr txBox="1"/>
              <p:nvPr/>
            </p:nvSpPr>
            <p:spPr>
              <a:xfrm>
                <a:off x="50303" y="3110970"/>
                <a:ext cx="2276474" cy="372850"/>
              </a:xfrm>
              <a:prstGeom prst="rect">
                <a:avLst/>
              </a:prstGeom>
              <a:noFill/>
            </p:spPr>
            <p:txBody>
              <a:bodyPr wrap="square" rtlCol="0">
                <a:spAutoFit/>
              </a:bodyPr>
              <a:lstStyle/>
              <a:p>
                <a:pPr>
                  <a:spcBef>
                    <a:spcPts val="400"/>
                  </a:spcBef>
                </a:pPr>
                <a:r>
                  <a:rPr lang="en-GB" sz="1050" b="1" u="sng">
                    <a:latin typeface="+mn-lt"/>
                  </a:rPr>
                  <a:t>Evaluation – </a:t>
                </a:r>
                <a:r>
                  <a:rPr lang="en-GB" sz="1050" b="1" i="1" u="sng">
                    <a:latin typeface="+mn-lt"/>
                  </a:rPr>
                  <a:t>Success Criteria</a:t>
                </a:r>
                <a:endParaRPr lang="en-GB" altLang="en-US" sz="1050" b="1" i="1">
                  <a:latin typeface="+mn-lt"/>
                </a:endParaRPr>
              </a:p>
              <a:p>
                <a:endParaRPr lang="en-GB" altLang="en-US" sz="800">
                  <a:latin typeface="Calibri" pitchFamily="34" charset="0"/>
                </a:endParaRPr>
              </a:p>
            </p:txBody>
          </p:sp>
          <p:sp>
            <p:nvSpPr>
              <p:cNvPr id="22" name="Rectangle 21">
                <a:extLst>
                  <a:ext uri="{FF2B5EF4-FFF2-40B4-BE49-F238E27FC236}">
                    <a16:creationId xmlns:a16="http://schemas.microsoft.com/office/drawing/2014/main" id="{8D9CCCEE-0E19-4951-B03A-6128732CFEEC}"/>
                  </a:ext>
                </a:extLst>
              </p:cNvPr>
              <p:cNvSpPr/>
              <p:nvPr/>
            </p:nvSpPr>
            <p:spPr>
              <a:xfrm>
                <a:off x="2314821" y="3405485"/>
                <a:ext cx="180000" cy="180000"/>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3" name="Rectangle 22">
                <a:extLst>
                  <a:ext uri="{FF2B5EF4-FFF2-40B4-BE49-F238E27FC236}">
                    <a16:creationId xmlns:a16="http://schemas.microsoft.com/office/drawing/2014/main" id="{11515A93-49C4-4141-99DD-0562668DF3EF}"/>
                  </a:ext>
                </a:extLst>
              </p:cNvPr>
              <p:cNvSpPr/>
              <p:nvPr/>
            </p:nvSpPr>
            <p:spPr>
              <a:xfrm>
                <a:off x="2314820" y="4091044"/>
                <a:ext cx="180000" cy="180000"/>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4" name="Rectangle 23">
                <a:extLst>
                  <a:ext uri="{FF2B5EF4-FFF2-40B4-BE49-F238E27FC236}">
                    <a16:creationId xmlns:a16="http://schemas.microsoft.com/office/drawing/2014/main" id="{D9FD4D9A-8958-4D4C-9F1A-8574600D7C15}"/>
                  </a:ext>
                </a:extLst>
              </p:cNvPr>
              <p:cNvSpPr/>
              <p:nvPr/>
            </p:nvSpPr>
            <p:spPr>
              <a:xfrm>
                <a:off x="2314820" y="3762407"/>
                <a:ext cx="180000" cy="180000"/>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pic>
          <p:nvPicPr>
            <p:cNvPr id="19" name="Picture 5" descr="C:\Users\David\AppData\Local\Microsoft\Windows\INetCache\IE\XJVJXHFD\green-steps[1].png">
              <a:extLst>
                <a:ext uri="{FF2B5EF4-FFF2-40B4-BE49-F238E27FC236}">
                  <a16:creationId xmlns:a16="http://schemas.microsoft.com/office/drawing/2014/main" id="{865AA8ED-A0B1-4D8B-97D8-103ADC84B679}"/>
                </a:ext>
              </a:extLst>
            </p:cNvPr>
            <p:cNvPicPr>
              <a:picLocks noChangeAspect="1" noChangeArrowheads="1"/>
            </p:cNvPicPr>
            <p:nvPr/>
          </p:nvPicPr>
          <p:blipFill>
            <a:blip r:embed="rId3" cstate="print">
              <a:biLevel thresh="75000"/>
              <a:extLst>
                <a:ext uri="{28A0092B-C50C-407E-A947-70E740481C1C}">
                  <a14:useLocalDpi xmlns:a14="http://schemas.microsoft.com/office/drawing/2010/main" val="0"/>
                </a:ext>
              </a:extLst>
            </a:blip>
            <a:srcRect/>
            <a:stretch>
              <a:fillRect/>
            </a:stretch>
          </p:blipFill>
          <p:spPr bwMode="auto">
            <a:xfrm>
              <a:off x="121351" y="4576012"/>
              <a:ext cx="483708" cy="483708"/>
            </a:xfrm>
            <a:prstGeom prst="rect">
              <a:avLst/>
            </a:prstGeom>
            <a:noFill/>
            <a:extLst>
              <a:ext uri="{909E8E84-426E-40DD-AFC4-6F175D3DCCD1}">
                <a14:hiddenFill xmlns:a14="http://schemas.microsoft.com/office/drawing/2010/main">
                  <a:solidFill>
                    <a:srgbClr val="FFFFFF"/>
                  </a:solidFill>
                </a14:hiddenFill>
              </a:ext>
            </a:extLst>
          </p:spPr>
        </p:pic>
      </p:grpSp>
      <p:sp>
        <p:nvSpPr>
          <p:cNvPr id="25" name="TextBox 24">
            <a:extLst>
              <a:ext uri="{FF2B5EF4-FFF2-40B4-BE49-F238E27FC236}">
                <a16:creationId xmlns:a16="http://schemas.microsoft.com/office/drawing/2014/main" id="{65052CD9-FF84-4754-B47C-0A4DE67EEA0B}"/>
              </a:ext>
            </a:extLst>
          </p:cNvPr>
          <p:cNvSpPr txBox="1"/>
          <p:nvPr/>
        </p:nvSpPr>
        <p:spPr>
          <a:xfrm>
            <a:off x="6792911" y="1367845"/>
            <a:ext cx="944938" cy="464423"/>
          </a:xfrm>
          <a:prstGeom prst="rect">
            <a:avLst/>
          </a:prstGeom>
          <a:noFill/>
        </p:spPr>
        <p:txBody>
          <a:bodyPr wrap="square">
            <a:spAutoFit/>
          </a:bodyPr>
          <a:lstStyle/>
          <a:p>
            <a:pPr marL="0" marR="0" indent="0" algn="ctr">
              <a:lnSpc>
                <a:spcPct val="119000"/>
              </a:lnSpc>
              <a:spcBef>
                <a:spcPts val="0"/>
              </a:spcBef>
              <a:spcAft>
                <a:spcPts val="0"/>
              </a:spcAft>
            </a:pPr>
            <a:r>
              <a:rPr lang="en-GB" sz="1050" b="1" i="1" kern="1400">
                <a:ln>
                  <a:noFill/>
                </a:ln>
                <a:effectLst/>
                <a:latin typeface="Calibri" panose="020F0502020204030204" pitchFamily="34" charset="0"/>
              </a:rPr>
              <a:t>Next </a:t>
            </a:r>
          </a:p>
          <a:p>
            <a:pPr marL="0" marR="0" indent="0" algn="ctr">
              <a:lnSpc>
                <a:spcPct val="119000"/>
              </a:lnSpc>
              <a:spcBef>
                <a:spcPts val="0"/>
              </a:spcBef>
              <a:spcAft>
                <a:spcPts val="0"/>
              </a:spcAft>
            </a:pPr>
            <a:r>
              <a:rPr lang="en-GB" sz="1050" b="1" i="1" kern="1400">
                <a:ln>
                  <a:noFill/>
                </a:ln>
                <a:effectLst/>
                <a:latin typeface="Calibri" panose="020F0502020204030204" pitchFamily="34" charset="0"/>
              </a:rPr>
              <a:t>Steps…</a:t>
            </a:r>
            <a:endParaRPr lang="en-GB" sz="3600" kern="1400">
              <a:ln>
                <a:noFill/>
              </a:ln>
              <a:effectLst/>
              <a:latin typeface="Calibri" panose="020F0502020204030204" pitchFamily="34" charset="0"/>
            </a:endParaRPr>
          </a:p>
        </p:txBody>
      </p:sp>
      <p:sp>
        <p:nvSpPr>
          <p:cNvPr id="26" name="TextBox 25">
            <a:extLst>
              <a:ext uri="{FF2B5EF4-FFF2-40B4-BE49-F238E27FC236}">
                <a16:creationId xmlns:a16="http://schemas.microsoft.com/office/drawing/2014/main" id="{79EDC6AB-F81A-4AC0-AF79-89AE13F61A5F}"/>
              </a:ext>
            </a:extLst>
          </p:cNvPr>
          <p:cNvSpPr txBox="1"/>
          <p:nvPr/>
        </p:nvSpPr>
        <p:spPr>
          <a:xfrm>
            <a:off x="7024375" y="359591"/>
            <a:ext cx="2485633" cy="1231106"/>
          </a:xfrm>
          <a:prstGeom prst="rect">
            <a:avLst/>
          </a:prstGeom>
          <a:noFill/>
        </p:spPr>
        <p:txBody>
          <a:bodyPr wrap="square" rtlCol="0">
            <a:spAutoFit/>
          </a:bodyPr>
          <a:lstStyle/>
          <a:p>
            <a:pPr marL="171450" indent="-171450">
              <a:buFont typeface="Arial" panose="020B0604020202020204" pitchFamily="34" charset="0"/>
              <a:buChar char="•"/>
            </a:pPr>
            <a:endParaRPr lang="en-GB" altLang="en-US" sz="600">
              <a:latin typeface="Calibri" pitchFamily="34" charset="0"/>
            </a:endParaRPr>
          </a:p>
          <a:p>
            <a:pPr marL="92075" indent="-92075">
              <a:buFont typeface="Arial" panose="020B0604020202020204" pitchFamily="34" charset="0"/>
              <a:buChar char="•"/>
            </a:pPr>
            <a:r>
              <a:rPr lang="en-GB" altLang="en-US" sz="800">
                <a:latin typeface="Calibri" pitchFamily="34" charset="0"/>
              </a:rPr>
              <a:t>You have </a:t>
            </a:r>
            <a:r>
              <a:rPr lang="en-GB" altLang="en-US" sz="800" b="1">
                <a:latin typeface="Calibri" pitchFamily="34" charset="0"/>
              </a:rPr>
              <a:t>tested, evaluated </a:t>
            </a:r>
            <a:r>
              <a:rPr lang="en-GB" altLang="en-US" sz="800">
                <a:latin typeface="Calibri" pitchFamily="34" charset="0"/>
              </a:rPr>
              <a:t>and </a:t>
            </a:r>
            <a:r>
              <a:rPr lang="en-GB" altLang="en-US" sz="800" b="1">
                <a:latin typeface="Calibri" pitchFamily="34" charset="0"/>
              </a:rPr>
              <a:t>refined</a:t>
            </a:r>
            <a:r>
              <a:rPr lang="en-GB" altLang="en-US" sz="800">
                <a:latin typeface="Calibri" pitchFamily="34" charset="0"/>
              </a:rPr>
              <a:t> or </a:t>
            </a:r>
            <a:r>
              <a:rPr lang="en-GB" altLang="en-US" sz="800" b="1">
                <a:latin typeface="Calibri" pitchFamily="34" charset="0"/>
              </a:rPr>
              <a:t>developed</a:t>
            </a:r>
            <a:r>
              <a:rPr lang="en-GB" altLang="en-US" sz="800">
                <a:latin typeface="Calibri" pitchFamily="34" charset="0"/>
              </a:rPr>
              <a:t> your ideas against your </a:t>
            </a:r>
            <a:r>
              <a:rPr lang="en-GB" altLang="en-US" sz="800" b="1">
                <a:latin typeface="Calibri" pitchFamily="34" charset="0"/>
              </a:rPr>
              <a:t>specification.</a:t>
            </a:r>
          </a:p>
          <a:p>
            <a:pPr marL="92075" indent="-92075">
              <a:buFont typeface="Arial" panose="020B0604020202020204" pitchFamily="34" charset="0"/>
              <a:buChar char="•"/>
            </a:pPr>
            <a:endParaRPr lang="en-GB" altLang="en-US" sz="600">
              <a:latin typeface="Calibri" pitchFamily="34" charset="0"/>
            </a:endParaRPr>
          </a:p>
          <a:p>
            <a:pPr marL="92075" indent="-92075">
              <a:buFont typeface="Arial" panose="020B0604020202020204" pitchFamily="34" charset="0"/>
              <a:buChar char="•"/>
            </a:pPr>
            <a:r>
              <a:rPr lang="en-GB" altLang="en-US" sz="800">
                <a:latin typeface="Calibri" pitchFamily="34" charset="0"/>
              </a:rPr>
              <a:t>You have </a:t>
            </a:r>
            <a:r>
              <a:rPr lang="en-GB" altLang="en-US" sz="800" b="1">
                <a:latin typeface="Calibri" pitchFamily="34" charset="0"/>
              </a:rPr>
              <a:t>evaluated</a:t>
            </a:r>
            <a:r>
              <a:rPr lang="en-GB" altLang="en-US" sz="800">
                <a:latin typeface="Calibri" pitchFamily="34" charset="0"/>
              </a:rPr>
              <a:t> and </a:t>
            </a:r>
            <a:r>
              <a:rPr lang="en-GB" altLang="en-US" sz="800" b="1">
                <a:latin typeface="Calibri" pitchFamily="34" charset="0"/>
              </a:rPr>
              <a:t>refined</a:t>
            </a:r>
            <a:r>
              <a:rPr lang="en-GB" altLang="en-US" sz="800">
                <a:latin typeface="Calibri" pitchFamily="34" charset="0"/>
              </a:rPr>
              <a:t> your ideas against your </a:t>
            </a:r>
            <a:r>
              <a:rPr lang="en-GB" altLang="en-US" sz="800" b="1">
                <a:latin typeface="Calibri" pitchFamily="34" charset="0"/>
              </a:rPr>
              <a:t>specification</a:t>
            </a:r>
            <a:r>
              <a:rPr lang="en-GB" altLang="en-US" sz="800">
                <a:latin typeface="Calibri" pitchFamily="34" charset="0"/>
              </a:rPr>
              <a:t>.</a:t>
            </a:r>
          </a:p>
          <a:p>
            <a:pPr marL="92075" indent="-92075">
              <a:buFont typeface="Arial" panose="020B0604020202020204" pitchFamily="34" charset="0"/>
              <a:buChar char="•"/>
            </a:pPr>
            <a:endParaRPr lang="en-GB" altLang="en-US" sz="600">
              <a:latin typeface="Calibri" pitchFamily="34" charset="0"/>
            </a:endParaRPr>
          </a:p>
          <a:p>
            <a:pPr marL="92075" indent="-92075">
              <a:buFont typeface="Arial" panose="020B0604020202020204" pitchFamily="34" charset="0"/>
              <a:buChar char="•"/>
            </a:pPr>
            <a:r>
              <a:rPr lang="en-GB" altLang="en-US" sz="800">
                <a:latin typeface="Calibri" pitchFamily="34" charset="0"/>
              </a:rPr>
              <a:t>You have </a:t>
            </a:r>
            <a:r>
              <a:rPr lang="en-GB" altLang="en-US" sz="800" b="1">
                <a:latin typeface="Calibri" pitchFamily="34" charset="0"/>
              </a:rPr>
              <a:t>evaluated</a:t>
            </a:r>
            <a:r>
              <a:rPr lang="en-GB" altLang="en-US" sz="800">
                <a:latin typeface="Calibri" pitchFamily="34" charset="0"/>
              </a:rPr>
              <a:t> your ideas against your </a:t>
            </a:r>
            <a:r>
              <a:rPr lang="en-GB" altLang="en-US" sz="800" b="1">
                <a:latin typeface="Calibri" pitchFamily="34" charset="0"/>
              </a:rPr>
              <a:t>specification.</a:t>
            </a:r>
          </a:p>
          <a:p>
            <a:pPr algn="just"/>
            <a:endParaRPr lang="en-GB" altLang="en-US" sz="800">
              <a:latin typeface="Calibri" pitchFamily="34" charset="0"/>
            </a:endParaRPr>
          </a:p>
        </p:txBody>
      </p:sp>
      <p:sp>
        <p:nvSpPr>
          <p:cNvPr id="27" name="TextBox 26">
            <a:extLst>
              <a:ext uri="{FF2B5EF4-FFF2-40B4-BE49-F238E27FC236}">
                <a16:creationId xmlns:a16="http://schemas.microsoft.com/office/drawing/2014/main" id="{59902640-F317-49B2-B7D4-44CE45E4D4F5}"/>
              </a:ext>
            </a:extLst>
          </p:cNvPr>
          <p:cNvSpPr txBox="1"/>
          <p:nvPr/>
        </p:nvSpPr>
        <p:spPr>
          <a:xfrm>
            <a:off x="7551815" y="1294733"/>
            <a:ext cx="2276003" cy="1389676"/>
          </a:xfrm>
          <a:prstGeom prst="rect">
            <a:avLst/>
          </a:prstGeom>
          <a:noFill/>
        </p:spPr>
        <p:txBody>
          <a:bodyPr wrap="square">
            <a:spAutoFit/>
          </a:bodyPr>
          <a:lstStyle/>
          <a:p>
            <a:pPr marL="0" marR="0" indent="0" algn="l">
              <a:lnSpc>
                <a:spcPct val="119000"/>
              </a:lnSpc>
              <a:spcBef>
                <a:spcPts val="0"/>
              </a:spcBef>
              <a:spcAft>
                <a:spcPts val="600"/>
              </a:spcAft>
            </a:pPr>
            <a:r>
              <a:rPr lang="en-GB" sz="800" b="1" i="1" kern="1400">
                <a:ln>
                  <a:noFill/>
                </a:ln>
                <a:effectLst/>
                <a:latin typeface="Calibri" panose="020F0502020204030204" pitchFamily="34" charset="0"/>
              </a:rPr>
              <a:t>*Use  more technical detail in identifying what you have learnt (WWW/EBI) e.g. tools, processes  and equipment</a:t>
            </a:r>
            <a:endParaRPr lang="en-GB" sz="2400" b="1" i="1" kern="1400">
              <a:ln>
                <a:noFill/>
              </a:ln>
              <a:effectLst/>
              <a:latin typeface="Calibri" panose="020F0502020204030204" pitchFamily="34" charset="0"/>
            </a:endParaRPr>
          </a:p>
          <a:p>
            <a:pPr marL="0" marR="0" indent="0" algn="l">
              <a:lnSpc>
                <a:spcPct val="119000"/>
              </a:lnSpc>
              <a:spcBef>
                <a:spcPts val="0"/>
              </a:spcBef>
              <a:spcAft>
                <a:spcPts val="600"/>
              </a:spcAft>
            </a:pPr>
            <a:r>
              <a:rPr lang="en-GB" sz="800" b="1" i="1" kern="1400">
                <a:ln>
                  <a:noFill/>
                </a:ln>
                <a:effectLst/>
                <a:latin typeface="Calibri" panose="020F0502020204030204" pitchFamily="34" charset="0"/>
              </a:rPr>
              <a:t>*Take a photograph of your work to show what you have made</a:t>
            </a:r>
            <a:endParaRPr lang="en-GB" sz="2400" b="1" i="1" kern="1400">
              <a:ln>
                <a:noFill/>
              </a:ln>
              <a:effectLst/>
              <a:latin typeface="Calibri" panose="020F0502020204030204" pitchFamily="34" charset="0"/>
            </a:endParaRPr>
          </a:p>
          <a:p>
            <a:pPr marL="0" marR="0" indent="0" algn="l">
              <a:lnSpc>
                <a:spcPct val="119000"/>
              </a:lnSpc>
              <a:spcBef>
                <a:spcPts val="0"/>
              </a:spcBef>
              <a:spcAft>
                <a:spcPts val="600"/>
              </a:spcAft>
            </a:pPr>
            <a:r>
              <a:rPr lang="en-GB" sz="2400" kern="1400">
                <a:ln>
                  <a:noFill/>
                </a:ln>
                <a:solidFill>
                  <a:srgbClr val="000000"/>
                </a:solidFill>
                <a:effectLst/>
                <a:latin typeface="Calibri" panose="020F0502020204030204" pitchFamily="34" charset="0"/>
              </a:rPr>
              <a:t> </a:t>
            </a:r>
          </a:p>
        </p:txBody>
      </p:sp>
      <p:pic>
        <p:nvPicPr>
          <p:cNvPr id="28" name="Picture 2">
            <a:extLst>
              <a:ext uri="{FF2B5EF4-FFF2-40B4-BE49-F238E27FC236}">
                <a16:creationId xmlns:a16="http://schemas.microsoft.com/office/drawing/2014/main" id="{C3BE46CB-11FE-44B3-B238-B31DCD743D6F}"/>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rot="11212811" flipV="1">
            <a:off x="8642464" y="4532702"/>
            <a:ext cx="1146193" cy="722716"/>
          </a:xfrm>
          <a:prstGeom prst="rect">
            <a:avLst/>
          </a:prstGeom>
          <a:noFill/>
          <a:extLst>
            <a:ext uri="{909E8E84-426E-40DD-AFC4-6F175D3DCCD1}">
              <a14:hiddenFill xmlns:a14="http://schemas.microsoft.com/office/drawing/2010/main">
                <a:solidFill>
                  <a:srgbClr val="FFFFFF"/>
                </a:solidFill>
              </a14:hiddenFill>
            </a:ext>
          </a:extLst>
        </p:spPr>
      </p:pic>
      <p:sp>
        <p:nvSpPr>
          <p:cNvPr id="29" name="Rectangle 28">
            <a:extLst>
              <a:ext uri="{FF2B5EF4-FFF2-40B4-BE49-F238E27FC236}">
                <a16:creationId xmlns:a16="http://schemas.microsoft.com/office/drawing/2014/main" id="{B91CC633-E844-4EB3-A4E9-99AB266CD023}"/>
              </a:ext>
            </a:extLst>
          </p:cNvPr>
          <p:cNvSpPr/>
          <p:nvPr/>
        </p:nvSpPr>
        <p:spPr>
          <a:xfrm>
            <a:off x="9088479" y="4844771"/>
            <a:ext cx="479618" cy="307777"/>
          </a:xfrm>
          <a:prstGeom prst="rect">
            <a:avLst/>
          </a:prstGeom>
          <a:noFill/>
        </p:spPr>
        <p:txBody>
          <a:bodyPr wrap="none" lIns="91440" tIns="45720" rIns="91440" bIns="45720">
            <a:spAutoFit/>
          </a:bodyPr>
          <a:lstStyle/>
          <a:p>
            <a:pPr algn="ctr"/>
            <a:r>
              <a:rPr lang="en-US" sz="1400" b="0" cap="none" spc="0" dirty="0">
                <a:ln w="0"/>
                <a:solidFill>
                  <a:schemeClr val="tx1"/>
                </a:solidFill>
                <a:effectLst>
                  <a:outerShdw blurRad="38100" dist="19050" dir="2700000" algn="tl" rotWithShape="0">
                    <a:schemeClr val="dk1">
                      <a:alpha val="40000"/>
                    </a:schemeClr>
                  </a:outerShdw>
                </a:effectLst>
                <a:latin typeface="Eras Demi ITC" panose="020B0805030504020804" pitchFamily="34" charset="0"/>
              </a:rPr>
              <a:t>DIP</a:t>
            </a:r>
          </a:p>
        </p:txBody>
      </p:sp>
    </p:spTree>
    <p:extLst>
      <p:ext uri="{BB962C8B-B14F-4D97-AF65-F5344CB8AC3E}">
        <p14:creationId xmlns:p14="http://schemas.microsoft.com/office/powerpoint/2010/main" val="3288342340"/>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Freeform 5"/>
          <p:cNvSpPr>
            <a:spLocks noEditPoints="1"/>
          </p:cNvSpPr>
          <p:nvPr/>
        </p:nvSpPr>
        <p:spPr bwMode="auto">
          <a:xfrm>
            <a:off x="-802191" y="970826"/>
            <a:ext cx="4934490" cy="4916350"/>
          </a:xfrm>
          <a:custGeom>
            <a:avLst/>
            <a:gdLst>
              <a:gd name="T0" fmla="*/ 1000 w 1000"/>
              <a:gd name="T1" fmla="*/ 500 h 1000"/>
              <a:gd name="T2" fmla="*/ 993 w 1000"/>
              <a:gd name="T3" fmla="*/ 417 h 1000"/>
              <a:gd name="T4" fmla="*/ 967 w 1000"/>
              <a:gd name="T5" fmla="*/ 321 h 1000"/>
              <a:gd name="T6" fmla="*/ 924 w 1000"/>
              <a:gd name="T7" fmla="*/ 235 h 1000"/>
              <a:gd name="T8" fmla="*/ 865 w 1000"/>
              <a:gd name="T9" fmla="*/ 159 h 1000"/>
              <a:gd name="T10" fmla="*/ 794 w 1000"/>
              <a:gd name="T11" fmla="*/ 96 h 1000"/>
              <a:gd name="T12" fmla="*/ 710 w 1000"/>
              <a:gd name="T13" fmla="*/ 47 h 1000"/>
              <a:gd name="T14" fmla="*/ 618 w 1000"/>
              <a:gd name="T15" fmla="*/ 14 h 1000"/>
              <a:gd name="T16" fmla="*/ 518 w 1000"/>
              <a:gd name="T17" fmla="*/ 1 h 1000"/>
              <a:gd name="T18" fmla="*/ 483 w 1000"/>
              <a:gd name="T19" fmla="*/ 1 h 1000"/>
              <a:gd name="T20" fmla="*/ 382 w 1000"/>
              <a:gd name="T21" fmla="*/ 14 h 1000"/>
              <a:gd name="T22" fmla="*/ 290 w 1000"/>
              <a:gd name="T23" fmla="*/ 47 h 1000"/>
              <a:gd name="T24" fmla="*/ 207 w 1000"/>
              <a:gd name="T25" fmla="*/ 96 h 1000"/>
              <a:gd name="T26" fmla="*/ 135 w 1000"/>
              <a:gd name="T27" fmla="*/ 159 h 1000"/>
              <a:gd name="T28" fmla="*/ 76 w 1000"/>
              <a:gd name="T29" fmla="*/ 235 h 1000"/>
              <a:gd name="T30" fmla="*/ 33 w 1000"/>
              <a:gd name="T31" fmla="*/ 321 h 1000"/>
              <a:gd name="T32" fmla="*/ 7 w 1000"/>
              <a:gd name="T33" fmla="*/ 417 h 1000"/>
              <a:gd name="T34" fmla="*/ 0 w 1000"/>
              <a:gd name="T35" fmla="*/ 500 h 1000"/>
              <a:gd name="T36" fmla="*/ 7 w 1000"/>
              <a:gd name="T37" fmla="*/ 584 h 1000"/>
              <a:gd name="T38" fmla="*/ 33 w 1000"/>
              <a:gd name="T39" fmla="*/ 680 h 1000"/>
              <a:gd name="T40" fmla="*/ 76 w 1000"/>
              <a:gd name="T41" fmla="*/ 766 h 1000"/>
              <a:gd name="T42" fmla="*/ 135 w 1000"/>
              <a:gd name="T43" fmla="*/ 842 h 1000"/>
              <a:gd name="T44" fmla="*/ 207 w 1000"/>
              <a:gd name="T45" fmla="*/ 905 h 1000"/>
              <a:gd name="T46" fmla="*/ 290 w 1000"/>
              <a:gd name="T47" fmla="*/ 954 h 1000"/>
              <a:gd name="T48" fmla="*/ 382 w 1000"/>
              <a:gd name="T49" fmla="*/ 987 h 1000"/>
              <a:gd name="T50" fmla="*/ 483 w 1000"/>
              <a:gd name="T51" fmla="*/ 1000 h 1000"/>
              <a:gd name="T52" fmla="*/ 518 w 1000"/>
              <a:gd name="T53" fmla="*/ 1000 h 1000"/>
              <a:gd name="T54" fmla="*/ 618 w 1000"/>
              <a:gd name="T55" fmla="*/ 987 h 1000"/>
              <a:gd name="T56" fmla="*/ 710 w 1000"/>
              <a:gd name="T57" fmla="*/ 954 h 1000"/>
              <a:gd name="T58" fmla="*/ 794 w 1000"/>
              <a:gd name="T59" fmla="*/ 905 h 1000"/>
              <a:gd name="T60" fmla="*/ 865 w 1000"/>
              <a:gd name="T61" fmla="*/ 842 h 1000"/>
              <a:gd name="T62" fmla="*/ 924 w 1000"/>
              <a:gd name="T63" fmla="*/ 766 h 1000"/>
              <a:gd name="T64" fmla="*/ 967 w 1000"/>
              <a:gd name="T65" fmla="*/ 680 h 1000"/>
              <a:gd name="T66" fmla="*/ 993 w 1000"/>
              <a:gd name="T67" fmla="*/ 584 h 1000"/>
              <a:gd name="T68" fmla="*/ 112 w 1000"/>
              <a:gd name="T69" fmla="*/ 540 h 1000"/>
              <a:gd name="T70" fmla="*/ 112 w 1000"/>
              <a:gd name="T71" fmla="*/ 460 h 1000"/>
              <a:gd name="T72" fmla="*/ 112 w 1000"/>
              <a:gd name="T73" fmla="*/ 540 h 1000"/>
              <a:gd name="T74" fmla="*/ 540 w 1000"/>
              <a:gd name="T75" fmla="*/ 123 h 1000"/>
              <a:gd name="T76" fmla="*/ 460 w 1000"/>
              <a:gd name="T77" fmla="*/ 123 h 1000"/>
              <a:gd name="T78" fmla="*/ 201 w 1000"/>
              <a:gd name="T79" fmla="*/ 200 h 1000"/>
              <a:gd name="T80" fmla="*/ 258 w 1000"/>
              <a:gd name="T81" fmla="*/ 256 h 1000"/>
              <a:gd name="T82" fmla="*/ 201 w 1000"/>
              <a:gd name="T83" fmla="*/ 200 h 1000"/>
              <a:gd name="T84" fmla="*/ 206 w 1000"/>
              <a:gd name="T85" fmla="*/ 801 h 1000"/>
              <a:gd name="T86" fmla="*/ 262 w 1000"/>
              <a:gd name="T87" fmla="*/ 744 h 1000"/>
              <a:gd name="T88" fmla="*/ 500 w 1000"/>
              <a:gd name="T89" fmla="*/ 922 h 1000"/>
              <a:gd name="T90" fmla="*/ 500 w 1000"/>
              <a:gd name="T91" fmla="*/ 842 h 1000"/>
              <a:gd name="T92" fmla="*/ 500 w 1000"/>
              <a:gd name="T93" fmla="*/ 922 h 1000"/>
              <a:gd name="T94" fmla="*/ 200 w 1000"/>
              <a:gd name="T95" fmla="*/ 500 h 1000"/>
              <a:gd name="T96" fmla="*/ 800 w 1000"/>
              <a:gd name="T97" fmla="*/ 500 h 1000"/>
              <a:gd name="T98" fmla="*/ 796 w 1000"/>
              <a:gd name="T99" fmla="*/ 795 h 1000"/>
              <a:gd name="T100" fmla="*/ 740 w 1000"/>
              <a:gd name="T101" fmla="*/ 738 h 1000"/>
              <a:gd name="T102" fmla="*/ 796 w 1000"/>
              <a:gd name="T103" fmla="*/ 795 h 1000"/>
              <a:gd name="T104" fmla="*/ 743 w 1000"/>
              <a:gd name="T105" fmla="*/ 264 h 1000"/>
              <a:gd name="T106" fmla="*/ 799 w 1000"/>
              <a:gd name="T107" fmla="*/ 208 h 1000"/>
              <a:gd name="T108" fmla="*/ 873 w 1000"/>
              <a:gd name="T109" fmla="*/ 540 h 1000"/>
              <a:gd name="T110" fmla="*/ 873 w 1000"/>
              <a:gd name="T111" fmla="*/ 460 h 1000"/>
              <a:gd name="T112" fmla="*/ 873 w 1000"/>
              <a:gd name="T113" fmla="*/ 540 h 10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1000" h="1000">
                <a:moveTo>
                  <a:pt x="1000" y="518"/>
                </a:moveTo>
                <a:cubicBezTo>
                  <a:pt x="1000" y="512"/>
                  <a:pt x="1000" y="506"/>
                  <a:pt x="1000" y="500"/>
                </a:cubicBezTo>
                <a:cubicBezTo>
                  <a:pt x="1000" y="495"/>
                  <a:pt x="1000" y="489"/>
                  <a:pt x="1000" y="483"/>
                </a:cubicBezTo>
                <a:cubicBezTo>
                  <a:pt x="937" y="466"/>
                  <a:pt x="933" y="447"/>
                  <a:pt x="993" y="417"/>
                </a:cubicBezTo>
                <a:cubicBezTo>
                  <a:pt x="991" y="405"/>
                  <a:pt x="989" y="394"/>
                  <a:pt x="986" y="383"/>
                </a:cubicBezTo>
                <a:cubicBezTo>
                  <a:pt x="919" y="379"/>
                  <a:pt x="915" y="360"/>
                  <a:pt x="967" y="321"/>
                </a:cubicBezTo>
                <a:cubicBezTo>
                  <a:pt x="963" y="311"/>
                  <a:pt x="959" y="301"/>
                  <a:pt x="954" y="291"/>
                </a:cubicBezTo>
                <a:cubicBezTo>
                  <a:pt x="890" y="301"/>
                  <a:pt x="879" y="285"/>
                  <a:pt x="924" y="235"/>
                </a:cubicBezTo>
                <a:cubicBezTo>
                  <a:pt x="918" y="226"/>
                  <a:pt x="912" y="216"/>
                  <a:pt x="905" y="207"/>
                </a:cubicBezTo>
                <a:cubicBezTo>
                  <a:pt x="842" y="230"/>
                  <a:pt x="832" y="214"/>
                  <a:pt x="865" y="159"/>
                </a:cubicBezTo>
                <a:cubicBezTo>
                  <a:pt x="858" y="151"/>
                  <a:pt x="850" y="143"/>
                  <a:pt x="842" y="135"/>
                </a:cubicBezTo>
                <a:cubicBezTo>
                  <a:pt x="786" y="169"/>
                  <a:pt x="771" y="159"/>
                  <a:pt x="794" y="96"/>
                </a:cubicBezTo>
                <a:cubicBezTo>
                  <a:pt x="785" y="89"/>
                  <a:pt x="775" y="83"/>
                  <a:pt x="766" y="77"/>
                </a:cubicBezTo>
                <a:cubicBezTo>
                  <a:pt x="715" y="122"/>
                  <a:pt x="700" y="111"/>
                  <a:pt x="710" y="47"/>
                </a:cubicBezTo>
                <a:cubicBezTo>
                  <a:pt x="700" y="42"/>
                  <a:pt x="690" y="37"/>
                  <a:pt x="679" y="34"/>
                </a:cubicBezTo>
                <a:cubicBezTo>
                  <a:pt x="640" y="86"/>
                  <a:pt x="622" y="82"/>
                  <a:pt x="618" y="14"/>
                </a:cubicBezTo>
                <a:cubicBezTo>
                  <a:pt x="607" y="12"/>
                  <a:pt x="595" y="9"/>
                  <a:pt x="584" y="7"/>
                </a:cubicBezTo>
                <a:cubicBezTo>
                  <a:pt x="554" y="68"/>
                  <a:pt x="534" y="64"/>
                  <a:pt x="518" y="1"/>
                </a:cubicBezTo>
                <a:cubicBezTo>
                  <a:pt x="512" y="1"/>
                  <a:pt x="506" y="0"/>
                  <a:pt x="500" y="0"/>
                </a:cubicBezTo>
                <a:cubicBezTo>
                  <a:pt x="494" y="0"/>
                  <a:pt x="488" y="1"/>
                  <a:pt x="483" y="1"/>
                </a:cubicBezTo>
                <a:cubicBezTo>
                  <a:pt x="466" y="64"/>
                  <a:pt x="447" y="68"/>
                  <a:pt x="417" y="7"/>
                </a:cubicBezTo>
                <a:cubicBezTo>
                  <a:pt x="405" y="9"/>
                  <a:pt x="394" y="12"/>
                  <a:pt x="382" y="14"/>
                </a:cubicBezTo>
                <a:cubicBezTo>
                  <a:pt x="379" y="82"/>
                  <a:pt x="360" y="86"/>
                  <a:pt x="321" y="34"/>
                </a:cubicBezTo>
                <a:cubicBezTo>
                  <a:pt x="311" y="38"/>
                  <a:pt x="300" y="42"/>
                  <a:pt x="290" y="47"/>
                </a:cubicBezTo>
                <a:cubicBezTo>
                  <a:pt x="301" y="111"/>
                  <a:pt x="285" y="122"/>
                  <a:pt x="235" y="77"/>
                </a:cubicBezTo>
                <a:cubicBezTo>
                  <a:pt x="225" y="83"/>
                  <a:pt x="216" y="89"/>
                  <a:pt x="207" y="96"/>
                </a:cubicBezTo>
                <a:cubicBezTo>
                  <a:pt x="230" y="159"/>
                  <a:pt x="214" y="169"/>
                  <a:pt x="159" y="135"/>
                </a:cubicBezTo>
                <a:cubicBezTo>
                  <a:pt x="151" y="143"/>
                  <a:pt x="143" y="151"/>
                  <a:pt x="135" y="159"/>
                </a:cubicBezTo>
                <a:cubicBezTo>
                  <a:pt x="169" y="214"/>
                  <a:pt x="159" y="230"/>
                  <a:pt x="95" y="207"/>
                </a:cubicBezTo>
                <a:cubicBezTo>
                  <a:pt x="89" y="216"/>
                  <a:pt x="82" y="226"/>
                  <a:pt x="76" y="235"/>
                </a:cubicBezTo>
                <a:cubicBezTo>
                  <a:pt x="121" y="285"/>
                  <a:pt x="111" y="301"/>
                  <a:pt x="46" y="291"/>
                </a:cubicBezTo>
                <a:cubicBezTo>
                  <a:pt x="42" y="301"/>
                  <a:pt x="37" y="311"/>
                  <a:pt x="33" y="321"/>
                </a:cubicBezTo>
                <a:cubicBezTo>
                  <a:pt x="85" y="360"/>
                  <a:pt x="82" y="379"/>
                  <a:pt x="14" y="383"/>
                </a:cubicBezTo>
                <a:cubicBezTo>
                  <a:pt x="12" y="394"/>
                  <a:pt x="9" y="405"/>
                  <a:pt x="7" y="417"/>
                </a:cubicBezTo>
                <a:cubicBezTo>
                  <a:pt x="68" y="447"/>
                  <a:pt x="64" y="466"/>
                  <a:pt x="1" y="483"/>
                </a:cubicBezTo>
                <a:cubicBezTo>
                  <a:pt x="0" y="489"/>
                  <a:pt x="0" y="495"/>
                  <a:pt x="0" y="500"/>
                </a:cubicBezTo>
                <a:cubicBezTo>
                  <a:pt x="0" y="506"/>
                  <a:pt x="0" y="512"/>
                  <a:pt x="1" y="518"/>
                </a:cubicBezTo>
                <a:cubicBezTo>
                  <a:pt x="64" y="535"/>
                  <a:pt x="68" y="554"/>
                  <a:pt x="7" y="584"/>
                </a:cubicBezTo>
                <a:cubicBezTo>
                  <a:pt x="9" y="596"/>
                  <a:pt x="12" y="607"/>
                  <a:pt x="14" y="618"/>
                </a:cubicBezTo>
                <a:cubicBezTo>
                  <a:pt x="82" y="622"/>
                  <a:pt x="85" y="641"/>
                  <a:pt x="33" y="680"/>
                </a:cubicBezTo>
                <a:cubicBezTo>
                  <a:pt x="37" y="690"/>
                  <a:pt x="42" y="700"/>
                  <a:pt x="46" y="710"/>
                </a:cubicBezTo>
                <a:cubicBezTo>
                  <a:pt x="111" y="700"/>
                  <a:pt x="121" y="716"/>
                  <a:pt x="76" y="766"/>
                </a:cubicBezTo>
                <a:cubicBezTo>
                  <a:pt x="82" y="775"/>
                  <a:pt x="89" y="785"/>
                  <a:pt x="95" y="794"/>
                </a:cubicBezTo>
                <a:cubicBezTo>
                  <a:pt x="159" y="771"/>
                  <a:pt x="169" y="787"/>
                  <a:pt x="135" y="842"/>
                </a:cubicBezTo>
                <a:cubicBezTo>
                  <a:pt x="143" y="850"/>
                  <a:pt x="151" y="858"/>
                  <a:pt x="159" y="866"/>
                </a:cubicBezTo>
                <a:cubicBezTo>
                  <a:pt x="214" y="832"/>
                  <a:pt x="230" y="842"/>
                  <a:pt x="207" y="905"/>
                </a:cubicBezTo>
                <a:cubicBezTo>
                  <a:pt x="216" y="912"/>
                  <a:pt x="225" y="918"/>
                  <a:pt x="235" y="924"/>
                </a:cubicBezTo>
                <a:cubicBezTo>
                  <a:pt x="285" y="879"/>
                  <a:pt x="301" y="890"/>
                  <a:pt x="290" y="954"/>
                </a:cubicBezTo>
                <a:cubicBezTo>
                  <a:pt x="300" y="959"/>
                  <a:pt x="311" y="963"/>
                  <a:pt x="321" y="967"/>
                </a:cubicBezTo>
                <a:cubicBezTo>
                  <a:pt x="360" y="915"/>
                  <a:pt x="379" y="919"/>
                  <a:pt x="382" y="987"/>
                </a:cubicBezTo>
                <a:cubicBezTo>
                  <a:pt x="394" y="989"/>
                  <a:pt x="405" y="992"/>
                  <a:pt x="417" y="994"/>
                </a:cubicBezTo>
                <a:cubicBezTo>
                  <a:pt x="447" y="933"/>
                  <a:pt x="466" y="937"/>
                  <a:pt x="483" y="1000"/>
                </a:cubicBezTo>
                <a:cubicBezTo>
                  <a:pt x="488" y="1000"/>
                  <a:pt x="494" y="1000"/>
                  <a:pt x="500" y="1000"/>
                </a:cubicBezTo>
                <a:cubicBezTo>
                  <a:pt x="506" y="1000"/>
                  <a:pt x="512" y="1000"/>
                  <a:pt x="518" y="1000"/>
                </a:cubicBezTo>
                <a:cubicBezTo>
                  <a:pt x="534" y="937"/>
                  <a:pt x="554" y="933"/>
                  <a:pt x="584" y="994"/>
                </a:cubicBezTo>
                <a:cubicBezTo>
                  <a:pt x="595" y="992"/>
                  <a:pt x="607" y="989"/>
                  <a:pt x="618" y="987"/>
                </a:cubicBezTo>
                <a:cubicBezTo>
                  <a:pt x="622" y="919"/>
                  <a:pt x="640" y="915"/>
                  <a:pt x="679" y="967"/>
                </a:cubicBezTo>
                <a:cubicBezTo>
                  <a:pt x="690" y="963"/>
                  <a:pt x="700" y="959"/>
                  <a:pt x="710" y="954"/>
                </a:cubicBezTo>
                <a:cubicBezTo>
                  <a:pt x="700" y="890"/>
                  <a:pt x="715" y="879"/>
                  <a:pt x="766" y="924"/>
                </a:cubicBezTo>
                <a:cubicBezTo>
                  <a:pt x="775" y="918"/>
                  <a:pt x="785" y="912"/>
                  <a:pt x="794" y="905"/>
                </a:cubicBezTo>
                <a:cubicBezTo>
                  <a:pt x="771" y="842"/>
                  <a:pt x="786" y="832"/>
                  <a:pt x="842" y="866"/>
                </a:cubicBezTo>
                <a:cubicBezTo>
                  <a:pt x="850" y="858"/>
                  <a:pt x="858" y="850"/>
                  <a:pt x="865" y="842"/>
                </a:cubicBezTo>
                <a:cubicBezTo>
                  <a:pt x="832" y="787"/>
                  <a:pt x="842" y="771"/>
                  <a:pt x="905" y="794"/>
                </a:cubicBezTo>
                <a:cubicBezTo>
                  <a:pt x="912" y="785"/>
                  <a:pt x="918" y="775"/>
                  <a:pt x="924" y="766"/>
                </a:cubicBezTo>
                <a:cubicBezTo>
                  <a:pt x="879" y="716"/>
                  <a:pt x="890" y="700"/>
                  <a:pt x="954" y="710"/>
                </a:cubicBezTo>
                <a:cubicBezTo>
                  <a:pt x="959" y="700"/>
                  <a:pt x="963" y="690"/>
                  <a:pt x="967" y="680"/>
                </a:cubicBezTo>
                <a:cubicBezTo>
                  <a:pt x="915" y="641"/>
                  <a:pt x="919" y="622"/>
                  <a:pt x="986" y="618"/>
                </a:cubicBezTo>
                <a:cubicBezTo>
                  <a:pt x="989" y="607"/>
                  <a:pt x="991" y="596"/>
                  <a:pt x="993" y="584"/>
                </a:cubicBezTo>
                <a:cubicBezTo>
                  <a:pt x="933" y="554"/>
                  <a:pt x="937" y="535"/>
                  <a:pt x="1000" y="518"/>
                </a:cubicBezTo>
                <a:close/>
                <a:moveTo>
                  <a:pt x="112" y="540"/>
                </a:moveTo>
                <a:cubicBezTo>
                  <a:pt x="90" y="540"/>
                  <a:pt x="72" y="523"/>
                  <a:pt x="72" y="500"/>
                </a:cubicBezTo>
                <a:cubicBezTo>
                  <a:pt x="72" y="478"/>
                  <a:pt x="90" y="460"/>
                  <a:pt x="112" y="460"/>
                </a:cubicBezTo>
                <a:cubicBezTo>
                  <a:pt x="134" y="460"/>
                  <a:pt x="152" y="478"/>
                  <a:pt x="152" y="500"/>
                </a:cubicBezTo>
                <a:cubicBezTo>
                  <a:pt x="152" y="523"/>
                  <a:pt x="134" y="540"/>
                  <a:pt x="112" y="540"/>
                </a:cubicBezTo>
                <a:close/>
                <a:moveTo>
                  <a:pt x="500" y="83"/>
                </a:moveTo>
                <a:cubicBezTo>
                  <a:pt x="522" y="83"/>
                  <a:pt x="540" y="101"/>
                  <a:pt x="540" y="123"/>
                </a:cubicBezTo>
                <a:cubicBezTo>
                  <a:pt x="540" y="145"/>
                  <a:pt x="522" y="163"/>
                  <a:pt x="500" y="163"/>
                </a:cubicBezTo>
                <a:cubicBezTo>
                  <a:pt x="478" y="163"/>
                  <a:pt x="460" y="145"/>
                  <a:pt x="460" y="123"/>
                </a:cubicBezTo>
                <a:cubicBezTo>
                  <a:pt x="460" y="101"/>
                  <a:pt x="478" y="83"/>
                  <a:pt x="500" y="83"/>
                </a:cubicBezTo>
                <a:close/>
                <a:moveTo>
                  <a:pt x="201" y="200"/>
                </a:moveTo>
                <a:cubicBezTo>
                  <a:pt x="217" y="184"/>
                  <a:pt x="242" y="184"/>
                  <a:pt x="258" y="200"/>
                </a:cubicBezTo>
                <a:cubicBezTo>
                  <a:pt x="274" y="216"/>
                  <a:pt x="274" y="241"/>
                  <a:pt x="258" y="256"/>
                </a:cubicBezTo>
                <a:cubicBezTo>
                  <a:pt x="242" y="272"/>
                  <a:pt x="217" y="272"/>
                  <a:pt x="201" y="256"/>
                </a:cubicBezTo>
                <a:cubicBezTo>
                  <a:pt x="186" y="241"/>
                  <a:pt x="186" y="216"/>
                  <a:pt x="201" y="200"/>
                </a:cubicBezTo>
                <a:close/>
                <a:moveTo>
                  <a:pt x="262" y="801"/>
                </a:moveTo>
                <a:cubicBezTo>
                  <a:pt x="247" y="817"/>
                  <a:pt x="222" y="817"/>
                  <a:pt x="206" y="801"/>
                </a:cubicBezTo>
                <a:cubicBezTo>
                  <a:pt x="190" y="785"/>
                  <a:pt x="190" y="760"/>
                  <a:pt x="206" y="744"/>
                </a:cubicBezTo>
                <a:cubicBezTo>
                  <a:pt x="222" y="729"/>
                  <a:pt x="247" y="729"/>
                  <a:pt x="262" y="744"/>
                </a:cubicBezTo>
                <a:cubicBezTo>
                  <a:pt x="278" y="760"/>
                  <a:pt x="278" y="785"/>
                  <a:pt x="262" y="801"/>
                </a:cubicBezTo>
                <a:close/>
                <a:moveTo>
                  <a:pt x="500" y="922"/>
                </a:moveTo>
                <a:cubicBezTo>
                  <a:pt x="478" y="922"/>
                  <a:pt x="460" y="904"/>
                  <a:pt x="460" y="882"/>
                </a:cubicBezTo>
                <a:cubicBezTo>
                  <a:pt x="460" y="860"/>
                  <a:pt x="478" y="842"/>
                  <a:pt x="500" y="842"/>
                </a:cubicBezTo>
                <a:cubicBezTo>
                  <a:pt x="522" y="842"/>
                  <a:pt x="540" y="860"/>
                  <a:pt x="540" y="882"/>
                </a:cubicBezTo>
                <a:cubicBezTo>
                  <a:pt x="540" y="904"/>
                  <a:pt x="522" y="922"/>
                  <a:pt x="500" y="922"/>
                </a:cubicBezTo>
                <a:close/>
                <a:moveTo>
                  <a:pt x="500" y="800"/>
                </a:moveTo>
                <a:cubicBezTo>
                  <a:pt x="335" y="800"/>
                  <a:pt x="200" y="666"/>
                  <a:pt x="200" y="500"/>
                </a:cubicBezTo>
                <a:cubicBezTo>
                  <a:pt x="200" y="335"/>
                  <a:pt x="335" y="200"/>
                  <a:pt x="500" y="200"/>
                </a:cubicBezTo>
                <a:cubicBezTo>
                  <a:pt x="666" y="200"/>
                  <a:pt x="800" y="335"/>
                  <a:pt x="800" y="500"/>
                </a:cubicBezTo>
                <a:cubicBezTo>
                  <a:pt x="800" y="666"/>
                  <a:pt x="666" y="800"/>
                  <a:pt x="500" y="800"/>
                </a:cubicBezTo>
                <a:close/>
                <a:moveTo>
                  <a:pt x="796" y="795"/>
                </a:moveTo>
                <a:cubicBezTo>
                  <a:pt x="780" y="810"/>
                  <a:pt x="755" y="810"/>
                  <a:pt x="740" y="795"/>
                </a:cubicBezTo>
                <a:cubicBezTo>
                  <a:pt x="724" y="779"/>
                  <a:pt x="724" y="754"/>
                  <a:pt x="740" y="738"/>
                </a:cubicBezTo>
                <a:cubicBezTo>
                  <a:pt x="755" y="722"/>
                  <a:pt x="780" y="722"/>
                  <a:pt x="796" y="738"/>
                </a:cubicBezTo>
                <a:cubicBezTo>
                  <a:pt x="812" y="754"/>
                  <a:pt x="812" y="779"/>
                  <a:pt x="796" y="795"/>
                </a:cubicBezTo>
                <a:close/>
                <a:moveTo>
                  <a:pt x="799" y="264"/>
                </a:moveTo>
                <a:cubicBezTo>
                  <a:pt x="784" y="280"/>
                  <a:pt x="758" y="280"/>
                  <a:pt x="743" y="264"/>
                </a:cubicBezTo>
                <a:cubicBezTo>
                  <a:pt x="727" y="249"/>
                  <a:pt x="727" y="223"/>
                  <a:pt x="743" y="208"/>
                </a:cubicBezTo>
                <a:cubicBezTo>
                  <a:pt x="758" y="192"/>
                  <a:pt x="784" y="192"/>
                  <a:pt x="799" y="208"/>
                </a:cubicBezTo>
                <a:cubicBezTo>
                  <a:pt x="815" y="223"/>
                  <a:pt x="815" y="249"/>
                  <a:pt x="799" y="264"/>
                </a:cubicBezTo>
                <a:close/>
                <a:moveTo>
                  <a:pt x="873" y="540"/>
                </a:moveTo>
                <a:cubicBezTo>
                  <a:pt x="851" y="540"/>
                  <a:pt x="833" y="523"/>
                  <a:pt x="833" y="500"/>
                </a:cubicBezTo>
                <a:cubicBezTo>
                  <a:pt x="833" y="478"/>
                  <a:pt x="851" y="460"/>
                  <a:pt x="873" y="460"/>
                </a:cubicBezTo>
                <a:cubicBezTo>
                  <a:pt x="895" y="460"/>
                  <a:pt x="913" y="478"/>
                  <a:pt x="913" y="500"/>
                </a:cubicBezTo>
                <a:cubicBezTo>
                  <a:pt x="913" y="523"/>
                  <a:pt x="895" y="540"/>
                  <a:pt x="873" y="540"/>
                </a:cubicBezTo>
                <a:close/>
              </a:path>
            </a:pathLst>
          </a:custGeom>
          <a:solidFill>
            <a:schemeClr val="tx1">
              <a:lumMod val="75000"/>
              <a:lumOff val="25000"/>
            </a:schemeClr>
          </a:solidFill>
          <a:ln>
            <a:solidFill>
              <a:schemeClr val="accent5"/>
            </a:solidFill>
          </a:ln>
          <a:effectLst>
            <a:outerShdw blurRad="215900" dist="38100" dir="6540000" algn="tl" rotWithShape="0">
              <a:prstClr val="black">
                <a:alpha val="40000"/>
              </a:prstClr>
            </a:outerShdw>
          </a:effectLst>
        </p:spPr>
        <p:txBody>
          <a:bodyPr vert="horz" wrap="square" lIns="74294" tIns="37146" rIns="74294" bIns="37146" numCol="1" anchor="t" anchorCtr="0" compatLnSpc="1">
            <a:prstTxWarp prst="textNoShape">
              <a:avLst/>
            </a:prstTxWarp>
            <a:normAutofit/>
          </a:bodyPr>
          <a:lstStyle/>
          <a:p>
            <a:pPr marL="0" marR="0" lvl="0" indent="0" algn="l" defTabSz="742909" rtl="0" eaLnBrk="1" fontAlgn="auto" latinLnBrk="0" hangingPunct="1">
              <a:lnSpc>
                <a:spcPct val="100000"/>
              </a:lnSpc>
              <a:spcBef>
                <a:spcPts val="0"/>
              </a:spcBef>
              <a:spcAft>
                <a:spcPts val="0"/>
              </a:spcAft>
              <a:buClrTx/>
              <a:buSzTx/>
              <a:buFontTx/>
              <a:buNone/>
              <a:tabLst/>
              <a:defRPr/>
            </a:pPr>
            <a:endParaRPr kumimoji="0" lang="en-US" sz="1517" b="0" i="0" u="none" strike="noStrike" kern="1200" cap="none" spc="0" normalizeH="0" baseline="0" noProof="0">
              <a:ln>
                <a:noFill/>
              </a:ln>
              <a:solidFill>
                <a:srgbClr val="ED7D31"/>
              </a:solidFill>
              <a:effectLst/>
              <a:uLnTx/>
              <a:uFillTx/>
              <a:latin typeface="Calibri" panose="020F0502020204030204"/>
              <a:ea typeface="+mn-ea"/>
              <a:cs typeface="Arial" charset="0"/>
            </a:endParaRPr>
          </a:p>
        </p:txBody>
      </p:sp>
      <p:sp>
        <p:nvSpPr>
          <p:cNvPr id="27" name="Rectangle 26"/>
          <p:cNvSpPr/>
          <p:nvPr/>
        </p:nvSpPr>
        <p:spPr>
          <a:xfrm>
            <a:off x="2921354" y="4793369"/>
            <a:ext cx="7007577" cy="531989"/>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lIns="74294" tIns="37146" rIns="74294" bIns="37146" rtlCol="0" anchor="ctr">
            <a:normAutofit/>
          </a:bodyPr>
          <a:lstStyle/>
          <a:p>
            <a:pPr marL="0" marR="0" lvl="0" indent="0" algn="ctr" defTabSz="742909" rtl="0" eaLnBrk="1" fontAlgn="auto" latinLnBrk="0" hangingPunct="1">
              <a:lnSpc>
                <a:spcPct val="100000"/>
              </a:lnSpc>
              <a:spcBef>
                <a:spcPts val="0"/>
              </a:spcBef>
              <a:spcAft>
                <a:spcPts val="0"/>
              </a:spcAft>
              <a:buClrTx/>
              <a:buSzTx/>
              <a:buFontTx/>
              <a:buNone/>
              <a:tabLst/>
              <a:defRPr/>
            </a:pPr>
            <a:r>
              <a:rPr kumimoji="0" lang="en-US" sz="1517" b="0" i="0" u="none" strike="noStrike" kern="1200" cap="none" spc="0" normalizeH="0" baseline="0" noProof="0">
                <a:ln>
                  <a:noFill/>
                </a:ln>
                <a:solidFill>
                  <a:prstClr val="white"/>
                </a:solidFill>
                <a:effectLst/>
                <a:uLnTx/>
                <a:uFillTx/>
                <a:latin typeface="Calibri" panose="020F0502020204030204"/>
                <a:ea typeface="+mn-ea"/>
                <a:cs typeface="+mn-cs"/>
              </a:rPr>
              <a:t>z</a:t>
            </a:r>
          </a:p>
        </p:txBody>
      </p:sp>
      <p:sp>
        <p:nvSpPr>
          <p:cNvPr id="28" name="Rectangle 27"/>
          <p:cNvSpPr/>
          <p:nvPr/>
        </p:nvSpPr>
        <p:spPr>
          <a:xfrm>
            <a:off x="2792942" y="4697059"/>
            <a:ext cx="7131402" cy="53198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74294" tIns="37146" rIns="74294" bIns="37146" rtlCol="0" anchor="ctr">
            <a:normAutofit/>
          </a:bodyPr>
          <a:lstStyle/>
          <a:p>
            <a:pPr marL="0" marR="0" lvl="0" indent="0" algn="ctr" defTabSz="742909" rtl="0" eaLnBrk="1" fontAlgn="auto" latinLnBrk="0" hangingPunct="1">
              <a:lnSpc>
                <a:spcPct val="100000"/>
              </a:lnSpc>
              <a:spcBef>
                <a:spcPts val="0"/>
              </a:spcBef>
              <a:spcAft>
                <a:spcPts val="0"/>
              </a:spcAft>
              <a:buClrTx/>
              <a:buSzTx/>
              <a:buFontTx/>
              <a:buNone/>
              <a:tabLst/>
              <a:defRPr/>
            </a:pPr>
            <a:endParaRPr kumimoji="0" lang="en-US" sz="1517"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9" name="Rectangle 28"/>
          <p:cNvSpPr/>
          <p:nvPr/>
        </p:nvSpPr>
        <p:spPr>
          <a:xfrm>
            <a:off x="2756250" y="4564062"/>
            <a:ext cx="7181850" cy="531989"/>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lIns="74294" tIns="37146" rIns="74294" bIns="37146" rtlCol="0" anchor="ctr">
            <a:normAutofit/>
          </a:bodyPr>
          <a:lstStyle/>
          <a:p>
            <a:pPr marL="0" marR="0" lvl="0" indent="0" algn="ctr" defTabSz="742909" rtl="0" eaLnBrk="1" fontAlgn="auto" latinLnBrk="0" hangingPunct="1">
              <a:lnSpc>
                <a:spcPct val="100000"/>
              </a:lnSpc>
              <a:spcBef>
                <a:spcPts val="0"/>
              </a:spcBef>
              <a:spcAft>
                <a:spcPts val="0"/>
              </a:spcAft>
              <a:buClrTx/>
              <a:buSzTx/>
              <a:buFontTx/>
              <a:buNone/>
              <a:tabLst/>
              <a:defRPr/>
            </a:pPr>
            <a:endParaRPr kumimoji="0" lang="en-US" sz="1517"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6" name="Rectangle 25"/>
          <p:cNvSpPr/>
          <p:nvPr/>
        </p:nvSpPr>
        <p:spPr>
          <a:xfrm>
            <a:off x="2898424" y="1550987"/>
            <a:ext cx="7007577" cy="531989"/>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lIns="74294" tIns="37146" rIns="74294" bIns="37146" rtlCol="0" anchor="ctr">
            <a:normAutofit/>
          </a:bodyPr>
          <a:lstStyle/>
          <a:p>
            <a:pPr marL="0" marR="0" lvl="0" indent="0" algn="ctr" defTabSz="742909" rtl="0" eaLnBrk="1" fontAlgn="auto" latinLnBrk="0" hangingPunct="1">
              <a:lnSpc>
                <a:spcPct val="100000"/>
              </a:lnSpc>
              <a:spcBef>
                <a:spcPts val="0"/>
              </a:spcBef>
              <a:spcAft>
                <a:spcPts val="0"/>
              </a:spcAft>
              <a:buClrTx/>
              <a:buSzTx/>
              <a:buFontTx/>
              <a:buNone/>
              <a:tabLst/>
              <a:defRPr/>
            </a:pPr>
            <a:r>
              <a:rPr kumimoji="0" lang="en-US" sz="1517" b="0" i="0" u="none" strike="noStrike" kern="1200" cap="none" spc="0" normalizeH="0" baseline="0" noProof="0">
                <a:ln>
                  <a:noFill/>
                </a:ln>
                <a:solidFill>
                  <a:prstClr val="white"/>
                </a:solidFill>
                <a:effectLst/>
                <a:uLnTx/>
                <a:uFillTx/>
                <a:latin typeface="Calibri" panose="020F0502020204030204"/>
                <a:ea typeface="+mn-ea"/>
                <a:cs typeface="+mn-cs"/>
              </a:rPr>
              <a:t>z</a:t>
            </a:r>
          </a:p>
        </p:txBody>
      </p:sp>
      <p:sp>
        <p:nvSpPr>
          <p:cNvPr id="25" name="Rectangle 24"/>
          <p:cNvSpPr/>
          <p:nvPr/>
        </p:nvSpPr>
        <p:spPr>
          <a:xfrm>
            <a:off x="2774599" y="1647298"/>
            <a:ext cx="7131402" cy="53198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74294" tIns="37146" rIns="74294" bIns="37146" rtlCol="0" anchor="ctr">
            <a:normAutofit/>
          </a:bodyPr>
          <a:lstStyle/>
          <a:p>
            <a:pPr marL="0" marR="0" lvl="0" indent="0" algn="ctr" defTabSz="742909" rtl="0" eaLnBrk="1" fontAlgn="auto" latinLnBrk="0" hangingPunct="1">
              <a:lnSpc>
                <a:spcPct val="100000"/>
              </a:lnSpc>
              <a:spcBef>
                <a:spcPts val="0"/>
              </a:spcBef>
              <a:spcAft>
                <a:spcPts val="0"/>
              </a:spcAft>
              <a:buClrTx/>
              <a:buSzTx/>
              <a:buFontTx/>
              <a:buNone/>
              <a:tabLst/>
              <a:defRPr/>
            </a:pPr>
            <a:endParaRPr kumimoji="0" lang="en-US" sz="1517"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8" name="Rectangle 17"/>
          <p:cNvSpPr/>
          <p:nvPr/>
        </p:nvSpPr>
        <p:spPr>
          <a:xfrm>
            <a:off x="2724151" y="1780293"/>
            <a:ext cx="7181850" cy="531989"/>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lIns="74294" tIns="37146" rIns="74294" bIns="37146" rtlCol="0" anchor="ctr">
            <a:normAutofit/>
          </a:bodyPr>
          <a:lstStyle/>
          <a:p>
            <a:pPr marL="0" marR="0" lvl="0" indent="0" algn="ctr" defTabSz="742909" rtl="0" eaLnBrk="1" fontAlgn="auto" latinLnBrk="0" hangingPunct="1">
              <a:lnSpc>
                <a:spcPct val="100000"/>
              </a:lnSpc>
              <a:spcBef>
                <a:spcPts val="0"/>
              </a:spcBef>
              <a:spcAft>
                <a:spcPts val="0"/>
              </a:spcAft>
              <a:buClrTx/>
              <a:buSzTx/>
              <a:buFontTx/>
              <a:buNone/>
              <a:tabLst/>
              <a:defRPr/>
            </a:pPr>
            <a:endParaRPr kumimoji="0" lang="en-US" sz="1517"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nvGrpSpPr>
          <p:cNvPr id="14" name="Group 13"/>
          <p:cNvGrpSpPr/>
          <p:nvPr/>
        </p:nvGrpSpPr>
        <p:grpSpPr>
          <a:xfrm>
            <a:off x="188997" y="1952879"/>
            <a:ext cx="11081416" cy="2952247"/>
            <a:chOff x="232610" y="1612232"/>
            <a:chExt cx="13638665" cy="3633535"/>
          </a:xfrm>
        </p:grpSpPr>
        <p:sp>
          <p:nvSpPr>
            <p:cNvPr id="6" name="Rounded Rectangle 5"/>
            <p:cNvSpPr/>
            <p:nvPr/>
          </p:nvSpPr>
          <p:spPr>
            <a:xfrm>
              <a:off x="232610" y="1612232"/>
              <a:ext cx="13638665" cy="3633535"/>
            </a:xfrm>
            <a:prstGeom prst="roundRect">
              <a:avLst>
                <a:gd name="adj" fmla="val 50000"/>
              </a:avLst>
            </a:prstGeom>
            <a:solidFill>
              <a:schemeClr val="bg2">
                <a:lumMod val="75000"/>
              </a:schemeClr>
            </a:solidFill>
            <a:effectLst>
              <a:innerShdw blurRad="63500" dist="50800" dir="108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normAutofit/>
            </a:bodyPr>
            <a:lstStyle/>
            <a:p>
              <a:pPr marL="0" marR="0" lvl="0" indent="0" algn="ctr" defTabSz="742909" rtl="0" eaLnBrk="1" fontAlgn="auto" latinLnBrk="0" hangingPunct="1">
                <a:lnSpc>
                  <a:spcPct val="100000"/>
                </a:lnSpc>
                <a:spcBef>
                  <a:spcPts val="0"/>
                </a:spcBef>
                <a:spcAft>
                  <a:spcPts val="0"/>
                </a:spcAft>
                <a:buClrTx/>
                <a:buSzTx/>
                <a:buFontTx/>
                <a:buNone/>
                <a:tabLst/>
                <a:defRPr/>
              </a:pPr>
              <a:endParaRPr kumimoji="0" lang="en-US" sz="1517"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2" name="Rounded Rectangle 21"/>
            <p:cNvSpPr/>
            <p:nvPr/>
          </p:nvSpPr>
          <p:spPr>
            <a:xfrm>
              <a:off x="352426" y="1724025"/>
              <a:ext cx="13392150" cy="3409950"/>
            </a:xfrm>
            <a:prstGeom prst="roundRect">
              <a:avLst>
                <a:gd name="adj" fmla="val 50000"/>
              </a:avLst>
            </a:prstGeom>
            <a:noFill/>
            <a:ln>
              <a:solidFill>
                <a:schemeClr val="bg1"/>
              </a:solidFill>
              <a:prstDash val="dash"/>
            </a:ln>
            <a:effectLst/>
          </p:spPr>
          <p:style>
            <a:lnRef idx="2">
              <a:schemeClr val="accent1">
                <a:shade val="50000"/>
              </a:schemeClr>
            </a:lnRef>
            <a:fillRef idx="1">
              <a:schemeClr val="accent1"/>
            </a:fillRef>
            <a:effectRef idx="0">
              <a:schemeClr val="accent1"/>
            </a:effectRef>
            <a:fontRef idx="minor">
              <a:schemeClr val="lt1"/>
            </a:fontRef>
          </p:style>
          <p:txBody>
            <a:bodyPr rtlCol="0" anchor="ctr">
              <a:normAutofit/>
            </a:bodyPr>
            <a:lstStyle/>
            <a:p>
              <a:pPr marL="0" marR="0" lvl="0" indent="0" algn="ctr" defTabSz="742909" rtl="0" eaLnBrk="1" fontAlgn="auto" latinLnBrk="0" hangingPunct="1">
                <a:lnSpc>
                  <a:spcPct val="100000"/>
                </a:lnSpc>
                <a:spcBef>
                  <a:spcPts val="0"/>
                </a:spcBef>
                <a:spcAft>
                  <a:spcPts val="0"/>
                </a:spcAft>
                <a:buClrTx/>
                <a:buSzTx/>
                <a:buFontTx/>
                <a:buNone/>
                <a:tabLst/>
                <a:defRPr/>
              </a:pPr>
              <a:endParaRPr kumimoji="0" lang="en-US" sz="1517"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sp>
        <p:nvSpPr>
          <p:cNvPr id="10" name="TextBox 9"/>
          <p:cNvSpPr txBox="1"/>
          <p:nvPr/>
        </p:nvSpPr>
        <p:spPr>
          <a:xfrm>
            <a:off x="486642" y="2954109"/>
            <a:ext cx="10881122" cy="1294310"/>
          </a:xfrm>
          <a:prstGeom prst="rect">
            <a:avLst/>
          </a:prstGeom>
          <a:noFill/>
          <a:effectLst>
            <a:innerShdw blurRad="63500" dist="50800" dir="10800000">
              <a:schemeClr val="accent5">
                <a:lumMod val="50000"/>
                <a:alpha val="50000"/>
              </a:schemeClr>
            </a:innerShdw>
          </a:effectLst>
        </p:spPr>
        <p:txBody>
          <a:bodyPr wrap="square" lIns="74294" tIns="37146" rIns="74294" bIns="37146" rtlCol="0">
            <a:normAutofit/>
          </a:bodyPr>
          <a:lstStyle/>
          <a:p>
            <a:pPr marL="0" marR="0" lvl="0" indent="0" algn="l" defTabSz="742909" rtl="0" eaLnBrk="1" fontAlgn="auto" latinLnBrk="0" hangingPunct="1">
              <a:lnSpc>
                <a:spcPct val="100000"/>
              </a:lnSpc>
              <a:spcBef>
                <a:spcPts val="0"/>
              </a:spcBef>
              <a:spcAft>
                <a:spcPts val="0"/>
              </a:spcAft>
              <a:buClrTx/>
              <a:buSzTx/>
              <a:buFontTx/>
              <a:buNone/>
              <a:tabLst/>
              <a:defRPr/>
            </a:pPr>
            <a:r>
              <a:rPr kumimoji="0" lang="en-US" sz="6000" b="1" i="0" u="none" strike="noStrike" kern="1200" cap="none" spc="0" normalizeH="0" baseline="0" noProof="0">
                <a:ln w="28575">
                  <a:solidFill>
                    <a:prstClr val="white"/>
                  </a:solidFill>
                </a:ln>
                <a:solidFill>
                  <a:prstClr val="black">
                    <a:lumMod val="75000"/>
                    <a:lumOff val="25000"/>
                  </a:prstClr>
                </a:solidFill>
                <a:effectLst>
                  <a:innerShdw blurRad="63500" dist="50800" dir="13500000">
                    <a:srgbClr val="4472C4">
                      <a:lumMod val="50000"/>
                    </a:srgbClr>
                  </a:innerShdw>
                </a:effectLst>
                <a:uLnTx/>
                <a:uFillTx/>
                <a:latin typeface="Eras Demi ITC" panose="020B0805030504020804" pitchFamily="34" charset="0"/>
              </a:rPr>
              <a:t>DESIGN &amp; TECHNOLOGY</a:t>
            </a:r>
          </a:p>
        </p:txBody>
      </p:sp>
      <p:sp>
        <p:nvSpPr>
          <p:cNvPr id="21" name="TextBox 20"/>
          <p:cNvSpPr txBox="1"/>
          <p:nvPr/>
        </p:nvSpPr>
        <p:spPr>
          <a:xfrm>
            <a:off x="329367" y="3637951"/>
            <a:ext cx="8439878" cy="907995"/>
          </a:xfrm>
          <a:prstGeom prst="rect">
            <a:avLst/>
          </a:prstGeom>
          <a:noFill/>
        </p:spPr>
        <p:txBody>
          <a:bodyPr wrap="square" lIns="74294" tIns="37146" rIns="74294" bIns="37146" rtlCol="0">
            <a:noAutofit/>
          </a:bodyPr>
          <a:lstStyle/>
          <a:p>
            <a:pPr marL="0" marR="0" lvl="0" indent="0" algn="r" defTabSz="742909" rtl="0" eaLnBrk="1" fontAlgn="auto" latinLnBrk="0" hangingPunct="1">
              <a:lnSpc>
                <a:spcPct val="100000"/>
              </a:lnSpc>
              <a:spcBef>
                <a:spcPts val="0"/>
              </a:spcBef>
              <a:spcAft>
                <a:spcPts val="0"/>
              </a:spcAft>
              <a:buClrTx/>
              <a:buSzTx/>
              <a:buFontTx/>
              <a:buNone/>
              <a:tabLst/>
              <a:defRPr/>
            </a:pPr>
            <a:r>
              <a:rPr kumimoji="0" lang="en-US" sz="6000" b="1" i="0" u="none" strike="noStrike" kern="1200" cap="none" spc="0" normalizeH="0" baseline="0" noProof="0">
                <a:ln w="3175">
                  <a:solidFill>
                    <a:prstClr val="black">
                      <a:lumMod val="85000"/>
                      <a:lumOff val="15000"/>
                    </a:prstClr>
                  </a:solidFill>
                </a:ln>
                <a:solidFill>
                  <a:prstClr val="white"/>
                </a:solidFill>
                <a:effectLst/>
                <a:uLnTx/>
                <a:uFillTx/>
                <a:latin typeface="Eras Demi ITC" panose="020B0805030504020804" pitchFamily="34" charset="0"/>
              </a:rPr>
              <a:t>Door Hanger Project</a:t>
            </a:r>
          </a:p>
        </p:txBody>
      </p:sp>
      <p:pic>
        <p:nvPicPr>
          <p:cNvPr id="2" name="Picture 1">
            <a:extLst>
              <a:ext uri="{FF2B5EF4-FFF2-40B4-BE49-F238E27FC236}">
                <a16:creationId xmlns:a16="http://schemas.microsoft.com/office/drawing/2014/main" id="{5EC0ECEE-E358-43E1-B2D5-7C666E87F436}"/>
              </a:ext>
            </a:extLst>
          </p:cNvPr>
          <p:cNvPicPr>
            <a:picLocks noChangeAspect="1"/>
          </p:cNvPicPr>
          <p:nvPr/>
        </p:nvPicPr>
        <p:blipFill rotWithShape="1">
          <a:blip r:embed="rId2"/>
          <a:srcRect l="20628" t="11769" r="20792" b="13799"/>
          <a:stretch/>
        </p:blipFill>
        <p:spPr>
          <a:xfrm>
            <a:off x="8769245" y="67415"/>
            <a:ext cx="1056121" cy="1350575"/>
          </a:xfrm>
          <a:prstGeom prst="rect">
            <a:avLst/>
          </a:prstGeom>
          <a:ln w="19050">
            <a:solidFill>
              <a:srgbClr val="002060"/>
            </a:solidFill>
          </a:ln>
        </p:spPr>
      </p:pic>
      <p:sp>
        <p:nvSpPr>
          <p:cNvPr id="15" name="TextBox 14">
            <a:extLst>
              <a:ext uri="{FF2B5EF4-FFF2-40B4-BE49-F238E27FC236}">
                <a16:creationId xmlns:a16="http://schemas.microsoft.com/office/drawing/2014/main" id="{9538288E-2CBC-46C1-A5AB-48A892D6AF4D}"/>
              </a:ext>
            </a:extLst>
          </p:cNvPr>
          <p:cNvSpPr txBox="1"/>
          <p:nvPr/>
        </p:nvSpPr>
        <p:spPr>
          <a:xfrm>
            <a:off x="1105780" y="2015795"/>
            <a:ext cx="8765658" cy="1061367"/>
          </a:xfrm>
          <a:prstGeom prst="rect">
            <a:avLst/>
          </a:prstGeom>
          <a:noFill/>
        </p:spPr>
        <p:txBody>
          <a:bodyPr wrap="square" lIns="74294" tIns="37146" rIns="74294" bIns="37146" rtlCol="0">
            <a:noAutofit/>
          </a:bodyPr>
          <a:lstStyle/>
          <a:p>
            <a:pPr marL="0" marR="0" lvl="0" indent="0" algn="l" defTabSz="742909" rtl="0" eaLnBrk="1" fontAlgn="auto" latinLnBrk="0" hangingPunct="1">
              <a:lnSpc>
                <a:spcPct val="100000"/>
              </a:lnSpc>
              <a:spcBef>
                <a:spcPts val="0"/>
              </a:spcBef>
              <a:spcAft>
                <a:spcPts val="0"/>
              </a:spcAft>
              <a:buClrTx/>
              <a:buSzTx/>
              <a:buFontTx/>
              <a:buNone/>
              <a:tabLst/>
              <a:defRPr/>
            </a:pPr>
            <a:r>
              <a:rPr kumimoji="0" lang="en-US" sz="6500" b="1" i="0" u="none" strike="noStrike" kern="1200" cap="none" spc="0" normalizeH="0" baseline="0" noProof="0">
                <a:ln w="3175">
                  <a:solidFill>
                    <a:prstClr val="black">
                      <a:lumMod val="85000"/>
                      <a:lumOff val="15000"/>
                    </a:prstClr>
                  </a:solidFill>
                </a:ln>
                <a:solidFill>
                  <a:prstClr val="white"/>
                </a:solidFill>
                <a:effectLst/>
                <a:uLnTx/>
                <a:uFillTx/>
                <a:latin typeface="Eras Demi ITC" panose="020B0805030504020804" pitchFamily="34" charset="0"/>
              </a:rPr>
              <a:t>Stewards Academy</a:t>
            </a:r>
          </a:p>
        </p:txBody>
      </p:sp>
      <p:sp>
        <p:nvSpPr>
          <p:cNvPr id="17" name="TextBox 16">
            <a:extLst>
              <a:ext uri="{FF2B5EF4-FFF2-40B4-BE49-F238E27FC236}">
                <a16:creationId xmlns:a16="http://schemas.microsoft.com/office/drawing/2014/main" id="{C4ADC1A2-9110-4E4F-8D7E-EFE03135FFC8}"/>
              </a:ext>
            </a:extLst>
          </p:cNvPr>
          <p:cNvSpPr txBox="1"/>
          <p:nvPr/>
        </p:nvSpPr>
        <p:spPr>
          <a:xfrm>
            <a:off x="2936726" y="982581"/>
            <a:ext cx="6160709" cy="523220"/>
          </a:xfrm>
          <a:prstGeom prst="rect">
            <a:avLst/>
          </a:prstGeom>
          <a:noFill/>
        </p:spPr>
        <p:txBody>
          <a:bodyPr wrap="square" rtlCol="0">
            <a:spAutoFit/>
          </a:bodyPr>
          <a:lstStyle/>
          <a:p>
            <a:pPr marL="0" marR="0" lvl="0" indent="0" algn="ctr" defTabSz="990570" rtl="0" eaLnBrk="1" fontAlgn="base" latinLnBrk="0" hangingPunct="1">
              <a:lnSpc>
                <a:spcPct val="100000"/>
              </a:lnSpc>
              <a:spcBef>
                <a:spcPct val="0"/>
              </a:spcBef>
              <a:spcAft>
                <a:spcPct val="0"/>
              </a:spcAft>
              <a:buClrTx/>
              <a:buSzTx/>
              <a:buFontTx/>
              <a:buNone/>
              <a:tabLst/>
              <a:defRPr/>
            </a:pPr>
            <a:r>
              <a:rPr kumimoji="0" lang="en-US" sz="2800" b="1" i="0" u="none" strike="noStrike" kern="1200" cap="none" spc="0" normalizeH="0" baseline="0" noProof="0">
                <a:ln>
                  <a:noFill/>
                </a:ln>
                <a:solidFill>
                  <a:srgbClr val="A3CEED"/>
                </a:solidFill>
                <a:effectLst/>
                <a:uLnTx/>
                <a:uFillTx/>
                <a:latin typeface="Boulder" pitchFamily="2" charset="0"/>
                <a:ea typeface="+mn-ea"/>
                <a:cs typeface="Arial" charset="0"/>
              </a:rPr>
              <a:t>Make</a:t>
            </a:r>
            <a:r>
              <a:rPr kumimoji="0" lang="en-US" sz="2800" b="1" i="0" u="none" strike="noStrike" kern="1200" cap="none" spc="0" normalizeH="0" baseline="0" noProof="0">
                <a:ln>
                  <a:noFill/>
                </a:ln>
                <a:solidFill>
                  <a:srgbClr val="373545">
                    <a:lumMod val="20000"/>
                    <a:lumOff val="80000"/>
                  </a:srgbClr>
                </a:solidFill>
                <a:effectLst/>
                <a:uLnTx/>
                <a:uFillTx/>
                <a:latin typeface="Boulder" pitchFamily="2" charset="0"/>
                <a:ea typeface="+mn-ea"/>
                <a:cs typeface="Arial" charset="0"/>
              </a:rPr>
              <a:t> </a:t>
            </a:r>
            <a:r>
              <a:rPr kumimoji="0" lang="en-US" sz="2800" b="1" i="0" u="none" strike="noStrike" kern="1200" cap="none" spc="0" normalizeH="0" baseline="0" noProof="0">
                <a:ln>
                  <a:noFill/>
                </a:ln>
                <a:solidFill>
                  <a:srgbClr val="00B050"/>
                </a:solidFill>
                <a:effectLst/>
                <a:uLnTx/>
                <a:uFillTx/>
                <a:latin typeface="Boulder" pitchFamily="2" charset="0"/>
                <a:ea typeface="+mn-ea"/>
                <a:cs typeface="Arial" charset="0"/>
              </a:rPr>
              <a:t>your</a:t>
            </a:r>
            <a:r>
              <a:rPr kumimoji="0" lang="en-US" sz="2800" b="1" i="0" u="none" strike="noStrike" kern="1200" cap="none" spc="0" normalizeH="0" baseline="0" noProof="0">
                <a:ln>
                  <a:noFill/>
                </a:ln>
                <a:solidFill>
                  <a:srgbClr val="2683C6">
                    <a:lumMod val="40000"/>
                    <a:lumOff val="60000"/>
                  </a:srgbClr>
                </a:solidFill>
                <a:effectLst/>
                <a:uLnTx/>
                <a:uFillTx/>
                <a:latin typeface="Boulder" pitchFamily="2" charset="0"/>
                <a:ea typeface="+mn-ea"/>
                <a:cs typeface="Arial" charset="0"/>
              </a:rPr>
              <a:t> </a:t>
            </a:r>
            <a:r>
              <a:rPr kumimoji="0" lang="en-US" sz="2800" b="1" i="0" u="none" strike="noStrike" kern="1200" cap="none" spc="0" normalizeH="0" baseline="0" noProof="0">
                <a:ln>
                  <a:noFill/>
                </a:ln>
                <a:solidFill>
                  <a:srgbClr val="F15623"/>
                </a:solidFill>
                <a:effectLst/>
                <a:uLnTx/>
                <a:uFillTx/>
                <a:latin typeface="Boulder" pitchFamily="2" charset="0"/>
                <a:ea typeface="+mn-ea"/>
                <a:cs typeface="Arial" charset="0"/>
              </a:rPr>
              <a:t>own </a:t>
            </a:r>
            <a:r>
              <a:rPr kumimoji="0" lang="en-US" sz="2800" b="1" i="0" u="none" strike="noStrike" kern="1200" cap="none" spc="0" normalizeH="0" baseline="0" noProof="0">
                <a:ln>
                  <a:noFill/>
                </a:ln>
                <a:solidFill>
                  <a:srgbClr val="002060"/>
                </a:solidFill>
                <a:effectLst/>
                <a:uLnTx/>
                <a:uFillTx/>
                <a:latin typeface="Boulder" pitchFamily="2" charset="0"/>
                <a:ea typeface="+mn-ea"/>
                <a:cs typeface="Arial" charset="0"/>
              </a:rPr>
              <a:t>ideas</a:t>
            </a:r>
            <a:r>
              <a:rPr kumimoji="0" lang="en-US" sz="2800" b="1" i="0" u="none" strike="noStrike" kern="1200" cap="none" spc="0" normalizeH="0" baseline="0" noProof="0">
                <a:ln>
                  <a:noFill/>
                </a:ln>
                <a:solidFill>
                  <a:srgbClr val="FFFF00"/>
                </a:solidFill>
                <a:effectLst/>
                <a:uLnTx/>
                <a:uFillTx/>
                <a:latin typeface="Boulder" pitchFamily="2" charset="0"/>
                <a:ea typeface="+mn-ea"/>
                <a:cs typeface="Arial" charset="0"/>
              </a:rPr>
              <a:t> </a:t>
            </a:r>
            <a:r>
              <a:rPr kumimoji="0" lang="en-US" sz="2800" b="1" i="0" u="none" strike="noStrike" kern="1200" cap="none" spc="0" normalizeH="0" baseline="0" noProof="0">
                <a:ln>
                  <a:noFill/>
                </a:ln>
                <a:solidFill>
                  <a:srgbClr val="7030A0"/>
                </a:solidFill>
                <a:effectLst/>
                <a:uLnTx/>
                <a:uFillTx/>
                <a:latin typeface="Boulder" pitchFamily="2" charset="0"/>
                <a:ea typeface="+mn-ea"/>
                <a:cs typeface="Arial" charset="0"/>
              </a:rPr>
              <a:t>come</a:t>
            </a:r>
            <a:r>
              <a:rPr kumimoji="0" lang="en-US" sz="2800" b="1" i="0" u="none" strike="noStrike" kern="1200" cap="none" spc="0" normalizeH="0" baseline="0" noProof="0">
                <a:ln>
                  <a:noFill/>
                </a:ln>
                <a:solidFill>
                  <a:srgbClr val="FFFF00"/>
                </a:solidFill>
                <a:effectLst/>
                <a:uLnTx/>
                <a:uFillTx/>
                <a:latin typeface="Boulder" pitchFamily="2" charset="0"/>
                <a:ea typeface="+mn-ea"/>
                <a:cs typeface="Arial" charset="0"/>
              </a:rPr>
              <a:t> </a:t>
            </a:r>
            <a:r>
              <a:rPr kumimoji="0" lang="en-US" sz="2800" b="1" i="0" u="none" strike="noStrike" kern="1200" cap="none" spc="0" normalizeH="0" baseline="0" noProof="0">
                <a:ln>
                  <a:noFill/>
                </a:ln>
                <a:solidFill>
                  <a:srgbClr val="A04DA3">
                    <a:lumMod val="60000"/>
                    <a:lumOff val="40000"/>
                  </a:srgbClr>
                </a:solidFill>
                <a:effectLst/>
                <a:uLnTx/>
                <a:uFillTx/>
                <a:latin typeface="Boulder" pitchFamily="2" charset="0"/>
                <a:ea typeface="+mn-ea"/>
                <a:cs typeface="Arial" charset="0"/>
              </a:rPr>
              <a:t>to</a:t>
            </a:r>
            <a:r>
              <a:rPr kumimoji="0" lang="en-US" sz="2800" b="1" i="0" u="none" strike="noStrike" kern="1200" cap="none" spc="0" normalizeH="0" baseline="0" noProof="0">
                <a:ln>
                  <a:noFill/>
                </a:ln>
                <a:solidFill>
                  <a:srgbClr val="FFFF00"/>
                </a:solidFill>
                <a:effectLst/>
                <a:uLnTx/>
                <a:uFillTx/>
                <a:latin typeface="Boulder" pitchFamily="2" charset="0"/>
                <a:ea typeface="+mn-ea"/>
                <a:cs typeface="Arial" charset="0"/>
              </a:rPr>
              <a:t> </a:t>
            </a:r>
            <a:r>
              <a:rPr kumimoji="0" lang="en-US" sz="2800" b="1" i="0" u="none" strike="noStrike" kern="1200" cap="none" spc="0" normalizeH="0" baseline="0" noProof="0">
                <a:ln>
                  <a:noFill/>
                </a:ln>
                <a:solidFill>
                  <a:srgbClr val="FFC000"/>
                </a:solidFill>
                <a:effectLst/>
                <a:uLnTx/>
                <a:uFillTx/>
                <a:latin typeface="Boulder" pitchFamily="2" charset="0"/>
                <a:ea typeface="+mn-ea"/>
                <a:cs typeface="Arial" charset="0"/>
              </a:rPr>
              <a:t>life</a:t>
            </a:r>
            <a:r>
              <a:rPr kumimoji="0" lang="en-US" sz="2800" b="1" i="0" u="none" strike="noStrike" kern="1200" cap="none" spc="0" normalizeH="0" baseline="0" noProof="0">
                <a:ln>
                  <a:noFill/>
                </a:ln>
                <a:solidFill>
                  <a:srgbClr val="002060"/>
                </a:solidFill>
                <a:effectLst/>
                <a:uLnTx/>
                <a:uFillTx/>
                <a:latin typeface="Boulder" pitchFamily="2" charset="0"/>
                <a:ea typeface="+mn-ea"/>
                <a:cs typeface="Arial" charset="0"/>
              </a:rPr>
              <a:t>!</a:t>
            </a:r>
          </a:p>
        </p:txBody>
      </p:sp>
      <p:sp>
        <p:nvSpPr>
          <p:cNvPr id="19" name="TextBox 18">
            <a:extLst>
              <a:ext uri="{FF2B5EF4-FFF2-40B4-BE49-F238E27FC236}">
                <a16:creationId xmlns:a16="http://schemas.microsoft.com/office/drawing/2014/main" id="{211EA007-E3B7-4D33-8089-BC2AEBCE25C3}"/>
              </a:ext>
            </a:extLst>
          </p:cNvPr>
          <p:cNvSpPr txBox="1"/>
          <p:nvPr/>
        </p:nvSpPr>
        <p:spPr>
          <a:xfrm>
            <a:off x="4228084" y="5436366"/>
            <a:ext cx="5614231" cy="584775"/>
          </a:xfrm>
          <a:prstGeom prst="rect">
            <a:avLst/>
          </a:prstGeom>
          <a:noFill/>
        </p:spPr>
        <p:txBody>
          <a:bodyPr wrap="square" rtlCol="0">
            <a:spAutoFit/>
          </a:bodyPr>
          <a:lstStyle/>
          <a:p>
            <a:pPr marL="0" marR="0" lvl="0" indent="0" algn="ctr" defTabSz="990570" rtl="0" eaLnBrk="1" fontAlgn="base" latinLnBrk="0" hangingPunct="1">
              <a:lnSpc>
                <a:spcPct val="100000"/>
              </a:lnSpc>
              <a:spcBef>
                <a:spcPct val="0"/>
              </a:spcBef>
              <a:spcAft>
                <a:spcPct val="0"/>
              </a:spcAft>
              <a:buClrTx/>
              <a:buSzTx/>
              <a:buFontTx/>
              <a:buNone/>
              <a:tabLst/>
              <a:defRPr/>
            </a:pPr>
            <a:r>
              <a:rPr kumimoji="0" lang="en-US" sz="3200" b="1" i="1" u="none" strike="noStrike" kern="1200" cap="none" spc="0" normalizeH="0" baseline="0" noProof="0">
                <a:ln>
                  <a:noFill/>
                </a:ln>
                <a:solidFill>
                  <a:srgbClr val="002060"/>
                </a:solidFill>
                <a:effectLst/>
                <a:uLnTx/>
                <a:uFillTx/>
                <a:latin typeface="Boulder" pitchFamily="2" charset="0"/>
                <a:ea typeface="+mn-ea"/>
                <a:cs typeface="Arial" charset="0"/>
              </a:rPr>
              <a:t>“Imagine it, Design it, Make it”</a:t>
            </a:r>
          </a:p>
        </p:txBody>
      </p:sp>
      <p:sp>
        <p:nvSpPr>
          <p:cNvPr id="24" name="Text Box 6">
            <a:extLst>
              <a:ext uri="{FF2B5EF4-FFF2-40B4-BE49-F238E27FC236}">
                <a16:creationId xmlns:a16="http://schemas.microsoft.com/office/drawing/2014/main" id="{F94759DA-6CE7-4476-B78E-F8E88C217847}"/>
              </a:ext>
            </a:extLst>
          </p:cNvPr>
          <p:cNvSpPr txBox="1">
            <a:spLocks noChangeArrowheads="1"/>
          </p:cNvSpPr>
          <p:nvPr/>
        </p:nvSpPr>
        <p:spPr bwMode="auto">
          <a:xfrm>
            <a:off x="1360299" y="6015694"/>
            <a:ext cx="2772000" cy="530125"/>
          </a:xfrm>
          <a:prstGeom prst="rect">
            <a:avLst/>
          </a:prstGeom>
          <a:solidFill>
            <a:srgbClr val="FFFFFF"/>
          </a:solidFill>
          <a:ln w="0">
            <a:solidFill>
              <a:srgbClr val="000000"/>
            </a:solidFill>
            <a:miter lim="800000"/>
            <a:headEnd/>
            <a:tailEnd/>
          </a:ln>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ts val="1200"/>
              </a:spcBef>
              <a:spcAft>
                <a:spcPct val="0"/>
              </a:spcAft>
              <a:buClrTx/>
              <a:buSzTx/>
              <a:buFontTx/>
              <a:buNone/>
              <a:tabLst/>
              <a:defRPr/>
            </a:pPr>
            <a:endParaRPr kumimoji="0" lang="en-GB" sz="800" b="1" i="0" u="none" strike="noStrike" kern="1200" cap="none" spc="0" normalizeH="0" baseline="0" noProof="0">
              <a:ln>
                <a:noFill/>
              </a:ln>
              <a:solidFill>
                <a:prstClr val="black"/>
              </a:solidFill>
              <a:effectLst/>
              <a:uLnTx/>
              <a:uFillTx/>
              <a:latin typeface="Arial" pitchFamily="34" charset="0"/>
              <a:ea typeface="Calibri" pitchFamily="34" charset="0"/>
              <a:cs typeface="Arial" pitchFamily="34" charset="0"/>
            </a:endParaRPr>
          </a:p>
          <a:p>
            <a:pPr marL="0" marR="0" lvl="0" indent="0" algn="l" defTabSz="914400" rtl="0" eaLnBrk="1" fontAlgn="base" latinLnBrk="0" hangingPunct="1">
              <a:lnSpc>
                <a:spcPct val="100000"/>
              </a:lnSpc>
              <a:spcBef>
                <a:spcPct val="0"/>
              </a:spcBef>
              <a:spcAft>
                <a:spcPct val="0"/>
              </a:spcAft>
              <a:buClrTx/>
              <a:buSzTx/>
              <a:buFontTx/>
              <a:buNone/>
              <a:tabLst/>
              <a:defRPr/>
            </a:pPr>
            <a:r>
              <a:rPr kumimoji="0" lang="en-GB" sz="1400" b="1" i="0" u="none" strike="noStrike" kern="1200" cap="none" spc="0" normalizeH="0" baseline="0" noProof="0">
                <a:ln>
                  <a:noFill/>
                </a:ln>
                <a:solidFill>
                  <a:prstClr val="black"/>
                </a:solidFill>
                <a:effectLst/>
                <a:uLnTx/>
                <a:uFillTx/>
                <a:latin typeface="Arial" pitchFamily="34" charset="0"/>
                <a:ea typeface="Calibri" pitchFamily="34" charset="0"/>
                <a:cs typeface="Arial" pitchFamily="34" charset="0"/>
              </a:rPr>
              <a:t>My target level..........................</a:t>
            </a:r>
            <a:endParaRPr kumimoji="0" lang="en-GB" sz="1800" b="0" i="0" u="none" strike="noStrike" kern="1200" cap="none" spc="0" normalizeH="0" baseline="0" noProof="0">
              <a:ln>
                <a:noFill/>
              </a:ln>
              <a:solidFill>
                <a:prstClr val="black"/>
              </a:solidFill>
              <a:effectLst/>
              <a:uLnTx/>
              <a:uFillTx/>
              <a:latin typeface="Arial" pitchFamily="34" charset="0"/>
              <a:ea typeface="+mn-ea"/>
              <a:cs typeface="Arial" pitchFamily="34" charset="0"/>
            </a:endParaRPr>
          </a:p>
        </p:txBody>
      </p:sp>
      <p:sp>
        <p:nvSpPr>
          <p:cNvPr id="30" name="Oval 29">
            <a:extLst>
              <a:ext uri="{FF2B5EF4-FFF2-40B4-BE49-F238E27FC236}">
                <a16:creationId xmlns:a16="http://schemas.microsoft.com/office/drawing/2014/main" id="{900804E4-6A96-46C0-B536-80F202C78431}"/>
              </a:ext>
            </a:extLst>
          </p:cNvPr>
          <p:cNvSpPr/>
          <p:nvPr/>
        </p:nvSpPr>
        <p:spPr>
          <a:xfrm>
            <a:off x="3093269" y="5796932"/>
            <a:ext cx="900000" cy="900000"/>
          </a:xfrm>
          <a:prstGeom prst="ellipse">
            <a:avLst/>
          </a:prstGeom>
          <a:solidFill>
            <a:sysClr val="window" lastClr="FFFFFF"/>
          </a:solidFill>
          <a:ln w="25400" cap="flat" cmpd="sng" algn="ctr">
            <a:solidFill>
              <a:srgbClr val="53548A">
                <a:shade val="50000"/>
              </a:srgbClr>
            </a:solidFill>
            <a:prstDash val="solid"/>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prstClr val="white"/>
              </a:solidFill>
              <a:effectLst/>
              <a:uLnTx/>
              <a:uFillTx/>
              <a:latin typeface="Calibri"/>
              <a:ea typeface="+mn-ea"/>
              <a:cs typeface="Arial" charset="0"/>
            </a:endParaRPr>
          </a:p>
        </p:txBody>
      </p:sp>
    </p:spTree>
    <p:extLst>
      <p:ext uri="{BB962C8B-B14F-4D97-AF65-F5344CB8AC3E}">
        <p14:creationId xmlns:p14="http://schemas.microsoft.com/office/powerpoint/2010/main" val="3977274287"/>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8" name="Group 7">
            <a:extLst>
              <a:ext uri="{FF2B5EF4-FFF2-40B4-BE49-F238E27FC236}">
                <a16:creationId xmlns:a16="http://schemas.microsoft.com/office/drawing/2014/main" id="{9418D686-4571-4E9A-8FB1-F609FE7ED9E1}"/>
              </a:ext>
            </a:extLst>
          </p:cNvPr>
          <p:cNvGrpSpPr/>
          <p:nvPr/>
        </p:nvGrpSpPr>
        <p:grpSpPr>
          <a:xfrm>
            <a:off x="381000" y="1208912"/>
            <a:ext cx="9144000" cy="5649088"/>
            <a:chOff x="0" y="468883"/>
            <a:chExt cx="12188825" cy="6389117"/>
          </a:xfrm>
        </p:grpSpPr>
        <p:sp>
          <p:nvSpPr>
            <p:cNvPr id="130" name="Rectangle 129">
              <a:extLst>
                <a:ext uri="{FF2B5EF4-FFF2-40B4-BE49-F238E27FC236}">
                  <a16:creationId xmlns:a16="http://schemas.microsoft.com/office/drawing/2014/main" id="{5E36D350-CAB2-45D1-BB5F-80E359F609E3}"/>
                </a:ext>
              </a:extLst>
            </p:cNvPr>
            <p:cNvSpPr/>
            <p:nvPr/>
          </p:nvSpPr>
          <p:spPr bwMode="auto">
            <a:xfrm>
              <a:off x="0" y="6611699"/>
              <a:ext cx="4641480" cy="246301"/>
            </a:xfrm>
            <a:prstGeom prst="rect">
              <a:avLst/>
            </a:prstGeom>
            <a:solidFill>
              <a:schemeClr val="bg1">
                <a:lumMod val="75000"/>
              </a:schemeClr>
            </a:solidFill>
            <a:ln>
              <a:noFill/>
            </a:ln>
          </p:spPr>
          <p:txBody>
            <a:bodyPr vert="horz" wrap="square" lIns="68580" tIns="34290" rIns="68580" bIns="34290" numCol="1" anchor="t" anchorCtr="0" compatLnSpc="1">
              <a:prstTxWarp prst="textNoShape">
                <a:avLst/>
              </a:prstTxWarp>
              <a:normAutofit fontScale="85000" lnSpcReduction="20000"/>
            </a:bodyPr>
            <a:lstStyle/>
            <a:p>
              <a:pPr fontAlgn="auto">
                <a:spcBef>
                  <a:spcPts val="0"/>
                </a:spcBef>
                <a:spcAft>
                  <a:spcPts val="0"/>
                </a:spcAft>
              </a:pPr>
              <a:endParaRPr lang="en-GB" sz="1350">
                <a:solidFill>
                  <a:prstClr val="black"/>
                </a:solidFill>
                <a:latin typeface="Roboto"/>
                <a:cs typeface="+mn-cs"/>
              </a:endParaRPr>
            </a:p>
          </p:txBody>
        </p:sp>
        <p:sp>
          <p:nvSpPr>
            <p:cNvPr id="12" name="Freeform 10">
              <a:extLst>
                <a:ext uri="{FF2B5EF4-FFF2-40B4-BE49-F238E27FC236}">
                  <a16:creationId xmlns:a16="http://schemas.microsoft.com/office/drawing/2014/main" id="{9CD0E3E7-7897-4D67-8DE9-DE9D39F3B922}"/>
                </a:ext>
              </a:extLst>
            </p:cNvPr>
            <p:cNvSpPr>
              <a:spLocks/>
            </p:cNvSpPr>
            <p:nvPr/>
          </p:nvSpPr>
          <p:spPr bwMode="auto">
            <a:xfrm>
              <a:off x="9131873" y="962389"/>
              <a:ext cx="1433437" cy="2763988"/>
            </a:xfrm>
            <a:custGeom>
              <a:avLst/>
              <a:gdLst>
                <a:gd name="T0" fmla="*/ 341 w 381"/>
                <a:gd name="T1" fmla="*/ 572 h 734"/>
                <a:gd name="T2" fmla="*/ 288 w 381"/>
                <a:gd name="T3" fmla="*/ 289 h 734"/>
                <a:gd name="T4" fmla="*/ 252 w 381"/>
                <a:gd name="T5" fmla="*/ 169 h 734"/>
                <a:gd name="T6" fmla="*/ 252 w 381"/>
                <a:gd name="T7" fmla="*/ 138 h 734"/>
                <a:gd name="T8" fmla="*/ 253 w 381"/>
                <a:gd name="T9" fmla="*/ 123 h 734"/>
                <a:gd name="T10" fmla="*/ 254 w 381"/>
                <a:gd name="T11" fmla="*/ 114 h 734"/>
                <a:gd name="T12" fmla="*/ 267 w 381"/>
                <a:gd name="T13" fmla="*/ 63 h 734"/>
                <a:gd name="T14" fmla="*/ 268 w 381"/>
                <a:gd name="T15" fmla="*/ 62 h 734"/>
                <a:gd name="T16" fmla="*/ 269 w 381"/>
                <a:gd name="T17" fmla="*/ 60 h 734"/>
                <a:gd name="T18" fmla="*/ 274 w 381"/>
                <a:gd name="T19" fmla="*/ 49 h 734"/>
                <a:gd name="T20" fmla="*/ 286 w 381"/>
                <a:gd name="T21" fmla="*/ 29 h 734"/>
                <a:gd name="T22" fmla="*/ 289 w 381"/>
                <a:gd name="T23" fmla="*/ 25 h 734"/>
                <a:gd name="T24" fmla="*/ 294 w 381"/>
                <a:gd name="T25" fmla="*/ 19 h 734"/>
                <a:gd name="T26" fmla="*/ 312 w 381"/>
                <a:gd name="T27" fmla="*/ 2 h 734"/>
                <a:gd name="T28" fmla="*/ 314 w 381"/>
                <a:gd name="T29" fmla="*/ 0 h 734"/>
                <a:gd name="T30" fmla="*/ 306 w 381"/>
                <a:gd name="T31" fmla="*/ 0 h 734"/>
                <a:gd name="T32" fmla="*/ 291 w 381"/>
                <a:gd name="T33" fmla="*/ 3 h 734"/>
                <a:gd name="T34" fmla="*/ 270 w 381"/>
                <a:gd name="T35" fmla="*/ 9 h 734"/>
                <a:gd name="T36" fmla="*/ 264 w 381"/>
                <a:gd name="T37" fmla="*/ 12 h 734"/>
                <a:gd name="T38" fmla="*/ 260 w 381"/>
                <a:gd name="T39" fmla="*/ 14 h 734"/>
                <a:gd name="T40" fmla="*/ 243 w 381"/>
                <a:gd name="T41" fmla="*/ 23 h 734"/>
                <a:gd name="T42" fmla="*/ 237 w 381"/>
                <a:gd name="T43" fmla="*/ 28 h 734"/>
                <a:gd name="T44" fmla="*/ 234 w 381"/>
                <a:gd name="T45" fmla="*/ 30 h 734"/>
                <a:gd name="T46" fmla="*/ 218 w 381"/>
                <a:gd name="T47" fmla="*/ 46 h 734"/>
                <a:gd name="T48" fmla="*/ 213 w 381"/>
                <a:gd name="T49" fmla="*/ 52 h 734"/>
                <a:gd name="T50" fmla="*/ 210 w 381"/>
                <a:gd name="T51" fmla="*/ 56 h 734"/>
                <a:gd name="T52" fmla="*/ 199 w 381"/>
                <a:gd name="T53" fmla="*/ 75 h 734"/>
                <a:gd name="T54" fmla="*/ 194 w 381"/>
                <a:gd name="T55" fmla="*/ 85 h 734"/>
                <a:gd name="T56" fmla="*/ 193 w 381"/>
                <a:gd name="T57" fmla="*/ 87 h 734"/>
                <a:gd name="T58" fmla="*/ 192 w 381"/>
                <a:gd name="T59" fmla="*/ 87 h 734"/>
                <a:gd name="T60" fmla="*/ 180 w 381"/>
                <a:gd name="T61" fmla="*/ 136 h 734"/>
                <a:gd name="T62" fmla="*/ 179 w 381"/>
                <a:gd name="T63" fmla="*/ 144 h 734"/>
                <a:gd name="T64" fmla="*/ 178 w 381"/>
                <a:gd name="T65" fmla="*/ 158 h 734"/>
                <a:gd name="T66" fmla="*/ 178 w 381"/>
                <a:gd name="T67" fmla="*/ 187 h 734"/>
                <a:gd name="T68" fmla="*/ 212 w 381"/>
                <a:gd name="T69" fmla="*/ 301 h 734"/>
                <a:gd name="T70" fmla="*/ 262 w 381"/>
                <a:gd name="T71" fmla="*/ 566 h 734"/>
                <a:gd name="T72" fmla="*/ 0 w 381"/>
                <a:gd name="T73" fmla="*/ 690 h 734"/>
                <a:gd name="T74" fmla="*/ 104 w 381"/>
                <a:gd name="T75" fmla="*/ 715 h 734"/>
                <a:gd name="T76" fmla="*/ 341 w 381"/>
                <a:gd name="T77" fmla="*/ 572 h 7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381" h="734">
                  <a:moveTo>
                    <a:pt x="341" y="572"/>
                  </a:moveTo>
                  <a:cubicBezTo>
                    <a:pt x="381" y="474"/>
                    <a:pt x="330" y="377"/>
                    <a:pt x="288" y="289"/>
                  </a:cubicBezTo>
                  <a:cubicBezTo>
                    <a:pt x="271" y="252"/>
                    <a:pt x="254" y="207"/>
                    <a:pt x="252" y="169"/>
                  </a:cubicBezTo>
                  <a:cubicBezTo>
                    <a:pt x="251" y="158"/>
                    <a:pt x="251" y="148"/>
                    <a:pt x="252" y="138"/>
                  </a:cubicBezTo>
                  <a:cubicBezTo>
                    <a:pt x="252" y="133"/>
                    <a:pt x="252" y="128"/>
                    <a:pt x="253" y="123"/>
                  </a:cubicBezTo>
                  <a:cubicBezTo>
                    <a:pt x="253" y="123"/>
                    <a:pt x="253" y="116"/>
                    <a:pt x="254" y="114"/>
                  </a:cubicBezTo>
                  <a:cubicBezTo>
                    <a:pt x="256" y="97"/>
                    <a:pt x="261" y="79"/>
                    <a:pt x="267" y="63"/>
                  </a:cubicBezTo>
                  <a:cubicBezTo>
                    <a:pt x="267" y="62"/>
                    <a:pt x="268" y="62"/>
                    <a:pt x="268" y="62"/>
                  </a:cubicBezTo>
                  <a:cubicBezTo>
                    <a:pt x="268" y="61"/>
                    <a:pt x="268" y="61"/>
                    <a:pt x="269" y="60"/>
                  </a:cubicBezTo>
                  <a:cubicBezTo>
                    <a:pt x="270" y="56"/>
                    <a:pt x="272" y="53"/>
                    <a:pt x="274" y="49"/>
                  </a:cubicBezTo>
                  <a:cubicBezTo>
                    <a:pt x="278" y="42"/>
                    <a:pt x="282" y="36"/>
                    <a:pt x="286" y="29"/>
                  </a:cubicBezTo>
                  <a:cubicBezTo>
                    <a:pt x="286" y="29"/>
                    <a:pt x="288" y="27"/>
                    <a:pt x="289" y="25"/>
                  </a:cubicBezTo>
                  <a:cubicBezTo>
                    <a:pt x="291" y="23"/>
                    <a:pt x="292" y="21"/>
                    <a:pt x="294" y="19"/>
                  </a:cubicBezTo>
                  <a:cubicBezTo>
                    <a:pt x="300" y="13"/>
                    <a:pt x="306" y="7"/>
                    <a:pt x="312" y="2"/>
                  </a:cubicBezTo>
                  <a:cubicBezTo>
                    <a:pt x="313" y="1"/>
                    <a:pt x="313" y="1"/>
                    <a:pt x="314" y="0"/>
                  </a:cubicBezTo>
                  <a:cubicBezTo>
                    <a:pt x="311" y="0"/>
                    <a:pt x="308" y="0"/>
                    <a:pt x="306" y="0"/>
                  </a:cubicBezTo>
                  <a:cubicBezTo>
                    <a:pt x="303" y="1"/>
                    <a:pt x="294" y="2"/>
                    <a:pt x="291" y="3"/>
                  </a:cubicBezTo>
                  <a:cubicBezTo>
                    <a:pt x="284" y="5"/>
                    <a:pt x="277" y="7"/>
                    <a:pt x="270" y="9"/>
                  </a:cubicBezTo>
                  <a:cubicBezTo>
                    <a:pt x="269" y="10"/>
                    <a:pt x="265" y="11"/>
                    <a:pt x="264" y="12"/>
                  </a:cubicBezTo>
                  <a:cubicBezTo>
                    <a:pt x="263" y="12"/>
                    <a:pt x="262" y="13"/>
                    <a:pt x="260" y="14"/>
                  </a:cubicBezTo>
                  <a:cubicBezTo>
                    <a:pt x="255" y="17"/>
                    <a:pt x="249" y="20"/>
                    <a:pt x="243" y="23"/>
                  </a:cubicBezTo>
                  <a:cubicBezTo>
                    <a:pt x="241" y="25"/>
                    <a:pt x="239" y="26"/>
                    <a:pt x="237" y="28"/>
                  </a:cubicBezTo>
                  <a:cubicBezTo>
                    <a:pt x="236" y="29"/>
                    <a:pt x="235" y="29"/>
                    <a:pt x="234" y="30"/>
                  </a:cubicBezTo>
                  <a:cubicBezTo>
                    <a:pt x="229" y="35"/>
                    <a:pt x="223" y="41"/>
                    <a:pt x="218" y="46"/>
                  </a:cubicBezTo>
                  <a:cubicBezTo>
                    <a:pt x="216" y="48"/>
                    <a:pt x="214" y="50"/>
                    <a:pt x="213" y="52"/>
                  </a:cubicBezTo>
                  <a:cubicBezTo>
                    <a:pt x="212" y="53"/>
                    <a:pt x="210" y="55"/>
                    <a:pt x="210" y="56"/>
                  </a:cubicBezTo>
                  <a:cubicBezTo>
                    <a:pt x="206" y="62"/>
                    <a:pt x="202" y="68"/>
                    <a:pt x="199" y="75"/>
                  </a:cubicBezTo>
                  <a:cubicBezTo>
                    <a:pt x="197" y="78"/>
                    <a:pt x="195" y="81"/>
                    <a:pt x="194" y="85"/>
                  </a:cubicBezTo>
                  <a:cubicBezTo>
                    <a:pt x="193" y="85"/>
                    <a:pt x="193" y="86"/>
                    <a:pt x="193" y="87"/>
                  </a:cubicBezTo>
                  <a:cubicBezTo>
                    <a:pt x="193" y="87"/>
                    <a:pt x="192" y="87"/>
                    <a:pt x="192" y="87"/>
                  </a:cubicBezTo>
                  <a:cubicBezTo>
                    <a:pt x="186" y="103"/>
                    <a:pt x="182" y="119"/>
                    <a:pt x="180" y="136"/>
                  </a:cubicBezTo>
                  <a:cubicBezTo>
                    <a:pt x="179" y="138"/>
                    <a:pt x="179" y="144"/>
                    <a:pt x="179" y="144"/>
                  </a:cubicBezTo>
                  <a:cubicBezTo>
                    <a:pt x="178" y="149"/>
                    <a:pt x="178" y="153"/>
                    <a:pt x="178" y="158"/>
                  </a:cubicBezTo>
                  <a:cubicBezTo>
                    <a:pt x="177" y="168"/>
                    <a:pt x="177" y="177"/>
                    <a:pt x="178" y="187"/>
                  </a:cubicBezTo>
                  <a:cubicBezTo>
                    <a:pt x="180" y="223"/>
                    <a:pt x="196" y="266"/>
                    <a:pt x="212" y="301"/>
                  </a:cubicBezTo>
                  <a:cubicBezTo>
                    <a:pt x="251" y="383"/>
                    <a:pt x="299" y="474"/>
                    <a:pt x="262" y="566"/>
                  </a:cubicBezTo>
                  <a:cubicBezTo>
                    <a:pt x="227" y="650"/>
                    <a:pt x="90" y="695"/>
                    <a:pt x="0" y="690"/>
                  </a:cubicBezTo>
                  <a:cubicBezTo>
                    <a:pt x="40" y="718"/>
                    <a:pt x="89" y="712"/>
                    <a:pt x="104" y="715"/>
                  </a:cubicBezTo>
                  <a:cubicBezTo>
                    <a:pt x="209" y="734"/>
                    <a:pt x="301" y="669"/>
                    <a:pt x="341" y="572"/>
                  </a:cubicBezTo>
                  <a:close/>
                </a:path>
              </a:pathLst>
            </a:custGeom>
            <a:solidFill>
              <a:schemeClr val="bg1">
                <a:lumMod val="95000"/>
              </a:schemeClr>
            </a:solidFill>
            <a:ln>
              <a:noFill/>
            </a:ln>
          </p:spPr>
          <p:txBody>
            <a:bodyPr vert="horz" wrap="square" lIns="68580" tIns="34290" rIns="68580" bIns="34290" numCol="1" anchor="t" anchorCtr="0" compatLnSpc="1">
              <a:prstTxWarp prst="textNoShape">
                <a:avLst/>
              </a:prstTxWarp>
              <a:normAutofit/>
            </a:bodyPr>
            <a:lstStyle/>
            <a:p>
              <a:pPr fontAlgn="auto">
                <a:spcBef>
                  <a:spcPts val="0"/>
                </a:spcBef>
                <a:spcAft>
                  <a:spcPts val="0"/>
                </a:spcAft>
              </a:pPr>
              <a:endParaRPr lang="en-GB" sz="1350">
                <a:solidFill>
                  <a:prstClr val="black"/>
                </a:solidFill>
                <a:latin typeface="Roboto"/>
                <a:cs typeface="+mn-cs"/>
              </a:endParaRPr>
            </a:p>
          </p:txBody>
        </p:sp>
        <p:sp>
          <p:nvSpPr>
            <p:cNvPr id="42" name="Freeform 40">
              <a:extLst>
                <a:ext uri="{FF2B5EF4-FFF2-40B4-BE49-F238E27FC236}">
                  <a16:creationId xmlns:a16="http://schemas.microsoft.com/office/drawing/2014/main" id="{DFAB4D51-E813-4D34-8F1C-2AA9D6DDD65C}"/>
                </a:ext>
              </a:extLst>
            </p:cNvPr>
            <p:cNvSpPr>
              <a:spLocks/>
            </p:cNvSpPr>
            <p:nvPr/>
          </p:nvSpPr>
          <p:spPr bwMode="auto">
            <a:xfrm>
              <a:off x="4641483" y="468883"/>
              <a:ext cx="7528159" cy="6099954"/>
            </a:xfrm>
            <a:custGeom>
              <a:avLst/>
              <a:gdLst>
                <a:gd name="T0" fmla="*/ 1970 w 2000"/>
                <a:gd name="T1" fmla="*/ 736 h 1620"/>
                <a:gd name="T2" fmla="*/ 1950 w 2000"/>
                <a:gd name="T3" fmla="*/ 755 h 1620"/>
                <a:gd name="T4" fmla="*/ 1908 w 2000"/>
                <a:gd name="T5" fmla="*/ 779 h 1620"/>
                <a:gd name="T6" fmla="*/ 1869 w 2000"/>
                <a:gd name="T7" fmla="*/ 790 h 1620"/>
                <a:gd name="T8" fmla="*/ 1827 w 2000"/>
                <a:gd name="T9" fmla="*/ 792 h 1620"/>
                <a:gd name="T10" fmla="*/ 1795 w 2000"/>
                <a:gd name="T11" fmla="*/ 787 h 1620"/>
                <a:gd name="T12" fmla="*/ 1763 w 2000"/>
                <a:gd name="T13" fmla="*/ 777 h 1620"/>
                <a:gd name="T14" fmla="*/ 1727 w 2000"/>
                <a:gd name="T15" fmla="*/ 756 h 1620"/>
                <a:gd name="T16" fmla="*/ 1679 w 2000"/>
                <a:gd name="T17" fmla="*/ 627 h 1620"/>
                <a:gd name="T18" fmla="*/ 1279 w 2000"/>
                <a:gd name="T19" fmla="*/ 262 h 1620"/>
                <a:gd name="T20" fmla="*/ 1362 w 2000"/>
                <a:gd name="T21" fmla="*/ 676 h 1620"/>
                <a:gd name="T22" fmla="*/ 1325 w 2000"/>
                <a:gd name="T23" fmla="*/ 721 h 1620"/>
                <a:gd name="T24" fmla="*/ 1302 w 2000"/>
                <a:gd name="T25" fmla="*/ 735 h 1620"/>
                <a:gd name="T26" fmla="*/ 1282 w 2000"/>
                <a:gd name="T27" fmla="*/ 741 h 1620"/>
                <a:gd name="T28" fmla="*/ 1255 w 2000"/>
                <a:gd name="T29" fmla="*/ 741 h 1620"/>
                <a:gd name="T30" fmla="*/ 1154 w 2000"/>
                <a:gd name="T31" fmla="*/ 683 h 1620"/>
                <a:gd name="T32" fmla="*/ 561 w 2000"/>
                <a:gd name="T33" fmla="*/ 720 h 1620"/>
                <a:gd name="T34" fmla="*/ 809 w 2000"/>
                <a:gd name="T35" fmla="*/ 1021 h 1620"/>
                <a:gd name="T36" fmla="*/ 833 w 2000"/>
                <a:gd name="T37" fmla="*/ 1045 h 1620"/>
                <a:gd name="T38" fmla="*/ 844 w 2000"/>
                <a:gd name="T39" fmla="*/ 1064 h 1620"/>
                <a:gd name="T40" fmla="*/ 849 w 2000"/>
                <a:gd name="T41" fmla="*/ 1081 h 1620"/>
                <a:gd name="T42" fmla="*/ 846 w 2000"/>
                <a:gd name="T43" fmla="*/ 1135 h 1620"/>
                <a:gd name="T44" fmla="*/ 835 w 2000"/>
                <a:gd name="T45" fmla="*/ 1163 h 1620"/>
                <a:gd name="T46" fmla="*/ 823 w 2000"/>
                <a:gd name="T47" fmla="*/ 1182 h 1620"/>
                <a:gd name="T48" fmla="*/ 800 w 2000"/>
                <a:gd name="T49" fmla="*/ 1204 h 1620"/>
                <a:gd name="T50" fmla="*/ 768 w 2000"/>
                <a:gd name="T51" fmla="*/ 1224 h 1620"/>
                <a:gd name="T52" fmla="*/ 740 w 2000"/>
                <a:gd name="T53" fmla="*/ 1232 h 1620"/>
                <a:gd name="T54" fmla="*/ 715 w 2000"/>
                <a:gd name="T55" fmla="*/ 1232 h 1620"/>
                <a:gd name="T56" fmla="*/ 682 w 2000"/>
                <a:gd name="T57" fmla="*/ 1223 h 1620"/>
                <a:gd name="T58" fmla="*/ 605 w 2000"/>
                <a:gd name="T59" fmla="*/ 1148 h 1620"/>
                <a:gd name="T60" fmla="*/ 260 w 2000"/>
                <a:gd name="T61" fmla="*/ 1046 h 1620"/>
                <a:gd name="T62" fmla="*/ 140 w 2000"/>
                <a:gd name="T63" fmla="*/ 1474 h 1620"/>
                <a:gd name="T64" fmla="*/ 125 w 2000"/>
                <a:gd name="T65" fmla="*/ 1488 h 1620"/>
                <a:gd name="T66" fmla="*/ 92 w 2000"/>
                <a:gd name="T67" fmla="*/ 1507 h 1620"/>
                <a:gd name="T68" fmla="*/ 220 w 2000"/>
                <a:gd name="T69" fmla="*/ 1525 h 1620"/>
                <a:gd name="T70" fmla="*/ 425 w 2000"/>
                <a:gd name="T71" fmla="*/ 1093 h 1620"/>
                <a:gd name="T72" fmla="*/ 770 w 2000"/>
                <a:gd name="T73" fmla="*/ 1321 h 1620"/>
                <a:gd name="T74" fmla="*/ 781 w 2000"/>
                <a:gd name="T75" fmla="*/ 891 h 1620"/>
                <a:gd name="T76" fmla="*/ 743 w 2000"/>
                <a:gd name="T77" fmla="*/ 865 h 1620"/>
                <a:gd name="T78" fmla="*/ 673 w 2000"/>
                <a:gd name="T79" fmla="*/ 781 h 1620"/>
                <a:gd name="T80" fmla="*/ 986 w 2000"/>
                <a:gd name="T81" fmla="*/ 607 h 1620"/>
                <a:gd name="T82" fmla="*/ 1000 w 2000"/>
                <a:gd name="T83" fmla="*/ 625 h 1620"/>
                <a:gd name="T84" fmla="*/ 1405 w 2000"/>
                <a:gd name="T85" fmla="*/ 432 h 1620"/>
                <a:gd name="T86" fmla="*/ 1373 w 2000"/>
                <a:gd name="T87" fmla="*/ 267 h 1620"/>
                <a:gd name="T88" fmla="*/ 1386 w 2000"/>
                <a:gd name="T89" fmla="*/ 218 h 1620"/>
                <a:gd name="T90" fmla="*/ 1403 w 2000"/>
                <a:gd name="T91" fmla="*/ 187 h 1620"/>
                <a:gd name="T92" fmla="*/ 1411 w 2000"/>
                <a:gd name="T93" fmla="*/ 177 h 1620"/>
                <a:gd name="T94" fmla="*/ 1430 w 2000"/>
                <a:gd name="T95" fmla="*/ 159 h 1620"/>
                <a:gd name="T96" fmla="*/ 1462 w 2000"/>
                <a:gd name="T97" fmla="*/ 140 h 1620"/>
                <a:gd name="T98" fmla="*/ 1499 w 2000"/>
                <a:gd name="T99" fmla="*/ 131 h 1620"/>
                <a:gd name="T100" fmla="*/ 1532 w 2000"/>
                <a:gd name="T101" fmla="*/ 132 h 1620"/>
                <a:gd name="T102" fmla="*/ 1545 w 2000"/>
                <a:gd name="T103" fmla="*/ 134 h 1620"/>
                <a:gd name="T104" fmla="*/ 1569 w 2000"/>
                <a:gd name="T105" fmla="*/ 141 h 1620"/>
                <a:gd name="T106" fmla="*/ 1604 w 2000"/>
                <a:gd name="T107" fmla="*/ 160 h 1620"/>
                <a:gd name="T108" fmla="*/ 1634 w 2000"/>
                <a:gd name="T109" fmla="*/ 191 h 1620"/>
                <a:gd name="T110" fmla="*/ 1655 w 2000"/>
                <a:gd name="T111" fmla="*/ 227 h 1620"/>
                <a:gd name="T112" fmla="*/ 1666 w 2000"/>
                <a:gd name="T113" fmla="*/ 266 h 1620"/>
                <a:gd name="T114" fmla="*/ 1629 w 2000"/>
                <a:gd name="T115" fmla="*/ 790 h 1620"/>
                <a:gd name="T116" fmla="*/ 1981 w 2000"/>
                <a:gd name="T117" fmla="*/ 724 h 16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2000" h="1620">
                  <a:moveTo>
                    <a:pt x="1981" y="724"/>
                  </a:moveTo>
                  <a:cubicBezTo>
                    <a:pt x="1980" y="724"/>
                    <a:pt x="1980" y="725"/>
                    <a:pt x="1979" y="726"/>
                  </a:cubicBezTo>
                  <a:cubicBezTo>
                    <a:pt x="1979" y="725"/>
                    <a:pt x="1980" y="724"/>
                    <a:pt x="1981" y="724"/>
                  </a:cubicBezTo>
                  <a:cubicBezTo>
                    <a:pt x="1981" y="722"/>
                    <a:pt x="1972" y="734"/>
                    <a:pt x="1970" y="736"/>
                  </a:cubicBezTo>
                  <a:cubicBezTo>
                    <a:pt x="1965" y="741"/>
                    <a:pt x="1960" y="746"/>
                    <a:pt x="1955" y="751"/>
                  </a:cubicBezTo>
                  <a:cubicBezTo>
                    <a:pt x="1954" y="752"/>
                    <a:pt x="1952" y="753"/>
                    <a:pt x="1950" y="755"/>
                  </a:cubicBezTo>
                  <a:cubicBezTo>
                    <a:pt x="1952" y="753"/>
                    <a:pt x="1952" y="753"/>
                    <a:pt x="1947" y="757"/>
                  </a:cubicBezTo>
                  <a:cubicBezTo>
                    <a:pt x="1948" y="756"/>
                    <a:pt x="1949" y="755"/>
                    <a:pt x="1950" y="755"/>
                  </a:cubicBezTo>
                  <a:cubicBezTo>
                    <a:pt x="1949" y="756"/>
                    <a:pt x="1947" y="758"/>
                    <a:pt x="1946" y="758"/>
                  </a:cubicBezTo>
                  <a:cubicBezTo>
                    <a:pt x="1939" y="763"/>
                    <a:pt x="1933" y="767"/>
                    <a:pt x="1926" y="771"/>
                  </a:cubicBezTo>
                  <a:cubicBezTo>
                    <a:pt x="1921" y="773"/>
                    <a:pt x="1917" y="775"/>
                    <a:pt x="1912" y="778"/>
                  </a:cubicBezTo>
                  <a:cubicBezTo>
                    <a:pt x="1911" y="778"/>
                    <a:pt x="1910" y="778"/>
                    <a:pt x="1908" y="779"/>
                  </a:cubicBezTo>
                  <a:cubicBezTo>
                    <a:pt x="1909" y="779"/>
                    <a:pt x="1911" y="778"/>
                    <a:pt x="1912" y="778"/>
                  </a:cubicBezTo>
                  <a:cubicBezTo>
                    <a:pt x="1914" y="776"/>
                    <a:pt x="1901" y="782"/>
                    <a:pt x="1898" y="783"/>
                  </a:cubicBezTo>
                  <a:cubicBezTo>
                    <a:pt x="1892" y="785"/>
                    <a:pt x="1885" y="786"/>
                    <a:pt x="1879" y="788"/>
                  </a:cubicBezTo>
                  <a:cubicBezTo>
                    <a:pt x="1876" y="788"/>
                    <a:pt x="1873" y="789"/>
                    <a:pt x="1869" y="790"/>
                  </a:cubicBezTo>
                  <a:cubicBezTo>
                    <a:pt x="1868" y="790"/>
                    <a:pt x="1867" y="790"/>
                    <a:pt x="1866" y="790"/>
                  </a:cubicBezTo>
                  <a:cubicBezTo>
                    <a:pt x="1873" y="790"/>
                    <a:pt x="1860" y="792"/>
                    <a:pt x="1866" y="790"/>
                  </a:cubicBezTo>
                  <a:cubicBezTo>
                    <a:pt x="1866" y="790"/>
                    <a:pt x="1866" y="790"/>
                    <a:pt x="1866" y="790"/>
                  </a:cubicBezTo>
                  <a:cubicBezTo>
                    <a:pt x="1853" y="792"/>
                    <a:pt x="1840" y="792"/>
                    <a:pt x="1827" y="792"/>
                  </a:cubicBezTo>
                  <a:cubicBezTo>
                    <a:pt x="1822" y="791"/>
                    <a:pt x="1817" y="791"/>
                    <a:pt x="1812" y="790"/>
                  </a:cubicBezTo>
                  <a:cubicBezTo>
                    <a:pt x="1811" y="790"/>
                    <a:pt x="1810" y="790"/>
                    <a:pt x="1808" y="790"/>
                  </a:cubicBezTo>
                  <a:cubicBezTo>
                    <a:pt x="1809" y="790"/>
                    <a:pt x="1810" y="790"/>
                    <a:pt x="1812" y="790"/>
                  </a:cubicBezTo>
                  <a:cubicBezTo>
                    <a:pt x="1816" y="791"/>
                    <a:pt x="1799" y="788"/>
                    <a:pt x="1795" y="787"/>
                  </a:cubicBezTo>
                  <a:cubicBezTo>
                    <a:pt x="1789" y="786"/>
                    <a:pt x="1783" y="784"/>
                    <a:pt x="1777" y="782"/>
                  </a:cubicBezTo>
                  <a:cubicBezTo>
                    <a:pt x="1774" y="781"/>
                    <a:pt x="1764" y="777"/>
                    <a:pt x="1763" y="777"/>
                  </a:cubicBezTo>
                  <a:cubicBezTo>
                    <a:pt x="1764" y="778"/>
                    <a:pt x="1766" y="778"/>
                    <a:pt x="1767" y="779"/>
                  </a:cubicBezTo>
                  <a:cubicBezTo>
                    <a:pt x="1763" y="777"/>
                    <a:pt x="1762" y="777"/>
                    <a:pt x="1763" y="777"/>
                  </a:cubicBezTo>
                  <a:cubicBezTo>
                    <a:pt x="1752" y="772"/>
                    <a:pt x="1742" y="766"/>
                    <a:pt x="1732" y="760"/>
                  </a:cubicBezTo>
                  <a:cubicBezTo>
                    <a:pt x="1730" y="758"/>
                    <a:pt x="1729" y="757"/>
                    <a:pt x="1727" y="756"/>
                  </a:cubicBezTo>
                  <a:cubicBezTo>
                    <a:pt x="1730" y="758"/>
                    <a:pt x="1732" y="760"/>
                    <a:pt x="1724" y="754"/>
                  </a:cubicBezTo>
                  <a:cubicBezTo>
                    <a:pt x="1725" y="755"/>
                    <a:pt x="1726" y="756"/>
                    <a:pt x="1727" y="756"/>
                  </a:cubicBezTo>
                  <a:cubicBezTo>
                    <a:pt x="1726" y="755"/>
                    <a:pt x="1725" y="754"/>
                    <a:pt x="1724" y="754"/>
                  </a:cubicBezTo>
                  <a:cubicBezTo>
                    <a:pt x="1719" y="750"/>
                    <a:pt x="1715" y="746"/>
                    <a:pt x="1711" y="741"/>
                  </a:cubicBezTo>
                  <a:cubicBezTo>
                    <a:pt x="1698" y="729"/>
                    <a:pt x="1694" y="722"/>
                    <a:pt x="1685" y="705"/>
                  </a:cubicBezTo>
                  <a:cubicBezTo>
                    <a:pt x="1675" y="685"/>
                    <a:pt x="1674" y="651"/>
                    <a:pt x="1679" y="627"/>
                  </a:cubicBezTo>
                  <a:cubicBezTo>
                    <a:pt x="1695" y="549"/>
                    <a:pt x="1737" y="479"/>
                    <a:pt x="1755" y="402"/>
                  </a:cubicBezTo>
                  <a:cubicBezTo>
                    <a:pt x="1774" y="318"/>
                    <a:pt x="1767" y="226"/>
                    <a:pt x="1720" y="152"/>
                  </a:cubicBezTo>
                  <a:cubicBezTo>
                    <a:pt x="1650" y="40"/>
                    <a:pt x="1494" y="0"/>
                    <a:pt x="1384" y="77"/>
                  </a:cubicBezTo>
                  <a:cubicBezTo>
                    <a:pt x="1322" y="120"/>
                    <a:pt x="1289" y="188"/>
                    <a:pt x="1279" y="262"/>
                  </a:cubicBezTo>
                  <a:cubicBezTo>
                    <a:pt x="1274" y="306"/>
                    <a:pt x="1277" y="350"/>
                    <a:pt x="1289" y="393"/>
                  </a:cubicBezTo>
                  <a:cubicBezTo>
                    <a:pt x="1302" y="438"/>
                    <a:pt x="1325" y="480"/>
                    <a:pt x="1345" y="523"/>
                  </a:cubicBezTo>
                  <a:cubicBezTo>
                    <a:pt x="1361" y="557"/>
                    <a:pt x="1375" y="595"/>
                    <a:pt x="1375" y="630"/>
                  </a:cubicBezTo>
                  <a:cubicBezTo>
                    <a:pt x="1375" y="643"/>
                    <a:pt x="1369" y="662"/>
                    <a:pt x="1362" y="676"/>
                  </a:cubicBezTo>
                  <a:cubicBezTo>
                    <a:pt x="1356" y="686"/>
                    <a:pt x="1350" y="695"/>
                    <a:pt x="1343" y="703"/>
                  </a:cubicBezTo>
                  <a:cubicBezTo>
                    <a:pt x="1340" y="707"/>
                    <a:pt x="1337" y="710"/>
                    <a:pt x="1334" y="714"/>
                  </a:cubicBezTo>
                  <a:cubicBezTo>
                    <a:pt x="1333" y="715"/>
                    <a:pt x="1323" y="723"/>
                    <a:pt x="1324" y="722"/>
                  </a:cubicBezTo>
                  <a:cubicBezTo>
                    <a:pt x="1324" y="722"/>
                    <a:pt x="1325" y="722"/>
                    <a:pt x="1325" y="721"/>
                  </a:cubicBezTo>
                  <a:cubicBezTo>
                    <a:pt x="1325" y="722"/>
                    <a:pt x="1324" y="722"/>
                    <a:pt x="1324" y="722"/>
                  </a:cubicBezTo>
                  <a:cubicBezTo>
                    <a:pt x="1317" y="727"/>
                    <a:pt x="1310" y="731"/>
                    <a:pt x="1303" y="735"/>
                  </a:cubicBezTo>
                  <a:cubicBezTo>
                    <a:pt x="1303" y="735"/>
                    <a:pt x="1302" y="735"/>
                    <a:pt x="1302" y="735"/>
                  </a:cubicBezTo>
                  <a:cubicBezTo>
                    <a:pt x="1306" y="734"/>
                    <a:pt x="1293" y="740"/>
                    <a:pt x="1302" y="735"/>
                  </a:cubicBezTo>
                  <a:cubicBezTo>
                    <a:pt x="1301" y="735"/>
                    <a:pt x="1300" y="736"/>
                    <a:pt x="1298" y="736"/>
                  </a:cubicBezTo>
                  <a:cubicBezTo>
                    <a:pt x="1294" y="738"/>
                    <a:pt x="1290" y="739"/>
                    <a:pt x="1286" y="740"/>
                  </a:cubicBezTo>
                  <a:cubicBezTo>
                    <a:pt x="1285" y="740"/>
                    <a:pt x="1280" y="741"/>
                    <a:pt x="1279" y="741"/>
                  </a:cubicBezTo>
                  <a:cubicBezTo>
                    <a:pt x="1280" y="741"/>
                    <a:pt x="1281" y="741"/>
                    <a:pt x="1282" y="741"/>
                  </a:cubicBezTo>
                  <a:cubicBezTo>
                    <a:pt x="1278" y="741"/>
                    <a:pt x="1277" y="741"/>
                    <a:pt x="1279" y="741"/>
                  </a:cubicBezTo>
                  <a:cubicBezTo>
                    <a:pt x="1276" y="741"/>
                    <a:pt x="1273" y="741"/>
                    <a:pt x="1270" y="742"/>
                  </a:cubicBezTo>
                  <a:cubicBezTo>
                    <a:pt x="1265" y="742"/>
                    <a:pt x="1261" y="741"/>
                    <a:pt x="1257" y="741"/>
                  </a:cubicBezTo>
                  <a:cubicBezTo>
                    <a:pt x="1256" y="741"/>
                    <a:pt x="1255" y="741"/>
                    <a:pt x="1255" y="741"/>
                  </a:cubicBezTo>
                  <a:cubicBezTo>
                    <a:pt x="1255" y="741"/>
                    <a:pt x="1256" y="741"/>
                    <a:pt x="1257" y="741"/>
                  </a:cubicBezTo>
                  <a:cubicBezTo>
                    <a:pt x="1252" y="741"/>
                    <a:pt x="1251" y="741"/>
                    <a:pt x="1255" y="741"/>
                  </a:cubicBezTo>
                  <a:cubicBezTo>
                    <a:pt x="1253" y="740"/>
                    <a:pt x="1250" y="740"/>
                    <a:pt x="1248" y="740"/>
                  </a:cubicBezTo>
                  <a:cubicBezTo>
                    <a:pt x="1212" y="732"/>
                    <a:pt x="1182" y="711"/>
                    <a:pt x="1154" y="683"/>
                  </a:cubicBezTo>
                  <a:cubicBezTo>
                    <a:pt x="1122" y="651"/>
                    <a:pt x="1103" y="611"/>
                    <a:pt x="1078" y="574"/>
                  </a:cubicBezTo>
                  <a:cubicBezTo>
                    <a:pt x="1053" y="537"/>
                    <a:pt x="1023" y="505"/>
                    <a:pt x="987" y="478"/>
                  </a:cubicBezTo>
                  <a:cubicBezTo>
                    <a:pt x="904" y="415"/>
                    <a:pt x="794" y="420"/>
                    <a:pt x="704" y="465"/>
                  </a:cubicBezTo>
                  <a:cubicBezTo>
                    <a:pt x="613" y="512"/>
                    <a:pt x="554" y="618"/>
                    <a:pt x="561" y="720"/>
                  </a:cubicBezTo>
                  <a:cubicBezTo>
                    <a:pt x="568" y="818"/>
                    <a:pt x="629" y="897"/>
                    <a:pt x="706" y="953"/>
                  </a:cubicBezTo>
                  <a:cubicBezTo>
                    <a:pt x="734" y="973"/>
                    <a:pt x="763" y="989"/>
                    <a:pt x="791" y="1008"/>
                  </a:cubicBezTo>
                  <a:cubicBezTo>
                    <a:pt x="797" y="1011"/>
                    <a:pt x="802" y="1015"/>
                    <a:pt x="807" y="1019"/>
                  </a:cubicBezTo>
                  <a:cubicBezTo>
                    <a:pt x="808" y="1020"/>
                    <a:pt x="808" y="1020"/>
                    <a:pt x="809" y="1021"/>
                  </a:cubicBezTo>
                  <a:cubicBezTo>
                    <a:pt x="809" y="1020"/>
                    <a:pt x="808" y="1020"/>
                    <a:pt x="807" y="1019"/>
                  </a:cubicBezTo>
                  <a:cubicBezTo>
                    <a:pt x="804" y="1017"/>
                    <a:pt x="817" y="1028"/>
                    <a:pt x="819" y="1030"/>
                  </a:cubicBezTo>
                  <a:cubicBezTo>
                    <a:pt x="824" y="1034"/>
                    <a:pt x="829" y="1039"/>
                    <a:pt x="833" y="1044"/>
                  </a:cubicBezTo>
                  <a:cubicBezTo>
                    <a:pt x="830" y="1040"/>
                    <a:pt x="840" y="1053"/>
                    <a:pt x="833" y="1045"/>
                  </a:cubicBezTo>
                  <a:cubicBezTo>
                    <a:pt x="833" y="1045"/>
                    <a:pt x="833" y="1045"/>
                    <a:pt x="833" y="1044"/>
                  </a:cubicBezTo>
                  <a:cubicBezTo>
                    <a:pt x="833" y="1045"/>
                    <a:pt x="834" y="1045"/>
                    <a:pt x="834" y="1046"/>
                  </a:cubicBezTo>
                  <a:cubicBezTo>
                    <a:pt x="837" y="1050"/>
                    <a:pt x="839" y="1054"/>
                    <a:pt x="842" y="1058"/>
                  </a:cubicBezTo>
                  <a:cubicBezTo>
                    <a:pt x="842" y="1059"/>
                    <a:pt x="843" y="1062"/>
                    <a:pt x="844" y="1064"/>
                  </a:cubicBezTo>
                  <a:cubicBezTo>
                    <a:pt x="844" y="1062"/>
                    <a:pt x="843" y="1061"/>
                    <a:pt x="843" y="1060"/>
                  </a:cubicBezTo>
                  <a:cubicBezTo>
                    <a:pt x="845" y="1066"/>
                    <a:pt x="845" y="1065"/>
                    <a:pt x="844" y="1064"/>
                  </a:cubicBezTo>
                  <a:cubicBezTo>
                    <a:pt x="845" y="1066"/>
                    <a:pt x="846" y="1068"/>
                    <a:pt x="846" y="1070"/>
                  </a:cubicBezTo>
                  <a:cubicBezTo>
                    <a:pt x="847" y="1074"/>
                    <a:pt x="848" y="1078"/>
                    <a:pt x="849" y="1081"/>
                  </a:cubicBezTo>
                  <a:cubicBezTo>
                    <a:pt x="849" y="1082"/>
                    <a:pt x="849" y="1083"/>
                    <a:pt x="849" y="1083"/>
                  </a:cubicBezTo>
                  <a:cubicBezTo>
                    <a:pt x="849" y="1074"/>
                    <a:pt x="851" y="1091"/>
                    <a:pt x="849" y="1083"/>
                  </a:cubicBezTo>
                  <a:cubicBezTo>
                    <a:pt x="849" y="1084"/>
                    <a:pt x="849" y="1084"/>
                    <a:pt x="850" y="1085"/>
                  </a:cubicBezTo>
                  <a:cubicBezTo>
                    <a:pt x="852" y="1106"/>
                    <a:pt x="850" y="1118"/>
                    <a:pt x="846" y="1135"/>
                  </a:cubicBezTo>
                  <a:cubicBezTo>
                    <a:pt x="845" y="1140"/>
                    <a:pt x="843" y="1145"/>
                    <a:pt x="842" y="1151"/>
                  </a:cubicBezTo>
                  <a:cubicBezTo>
                    <a:pt x="841" y="1151"/>
                    <a:pt x="841" y="1152"/>
                    <a:pt x="841" y="1153"/>
                  </a:cubicBezTo>
                  <a:cubicBezTo>
                    <a:pt x="841" y="1152"/>
                    <a:pt x="841" y="1151"/>
                    <a:pt x="842" y="1151"/>
                  </a:cubicBezTo>
                  <a:cubicBezTo>
                    <a:pt x="844" y="1144"/>
                    <a:pt x="837" y="1160"/>
                    <a:pt x="835" y="1163"/>
                  </a:cubicBezTo>
                  <a:cubicBezTo>
                    <a:pt x="832" y="1169"/>
                    <a:pt x="828" y="1175"/>
                    <a:pt x="824" y="1180"/>
                  </a:cubicBezTo>
                  <a:cubicBezTo>
                    <a:pt x="828" y="1175"/>
                    <a:pt x="818" y="1189"/>
                    <a:pt x="824" y="1180"/>
                  </a:cubicBezTo>
                  <a:cubicBezTo>
                    <a:pt x="824" y="1180"/>
                    <a:pt x="824" y="1180"/>
                    <a:pt x="824" y="1180"/>
                  </a:cubicBezTo>
                  <a:cubicBezTo>
                    <a:pt x="824" y="1180"/>
                    <a:pt x="824" y="1181"/>
                    <a:pt x="823" y="1182"/>
                  </a:cubicBezTo>
                  <a:cubicBezTo>
                    <a:pt x="820" y="1185"/>
                    <a:pt x="817" y="1189"/>
                    <a:pt x="813" y="1192"/>
                  </a:cubicBezTo>
                  <a:cubicBezTo>
                    <a:pt x="809" y="1196"/>
                    <a:pt x="805" y="1200"/>
                    <a:pt x="800" y="1204"/>
                  </a:cubicBezTo>
                  <a:cubicBezTo>
                    <a:pt x="800" y="1205"/>
                    <a:pt x="799" y="1205"/>
                    <a:pt x="798" y="1206"/>
                  </a:cubicBezTo>
                  <a:cubicBezTo>
                    <a:pt x="799" y="1206"/>
                    <a:pt x="799" y="1205"/>
                    <a:pt x="800" y="1204"/>
                  </a:cubicBezTo>
                  <a:cubicBezTo>
                    <a:pt x="802" y="1202"/>
                    <a:pt x="790" y="1212"/>
                    <a:pt x="787" y="1214"/>
                  </a:cubicBezTo>
                  <a:cubicBezTo>
                    <a:pt x="781" y="1217"/>
                    <a:pt x="775" y="1220"/>
                    <a:pt x="768" y="1224"/>
                  </a:cubicBezTo>
                  <a:cubicBezTo>
                    <a:pt x="774" y="1222"/>
                    <a:pt x="758" y="1228"/>
                    <a:pt x="768" y="1224"/>
                  </a:cubicBezTo>
                  <a:cubicBezTo>
                    <a:pt x="768" y="1224"/>
                    <a:pt x="768" y="1224"/>
                    <a:pt x="768" y="1224"/>
                  </a:cubicBezTo>
                  <a:cubicBezTo>
                    <a:pt x="768" y="1224"/>
                    <a:pt x="767" y="1224"/>
                    <a:pt x="766" y="1224"/>
                  </a:cubicBezTo>
                  <a:cubicBezTo>
                    <a:pt x="761" y="1226"/>
                    <a:pt x="757" y="1227"/>
                    <a:pt x="752" y="1229"/>
                  </a:cubicBezTo>
                  <a:cubicBezTo>
                    <a:pt x="749" y="1229"/>
                    <a:pt x="735" y="1232"/>
                    <a:pt x="736" y="1232"/>
                  </a:cubicBezTo>
                  <a:cubicBezTo>
                    <a:pt x="737" y="1232"/>
                    <a:pt x="738" y="1232"/>
                    <a:pt x="740" y="1232"/>
                  </a:cubicBezTo>
                  <a:cubicBezTo>
                    <a:pt x="737" y="1232"/>
                    <a:pt x="736" y="1232"/>
                    <a:pt x="736" y="1232"/>
                  </a:cubicBezTo>
                  <a:cubicBezTo>
                    <a:pt x="730" y="1232"/>
                    <a:pt x="724" y="1232"/>
                    <a:pt x="718" y="1232"/>
                  </a:cubicBezTo>
                  <a:cubicBezTo>
                    <a:pt x="717" y="1232"/>
                    <a:pt x="712" y="1232"/>
                    <a:pt x="711" y="1231"/>
                  </a:cubicBezTo>
                  <a:cubicBezTo>
                    <a:pt x="712" y="1232"/>
                    <a:pt x="714" y="1232"/>
                    <a:pt x="715" y="1232"/>
                  </a:cubicBezTo>
                  <a:cubicBezTo>
                    <a:pt x="710" y="1231"/>
                    <a:pt x="709" y="1231"/>
                    <a:pt x="711" y="1231"/>
                  </a:cubicBezTo>
                  <a:cubicBezTo>
                    <a:pt x="709" y="1231"/>
                    <a:pt x="706" y="1231"/>
                    <a:pt x="704" y="1230"/>
                  </a:cubicBezTo>
                  <a:cubicBezTo>
                    <a:pt x="700" y="1229"/>
                    <a:pt x="696" y="1228"/>
                    <a:pt x="693" y="1227"/>
                  </a:cubicBezTo>
                  <a:cubicBezTo>
                    <a:pt x="691" y="1226"/>
                    <a:pt x="681" y="1223"/>
                    <a:pt x="682" y="1223"/>
                  </a:cubicBezTo>
                  <a:cubicBezTo>
                    <a:pt x="683" y="1223"/>
                    <a:pt x="684" y="1224"/>
                    <a:pt x="685" y="1224"/>
                  </a:cubicBezTo>
                  <a:cubicBezTo>
                    <a:pt x="683" y="1223"/>
                    <a:pt x="682" y="1223"/>
                    <a:pt x="682" y="1223"/>
                  </a:cubicBezTo>
                  <a:cubicBezTo>
                    <a:pt x="666" y="1215"/>
                    <a:pt x="657" y="1208"/>
                    <a:pt x="646" y="1199"/>
                  </a:cubicBezTo>
                  <a:cubicBezTo>
                    <a:pt x="629" y="1183"/>
                    <a:pt x="617" y="1167"/>
                    <a:pt x="605" y="1148"/>
                  </a:cubicBezTo>
                  <a:cubicBezTo>
                    <a:pt x="592" y="1128"/>
                    <a:pt x="582" y="1107"/>
                    <a:pt x="568" y="1088"/>
                  </a:cubicBezTo>
                  <a:cubicBezTo>
                    <a:pt x="551" y="1065"/>
                    <a:pt x="531" y="1047"/>
                    <a:pt x="508" y="1031"/>
                  </a:cubicBezTo>
                  <a:cubicBezTo>
                    <a:pt x="475" y="1007"/>
                    <a:pt x="433" y="995"/>
                    <a:pt x="392" y="994"/>
                  </a:cubicBezTo>
                  <a:cubicBezTo>
                    <a:pt x="342" y="994"/>
                    <a:pt x="298" y="1016"/>
                    <a:pt x="260" y="1046"/>
                  </a:cubicBezTo>
                  <a:cubicBezTo>
                    <a:pt x="186" y="1108"/>
                    <a:pt x="183" y="1205"/>
                    <a:pt x="188" y="1293"/>
                  </a:cubicBezTo>
                  <a:cubicBezTo>
                    <a:pt x="190" y="1329"/>
                    <a:pt x="188" y="1361"/>
                    <a:pt x="183" y="1388"/>
                  </a:cubicBezTo>
                  <a:cubicBezTo>
                    <a:pt x="175" y="1422"/>
                    <a:pt x="170" y="1436"/>
                    <a:pt x="149" y="1465"/>
                  </a:cubicBezTo>
                  <a:cubicBezTo>
                    <a:pt x="154" y="1457"/>
                    <a:pt x="142" y="1472"/>
                    <a:pt x="140" y="1474"/>
                  </a:cubicBezTo>
                  <a:cubicBezTo>
                    <a:pt x="137" y="1477"/>
                    <a:pt x="134" y="1480"/>
                    <a:pt x="131" y="1483"/>
                  </a:cubicBezTo>
                  <a:cubicBezTo>
                    <a:pt x="131" y="1483"/>
                    <a:pt x="126" y="1487"/>
                    <a:pt x="125" y="1488"/>
                  </a:cubicBezTo>
                  <a:cubicBezTo>
                    <a:pt x="126" y="1487"/>
                    <a:pt x="127" y="1487"/>
                    <a:pt x="128" y="1486"/>
                  </a:cubicBezTo>
                  <a:cubicBezTo>
                    <a:pt x="125" y="1488"/>
                    <a:pt x="124" y="1488"/>
                    <a:pt x="125" y="1488"/>
                  </a:cubicBezTo>
                  <a:cubicBezTo>
                    <a:pt x="120" y="1491"/>
                    <a:pt x="115" y="1495"/>
                    <a:pt x="110" y="1498"/>
                  </a:cubicBezTo>
                  <a:cubicBezTo>
                    <a:pt x="106" y="1500"/>
                    <a:pt x="102" y="1502"/>
                    <a:pt x="98" y="1504"/>
                  </a:cubicBezTo>
                  <a:cubicBezTo>
                    <a:pt x="98" y="1505"/>
                    <a:pt x="88" y="1509"/>
                    <a:pt x="90" y="1508"/>
                  </a:cubicBezTo>
                  <a:cubicBezTo>
                    <a:pt x="91" y="1508"/>
                    <a:pt x="91" y="1508"/>
                    <a:pt x="92" y="1507"/>
                  </a:cubicBezTo>
                  <a:cubicBezTo>
                    <a:pt x="91" y="1508"/>
                    <a:pt x="90" y="1508"/>
                    <a:pt x="90" y="1508"/>
                  </a:cubicBezTo>
                  <a:cubicBezTo>
                    <a:pt x="59" y="1521"/>
                    <a:pt x="31" y="1525"/>
                    <a:pt x="0" y="1527"/>
                  </a:cubicBezTo>
                  <a:cubicBezTo>
                    <a:pt x="0" y="1620"/>
                    <a:pt x="0" y="1620"/>
                    <a:pt x="0" y="1620"/>
                  </a:cubicBezTo>
                  <a:cubicBezTo>
                    <a:pt x="83" y="1616"/>
                    <a:pt x="167" y="1591"/>
                    <a:pt x="220" y="1525"/>
                  </a:cubicBezTo>
                  <a:cubicBezTo>
                    <a:pt x="272" y="1459"/>
                    <a:pt x="286" y="1375"/>
                    <a:pt x="282" y="1293"/>
                  </a:cubicBezTo>
                  <a:cubicBezTo>
                    <a:pt x="280" y="1248"/>
                    <a:pt x="276" y="1206"/>
                    <a:pt x="289" y="1166"/>
                  </a:cubicBezTo>
                  <a:cubicBezTo>
                    <a:pt x="301" y="1127"/>
                    <a:pt x="339" y="1097"/>
                    <a:pt x="378" y="1089"/>
                  </a:cubicBezTo>
                  <a:cubicBezTo>
                    <a:pt x="392" y="1086"/>
                    <a:pt x="408" y="1088"/>
                    <a:pt x="425" y="1093"/>
                  </a:cubicBezTo>
                  <a:cubicBezTo>
                    <a:pt x="441" y="1098"/>
                    <a:pt x="460" y="1110"/>
                    <a:pt x="472" y="1121"/>
                  </a:cubicBezTo>
                  <a:cubicBezTo>
                    <a:pt x="488" y="1135"/>
                    <a:pt x="497" y="1147"/>
                    <a:pt x="507" y="1167"/>
                  </a:cubicBezTo>
                  <a:cubicBezTo>
                    <a:pt x="521" y="1192"/>
                    <a:pt x="537" y="1216"/>
                    <a:pt x="555" y="1238"/>
                  </a:cubicBezTo>
                  <a:cubicBezTo>
                    <a:pt x="607" y="1304"/>
                    <a:pt x="688" y="1338"/>
                    <a:pt x="770" y="1321"/>
                  </a:cubicBezTo>
                  <a:cubicBezTo>
                    <a:pt x="835" y="1307"/>
                    <a:pt x="894" y="1258"/>
                    <a:pt x="922" y="1198"/>
                  </a:cubicBezTo>
                  <a:cubicBezTo>
                    <a:pt x="957" y="1126"/>
                    <a:pt x="950" y="1041"/>
                    <a:pt x="900" y="979"/>
                  </a:cubicBezTo>
                  <a:cubicBezTo>
                    <a:pt x="879" y="953"/>
                    <a:pt x="850" y="934"/>
                    <a:pt x="822" y="916"/>
                  </a:cubicBezTo>
                  <a:cubicBezTo>
                    <a:pt x="809" y="908"/>
                    <a:pt x="795" y="899"/>
                    <a:pt x="781" y="891"/>
                  </a:cubicBezTo>
                  <a:cubicBezTo>
                    <a:pt x="774" y="886"/>
                    <a:pt x="767" y="882"/>
                    <a:pt x="761" y="877"/>
                  </a:cubicBezTo>
                  <a:cubicBezTo>
                    <a:pt x="757" y="875"/>
                    <a:pt x="754" y="872"/>
                    <a:pt x="750" y="870"/>
                  </a:cubicBezTo>
                  <a:cubicBezTo>
                    <a:pt x="748" y="868"/>
                    <a:pt x="746" y="866"/>
                    <a:pt x="744" y="865"/>
                  </a:cubicBezTo>
                  <a:cubicBezTo>
                    <a:pt x="747" y="867"/>
                    <a:pt x="747" y="867"/>
                    <a:pt x="743" y="865"/>
                  </a:cubicBezTo>
                  <a:cubicBezTo>
                    <a:pt x="743" y="865"/>
                    <a:pt x="744" y="865"/>
                    <a:pt x="744" y="865"/>
                  </a:cubicBezTo>
                  <a:cubicBezTo>
                    <a:pt x="743" y="865"/>
                    <a:pt x="743" y="864"/>
                    <a:pt x="743" y="864"/>
                  </a:cubicBezTo>
                  <a:cubicBezTo>
                    <a:pt x="729" y="853"/>
                    <a:pt x="716" y="841"/>
                    <a:pt x="704" y="827"/>
                  </a:cubicBezTo>
                  <a:cubicBezTo>
                    <a:pt x="693" y="816"/>
                    <a:pt x="683" y="801"/>
                    <a:pt x="673" y="781"/>
                  </a:cubicBezTo>
                  <a:cubicBezTo>
                    <a:pt x="652" y="739"/>
                    <a:pt x="649" y="693"/>
                    <a:pt x="663" y="649"/>
                  </a:cubicBezTo>
                  <a:cubicBezTo>
                    <a:pt x="689" y="567"/>
                    <a:pt x="774" y="518"/>
                    <a:pt x="859" y="524"/>
                  </a:cubicBezTo>
                  <a:cubicBezTo>
                    <a:pt x="889" y="527"/>
                    <a:pt x="925" y="546"/>
                    <a:pt x="949" y="567"/>
                  </a:cubicBezTo>
                  <a:cubicBezTo>
                    <a:pt x="963" y="579"/>
                    <a:pt x="975" y="593"/>
                    <a:pt x="986" y="607"/>
                  </a:cubicBezTo>
                  <a:cubicBezTo>
                    <a:pt x="986" y="607"/>
                    <a:pt x="987" y="607"/>
                    <a:pt x="988" y="609"/>
                  </a:cubicBezTo>
                  <a:cubicBezTo>
                    <a:pt x="987" y="608"/>
                    <a:pt x="987" y="607"/>
                    <a:pt x="986" y="607"/>
                  </a:cubicBezTo>
                  <a:cubicBezTo>
                    <a:pt x="986" y="606"/>
                    <a:pt x="992" y="614"/>
                    <a:pt x="992" y="614"/>
                  </a:cubicBezTo>
                  <a:cubicBezTo>
                    <a:pt x="995" y="618"/>
                    <a:pt x="997" y="622"/>
                    <a:pt x="1000" y="625"/>
                  </a:cubicBezTo>
                  <a:cubicBezTo>
                    <a:pt x="1006" y="634"/>
                    <a:pt x="1011" y="643"/>
                    <a:pt x="1017" y="652"/>
                  </a:cubicBezTo>
                  <a:cubicBezTo>
                    <a:pt x="1065" y="733"/>
                    <a:pt x="1134" y="814"/>
                    <a:pt x="1232" y="832"/>
                  </a:cubicBezTo>
                  <a:cubicBezTo>
                    <a:pt x="1331" y="849"/>
                    <a:pt x="1417" y="788"/>
                    <a:pt x="1455" y="697"/>
                  </a:cubicBezTo>
                  <a:cubicBezTo>
                    <a:pt x="1492" y="605"/>
                    <a:pt x="1444" y="514"/>
                    <a:pt x="1405" y="432"/>
                  </a:cubicBezTo>
                  <a:cubicBezTo>
                    <a:pt x="1389" y="397"/>
                    <a:pt x="1373" y="354"/>
                    <a:pt x="1371" y="318"/>
                  </a:cubicBezTo>
                  <a:cubicBezTo>
                    <a:pt x="1370" y="308"/>
                    <a:pt x="1370" y="299"/>
                    <a:pt x="1371" y="289"/>
                  </a:cubicBezTo>
                  <a:cubicBezTo>
                    <a:pt x="1371" y="284"/>
                    <a:pt x="1371" y="280"/>
                    <a:pt x="1372" y="275"/>
                  </a:cubicBezTo>
                  <a:cubicBezTo>
                    <a:pt x="1372" y="275"/>
                    <a:pt x="1372" y="269"/>
                    <a:pt x="1373" y="267"/>
                  </a:cubicBezTo>
                  <a:cubicBezTo>
                    <a:pt x="1372" y="268"/>
                    <a:pt x="1372" y="269"/>
                    <a:pt x="1372" y="270"/>
                  </a:cubicBezTo>
                  <a:cubicBezTo>
                    <a:pt x="1373" y="266"/>
                    <a:pt x="1373" y="266"/>
                    <a:pt x="1373" y="267"/>
                  </a:cubicBezTo>
                  <a:cubicBezTo>
                    <a:pt x="1375" y="250"/>
                    <a:pt x="1379" y="234"/>
                    <a:pt x="1385" y="218"/>
                  </a:cubicBezTo>
                  <a:cubicBezTo>
                    <a:pt x="1385" y="218"/>
                    <a:pt x="1386" y="218"/>
                    <a:pt x="1386" y="218"/>
                  </a:cubicBezTo>
                  <a:cubicBezTo>
                    <a:pt x="1383" y="224"/>
                    <a:pt x="1389" y="208"/>
                    <a:pt x="1386" y="218"/>
                  </a:cubicBezTo>
                  <a:cubicBezTo>
                    <a:pt x="1386" y="217"/>
                    <a:pt x="1386" y="216"/>
                    <a:pt x="1387" y="216"/>
                  </a:cubicBezTo>
                  <a:cubicBezTo>
                    <a:pt x="1388" y="212"/>
                    <a:pt x="1390" y="209"/>
                    <a:pt x="1392" y="206"/>
                  </a:cubicBezTo>
                  <a:cubicBezTo>
                    <a:pt x="1395" y="199"/>
                    <a:pt x="1399" y="193"/>
                    <a:pt x="1403" y="187"/>
                  </a:cubicBezTo>
                  <a:cubicBezTo>
                    <a:pt x="1403" y="186"/>
                    <a:pt x="1405" y="184"/>
                    <a:pt x="1406" y="183"/>
                  </a:cubicBezTo>
                  <a:cubicBezTo>
                    <a:pt x="1405" y="184"/>
                    <a:pt x="1405" y="185"/>
                    <a:pt x="1404" y="185"/>
                  </a:cubicBezTo>
                  <a:cubicBezTo>
                    <a:pt x="1408" y="180"/>
                    <a:pt x="1408" y="181"/>
                    <a:pt x="1406" y="183"/>
                  </a:cubicBezTo>
                  <a:cubicBezTo>
                    <a:pt x="1407" y="181"/>
                    <a:pt x="1409" y="179"/>
                    <a:pt x="1411" y="177"/>
                  </a:cubicBezTo>
                  <a:cubicBezTo>
                    <a:pt x="1416" y="172"/>
                    <a:pt x="1422" y="166"/>
                    <a:pt x="1427" y="161"/>
                  </a:cubicBezTo>
                  <a:cubicBezTo>
                    <a:pt x="1428" y="160"/>
                    <a:pt x="1429" y="160"/>
                    <a:pt x="1430" y="159"/>
                  </a:cubicBezTo>
                  <a:cubicBezTo>
                    <a:pt x="1430" y="159"/>
                    <a:pt x="1429" y="160"/>
                    <a:pt x="1428" y="160"/>
                  </a:cubicBezTo>
                  <a:cubicBezTo>
                    <a:pt x="1435" y="155"/>
                    <a:pt x="1433" y="157"/>
                    <a:pt x="1430" y="159"/>
                  </a:cubicBezTo>
                  <a:cubicBezTo>
                    <a:pt x="1432" y="157"/>
                    <a:pt x="1434" y="156"/>
                    <a:pt x="1436" y="154"/>
                  </a:cubicBezTo>
                  <a:cubicBezTo>
                    <a:pt x="1442" y="151"/>
                    <a:pt x="1448" y="148"/>
                    <a:pt x="1453" y="145"/>
                  </a:cubicBezTo>
                  <a:cubicBezTo>
                    <a:pt x="1455" y="144"/>
                    <a:pt x="1456" y="143"/>
                    <a:pt x="1457" y="143"/>
                  </a:cubicBezTo>
                  <a:cubicBezTo>
                    <a:pt x="1456" y="143"/>
                    <a:pt x="1456" y="143"/>
                    <a:pt x="1462" y="140"/>
                  </a:cubicBezTo>
                  <a:cubicBezTo>
                    <a:pt x="1460" y="141"/>
                    <a:pt x="1459" y="142"/>
                    <a:pt x="1457" y="143"/>
                  </a:cubicBezTo>
                  <a:cubicBezTo>
                    <a:pt x="1458" y="142"/>
                    <a:pt x="1462" y="141"/>
                    <a:pt x="1463" y="140"/>
                  </a:cubicBezTo>
                  <a:cubicBezTo>
                    <a:pt x="1470" y="138"/>
                    <a:pt x="1477" y="136"/>
                    <a:pt x="1484" y="134"/>
                  </a:cubicBezTo>
                  <a:cubicBezTo>
                    <a:pt x="1487" y="133"/>
                    <a:pt x="1496" y="132"/>
                    <a:pt x="1499" y="131"/>
                  </a:cubicBezTo>
                  <a:cubicBezTo>
                    <a:pt x="1497" y="132"/>
                    <a:pt x="1496" y="132"/>
                    <a:pt x="1494" y="132"/>
                  </a:cubicBezTo>
                  <a:cubicBezTo>
                    <a:pt x="1499" y="131"/>
                    <a:pt x="1500" y="131"/>
                    <a:pt x="1499" y="131"/>
                  </a:cubicBezTo>
                  <a:cubicBezTo>
                    <a:pt x="1503" y="131"/>
                    <a:pt x="1508" y="131"/>
                    <a:pt x="1513" y="131"/>
                  </a:cubicBezTo>
                  <a:cubicBezTo>
                    <a:pt x="1520" y="131"/>
                    <a:pt x="1526" y="131"/>
                    <a:pt x="1532" y="132"/>
                  </a:cubicBezTo>
                  <a:cubicBezTo>
                    <a:pt x="1533" y="132"/>
                    <a:pt x="1533" y="132"/>
                    <a:pt x="1534" y="132"/>
                  </a:cubicBezTo>
                  <a:cubicBezTo>
                    <a:pt x="1533" y="132"/>
                    <a:pt x="1533" y="132"/>
                    <a:pt x="1533" y="131"/>
                  </a:cubicBezTo>
                  <a:cubicBezTo>
                    <a:pt x="1522" y="130"/>
                    <a:pt x="1542" y="132"/>
                    <a:pt x="1534" y="132"/>
                  </a:cubicBezTo>
                  <a:cubicBezTo>
                    <a:pt x="1538" y="132"/>
                    <a:pt x="1542" y="133"/>
                    <a:pt x="1545" y="134"/>
                  </a:cubicBezTo>
                  <a:cubicBezTo>
                    <a:pt x="1552" y="135"/>
                    <a:pt x="1558" y="137"/>
                    <a:pt x="1564" y="139"/>
                  </a:cubicBezTo>
                  <a:cubicBezTo>
                    <a:pt x="1566" y="140"/>
                    <a:pt x="1567" y="140"/>
                    <a:pt x="1569" y="141"/>
                  </a:cubicBezTo>
                  <a:cubicBezTo>
                    <a:pt x="1567" y="140"/>
                    <a:pt x="1568" y="140"/>
                    <a:pt x="1573" y="143"/>
                  </a:cubicBezTo>
                  <a:cubicBezTo>
                    <a:pt x="1572" y="142"/>
                    <a:pt x="1570" y="141"/>
                    <a:pt x="1569" y="141"/>
                  </a:cubicBezTo>
                  <a:cubicBezTo>
                    <a:pt x="1570" y="141"/>
                    <a:pt x="1573" y="143"/>
                    <a:pt x="1574" y="143"/>
                  </a:cubicBezTo>
                  <a:cubicBezTo>
                    <a:pt x="1580" y="146"/>
                    <a:pt x="1586" y="149"/>
                    <a:pt x="1592" y="153"/>
                  </a:cubicBezTo>
                  <a:cubicBezTo>
                    <a:pt x="1595" y="154"/>
                    <a:pt x="1598" y="156"/>
                    <a:pt x="1600" y="158"/>
                  </a:cubicBezTo>
                  <a:cubicBezTo>
                    <a:pt x="1602" y="159"/>
                    <a:pt x="1603" y="160"/>
                    <a:pt x="1604" y="160"/>
                  </a:cubicBezTo>
                  <a:cubicBezTo>
                    <a:pt x="1601" y="158"/>
                    <a:pt x="1608" y="163"/>
                    <a:pt x="1604" y="160"/>
                  </a:cubicBezTo>
                  <a:cubicBezTo>
                    <a:pt x="1604" y="160"/>
                    <a:pt x="1604" y="161"/>
                    <a:pt x="1605" y="161"/>
                  </a:cubicBezTo>
                  <a:cubicBezTo>
                    <a:pt x="1615" y="169"/>
                    <a:pt x="1624" y="179"/>
                    <a:pt x="1632" y="189"/>
                  </a:cubicBezTo>
                  <a:cubicBezTo>
                    <a:pt x="1632" y="189"/>
                    <a:pt x="1633" y="190"/>
                    <a:pt x="1634" y="191"/>
                  </a:cubicBezTo>
                  <a:cubicBezTo>
                    <a:pt x="1633" y="190"/>
                    <a:pt x="1633" y="190"/>
                    <a:pt x="1632" y="189"/>
                  </a:cubicBezTo>
                  <a:cubicBezTo>
                    <a:pt x="1630" y="187"/>
                    <a:pt x="1640" y="200"/>
                    <a:pt x="1642" y="203"/>
                  </a:cubicBezTo>
                  <a:cubicBezTo>
                    <a:pt x="1646" y="210"/>
                    <a:pt x="1650" y="218"/>
                    <a:pt x="1654" y="226"/>
                  </a:cubicBezTo>
                  <a:cubicBezTo>
                    <a:pt x="1654" y="227"/>
                    <a:pt x="1654" y="227"/>
                    <a:pt x="1655" y="227"/>
                  </a:cubicBezTo>
                  <a:cubicBezTo>
                    <a:pt x="1652" y="221"/>
                    <a:pt x="1659" y="236"/>
                    <a:pt x="1655" y="227"/>
                  </a:cubicBezTo>
                  <a:cubicBezTo>
                    <a:pt x="1655" y="228"/>
                    <a:pt x="1655" y="229"/>
                    <a:pt x="1656" y="230"/>
                  </a:cubicBezTo>
                  <a:cubicBezTo>
                    <a:pt x="1657" y="234"/>
                    <a:pt x="1658" y="238"/>
                    <a:pt x="1660" y="242"/>
                  </a:cubicBezTo>
                  <a:cubicBezTo>
                    <a:pt x="1662" y="250"/>
                    <a:pt x="1664" y="258"/>
                    <a:pt x="1666" y="266"/>
                  </a:cubicBezTo>
                  <a:cubicBezTo>
                    <a:pt x="1671" y="285"/>
                    <a:pt x="1672" y="306"/>
                    <a:pt x="1671" y="329"/>
                  </a:cubicBezTo>
                  <a:cubicBezTo>
                    <a:pt x="1670" y="365"/>
                    <a:pt x="1658" y="405"/>
                    <a:pt x="1644" y="444"/>
                  </a:cubicBezTo>
                  <a:cubicBezTo>
                    <a:pt x="1631" y="482"/>
                    <a:pt x="1615" y="518"/>
                    <a:pt x="1602" y="556"/>
                  </a:cubicBezTo>
                  <a:cubicBezTo>
                    <a:pt x="1573" y="637"/>
                    <a:pt x="1575" y="719"/>
                    <a:pt x="1629" y="790"/>
                  </a:cubicBezTo>
                  <a:cubicBezTo>
                    <a:pt x="1698" y="878"/>
                    <a:pt x="1829" y="907"/>
                    <a:pt x="1932" y="870"/>
                  </a:cubicBezTo>
                  <a:cubicBezTo>
                    <a:pt x="1957" y="861"/>
                    <a:pt x="1980" y="849"/>
                    <a:pt x="2000" y="833"/>
                  </a:cubicBezTo>
                  <a:cubicBezTo>
                    <a:pt x="2000" y="690"/>
                    <a:pt x="2000" y="690"/>
                    <a:pt x="2000" y="690"/>
                  </a:cubicBezTo>
                  <a:cubicBezTo>
                    <a:pt x="1995" y="702"/>
                    <a:pt x="1988" y="713"/>
                    <a:pt x="1981" y="724"/>
                  </a:cubicBezTo>
                  <a:close/>
                </a:path>
              </a:pathLst>
            </a:custGeom>
            <a:solidFill>
              <a:schemeClr val="tx1">
                <a:lumMod val="75000"/>
                <a:lumOff val="25000"/>
              </a:schemeClr>
            </a:solidFill>
            <a:ln>
              <a:noFill/>
            </a:ln>
          </p:spPr>
          <p:txBody>
            <a:bodyPr vert="horz" wrap="square" lIns="68580" tIns="34290" rIns="68580" bIns="34290" numCol="1" anchor="t" anchorCtr="0" compatLnSpc="1">
              <a:prstTxWarp prst="textNoShape">
                <a:avLst/>
              </a:prstTxWarp>
              <a:normAutofit/>
            </a:bodyPr>
            <a:lstStyle/>
            <a:p>
              <a:pPr fontAlgn="auto">
                <a:spcBef>
                  <a:spcPts val="0"/>
                </a:spcBef>
                <a:spcAft>
                  <a:spcPts val="0"/>
                </a:spcAft>
              </a:pPr>
              <a:endParaRPr lang="en-GB" sz="1350">
                <a:solidFill>
                  <a:prstClr val="black"/>
                </a:solidFill>
                <a:latin typeface="Roboto"/>
                <a:cs typeface="+mn-cs"/>
              </a:endParaRPr>
            </a:p>
          </p:txBody>
        </p:sp>
        <p:sp>
          <p:nvSpPr>
            <p:cNvPr id="10" name="Freeform 8">
              <a:extLst>
                <a:ext uri="{FF2B5EF4-FFF2-40B4-BE49-F238E27FC236}">
                  <a16:creationId xmlns:a16="http://schemas.microsoft.com/office/drawing/2014/main" id="{5DEEF791-8641-4249-A068-170EF272A8FB}"/>
                </a:ext>
              </a:extLst>
            </p:cNvPr>
            <p:cNvSpPr>
              <a:spLocks/>
            </p:cNvSpPr>
            <p:nvPr/>
          </p:nvSpPr>
          <p:spPr bwMode="auto">
            <a:xfrm>
              <a:off x="11562787" y="3606051"/>
              <a:ext cx="606857" cy="282502"/>
            </a:xfrm>
            <a:custGeom>
              <a:avLst/>
              <a:gdLst>
                <a:gd name="T0" fmla="*/ 161 w 161"/>
                <a:gd name="T1" fmla="*/ 65 h 75"/>
                <a:gd name="T2" fmla="*/ 161 w 161"/>
                <a:gd name="T3" fmla="*/ 0 h 75"/>
                <a:gd name="T4" fmla="*/ 93 w 161"/>
                <a:gd name="T5" fmla="*/ 37 h 75"/>
                <a:gd name="T6" fmla="*/ 0 w 161"/>
                <a:gd name="T7" fmla="*/ 53 h 75"/>
                <a:gd name="T8" fmla="*/ 161 w 161"/>
                <a:gd name="T9" fmla="*/ 65 h 75"/>
              </a:gdLst>
              <a:ahLst/>
              <a:cxnLst>
                <a:cxn ang="0">
                  <a:pos x="T0" y="T1"/>
                </a:cxn>
                <a:cxn ang="0">
                  <a:pos x="T2" y="T3"/>
                </a:cxn>
                <a:cxn ang="0">
                  <a:pos x="T4" y="T5"/>
                </a:cxn>
                <a:cxn ang="0">
                  <a:pos x="T6" y="T7"/>
                </a:cxn>
                <a:cxn ang="0">
                  <a:pos x="T8" y="T9"/>
                </a:cxn>
              </a:cxnLst>
              <a:rect l="0" t="0" r="r" b="b"/>
              <a:pathLst>
                <a:path w="161" h="75">
                  <a:moveTo>
                    <a:pt x="161" y="65"/>
                  </a:moveTo>
                  <a:cubicBezTo>
                    <a:pt x="161" y="0"/>
                    <a:pt x="161" y="0"/>
                    <a:pt x="161" y="0"/>
                  </a:cubicBezTo>
                  <a:cubicBezTo>
                    <a:pt x="141" y="16"/>
                    <a:pt x="118" y="28"/>
                    <a:pt x="93" y="37"/>
                  </a:cubicBezTo>
                  <a:cubicBezTo>
                    <a:pt x="63" y="47"/>
                    <a:pt x="32" y="53"/>
                    <a:pt x="0" y="53"/>
                  </a:cubicBezTo>
                  <a:cubicBezTo>
                    <a:pt x="51" y="71"/>
                    <a:pt x="108" y="75"/>
                    <a:pt x="161" y="65"/>
                  </a:cubicBezTo>
                  <a:close/>
                </a:path>
              </a:pathLst>
            </a:custGeom>
            <a:solidFill>
              <a:schemeClr val="bg1">
                <a:lumMod val="95000"/>
              </a:schemeClr>
            </a:solidFill>
            <a:ln>
              <a:noFill/>
            </a:ln>
          </p:spPr>
          <p:txBody>
            <a:bodyPr vert="horz" wrap="square" lIns="68580" tIns="34290" rIns="68580" bIns="34290" numCol="1" anchor="t" anchorCtr="0" compatLnSpc="1">
              <a:prstTxWarp prst="textNoShape">
                <a:avLst/>
              </a:prstTxWarp>
              <a:normAutofit fontScale="92500" lnSpcReduction="10000"/>
            </a:bodyPr>
            <a:lstStyle/>
            <a:p>
              <a:pPr fontAlgn="auto">
                <a:spcBef>
                  <a:spcPts val="0"/>
                </a:spcBef>
                <a:spcAft>
                  <a:spcPts val="0"/>
                </a:spcAft>
              </a:pPr>
              <a:endParaRPr lang="en-GB" sz="1350">
                <a:solidFill>
                  <a:prstClr val="black"/>
                </a:solidFill>
                <a:latin typeface="Roboto"/>
                <a:cs typeface="+mn-cs"/>
              </a:endParaRPr>
            </a:p>
          </p:txBody>
        </p:sp>
        <p:sp>
          <p:nvSpPr>
            <p:cNvPr id="11" name="Freeform 9">
              <a:extLst>
                <a:ext uri="{FF2B5EF4-FFF2-40B4-BE49-F238E27FC236}">
                  <a16:creationId xmlns:a16="http://schemas.microsoft.com/office/drawing/2014/main" id="{801BAC14-9D56-42C4-920B-5142FBE1A95D}"/>
                </a:ext>
              </a:extLst>
            </p:cNvPr>
            <p:cNvSpPr>
              <a:spLocks/>
            </p:cNvSpPr>
            <p:nvPr/>
          </p:nvSpPr>
          <p:spPr bwMode="auto">
            <a:xfrm>
              <a:off x="4641483" y="2442910"/>
              <a:ext cx="3778902" cy="4366577"/>
            </a:xfrm>
            <a:custGeom>
              <a:avLst/>
              <a:gdLst>
                <a:gd name="T0" fmla="*/ 220 w 1004"/>
                <a:gd name="T1" fmla="*/ 1059 h 1160"/>
                <a:gd name="T2" fmla="*/ 286 w 1004"/>
                <a:gd name="T3" fmla="*/ 813 h 1160"/>
                <a:gd name="T4" fmla="*/ 294 w 1004"/>
                <a:gd name="T5" fmla="*/ 677 h 1160"/>
                <a:gd name="T6" fmla="*/ 389 w 1004"/>
                <a:gd name="T7" fmla="*/ 596 h 1160"/>
                <a:gd name="T8" fmla="*/ 439 w 1004"/>
                <a:gd name="T9" fmla="*/ 600 h 1160"/>
                <a:gd name="T10" fmla="*/ 489 w 1004"/>
                <a:gd name="T11" fmla="*/ 630 h 1160"/>
                <a:gd name="T12" fmla="*/ 526 w 1004"/>
                <a:gd name="T13" fmla="*/ 678 h 1160"/>
                <a:gd name="T14" fmla="*/ 577 w 1004"/>
                <a:gd name="T15" fmla="*/ 755 h 1160"/>
                <a:gd name="T16" fmla="*/ 806 w 1004"/>
                <a:gd name="T17" fmla="*/ 842 h 1160"/>
                <a:gd name="T18" fmla="*/ 968 w 1004"/>
                <a:gd name="T19" fmla="*/ 712 h 1160"/>
                <a:gd name="T20" fmla="*/ 944 w 1004"/>
                <a:gd name="T21" fmla="*/ 478 h 1160"/>
                <a:gd name="T22" fmla="*/ 861 w 1004"/>
                <a:gd name="T23" fmla="*/ 412 h 1160"/>
                <a:gd name="T24" fmla="*/ 818 w 1004"/>
                <a:gd name="T25" fmla="*/ 385 h 1160"/>
                <a:gd name="T26" fmla="*/ 796 w 1004"/>
                <a:gd name="T27" fmla="*/ 370 h 1160"/>
                <a:gd name="T28" fmla="*/ 785 w 1004"/>
                <a:gd name="T29" fmla="*/ 362 h 1160"/>
                <a:gd name="T30" fmla="*/ 778 w 1004"/>
                <a:gd name="T31" fmla="*/ 357 h 1160"/>
                <a:gd name="T32" fmla="*/ 777 w 1004"/>
                <a:gd name="T33" fmla="*/ 356 h 1160"/>
                <a:gd name="T34" fmla="*/ 735 w 1004"/>
                <a:gd name="T35" fmla="*/ 318 h 1160"/>
                <a:gd name="T36" fmla="*/ 703 w 1004"/>
                <a:gd name="T37" fmla="*/ 268 h 1160"/>
                <a:gd name="T38" fmla="*/ 692 w 1004"/>
                <a:gd name="T39" fmla="*/ 128 h 1160"/>
                <a:gd name="T40" fmla="*/ 838 w 1004"/>
                <a:gd name="T41" fmla="*/ 0 h 1160"/>
                <a:gd name="T42" fmla="*/ 663 w 1004"/>
                <a:gd name="T43" fmla="*/ 125 h 1160"/>
                <a:gd name="T44" fmla="*/ 673 w 1004"/>
                <a:gd name="T45" fmla="*/ 257 h 1160"/>
                <a:gd name="T46" fmla="*/ 704 w 1004"/>
                <a:gd name="T47" fmla="*/ 303 h 1160"/>
                <a:gd name="T48" fmla="*/ 743 w 1004"/>
                <a:gd name="T49" fmla="*/ 340 h 1160"/>
                <a:gd name="T50" fmla="*/ 744 w 1004"/>
                <a:gd name="T51" fmla="*/ 341 h 1160"/>
                <a:gd name="T52" fmla="*/ 750 w 1004"/>
                <a:gd name="T53" fmla="*/ 346 h 1160"/>
                <a:gd name="T54" fmla="*/ 761 w 1004"/>
                <a:gd name="T55" fmla="*/ 353 h 1160"/>
                <a:gd name="T56" fmla="*/ 781 w 1004"/>
                <a:gd name="T57" fmla="*/ 367 h 1160"/>
                <a:gd name="T58" fmla="*/ 822 w 1004"/>
                <a:gd name="T59" fmla="*/ 392 h 1160"/>
                <a:gd name="T60" fmla="*/ 900 w 1004"/>
                <a:gd name="T61" fmla="*/ 455 h 1160"/>
                <a:gd name="T62" fmla="*/ 922 w 1004"/>
                <a:gd name="T63" fmla="*/ 674 h 1160"/>
                <a:gd name="T64" fmla="*/ 770 w 1004"/>
                <a:gd name="T65" fmla="*/ 797 h 1160"/>
                <a:gd name="T66" fmla="*/ 555 w 1004"/>
                <a:gd name="T67" fmla="*/ 714 h 1160"/>
                <a:gd name="T68" fmla="*/ 507 w 1004"/>
                <a:gd name="T69" fmla="*/ 643 h 1160"/>
                <a:gd name="T70" fmla="*/ 472 w 1004"/>
                <a:gd name="T71" fmla="*/ 597 h 1160"/>
                <a:gd name="T72" fmla="*/ 425 w 1004"/>
                <a:gd name="T73" fmla="*/ 569 h 1160"/>
                <a:gd name="T74" fmla="*/ 378 w 1004"/>
                <a:gd name="T75" fmla="*/ 565 h 1160"/>
                <a:gd name="T76" fmla="*/ 289 w 1004"/>
                <a:gd name="T77" fmla="*/ 642 h 1160"/>
                <a:gd name="T78" fmla="*/ 282 w 1004"/>
                <a:gd name="T79" fmla="*/ 769 h 1160"/>
                <a:gd name="T80" fmla="*/ 220 w 1004"/>
                <a:gd name="T81" fmla="*/ 1001 h 1160"/>
                <a:gd name="T82" fmla="*/ 0 w 1004"/>
                <a:gd name="T83" fmla="*/ 1096 h 1160"/>
                <a:gd name="T84" fmla="*/ 0 w 1004"/>
                <a:gd name="T85" fmla="*/ 1160 h 1160"/>
                <a:gd name="T86" fmla="*/ 220 w 1004"/>
                <a:gd name="T87" fmla="*/ 1059 h 11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1004" h="1160">
                  <a:moveTo>
                    <a:pt x="220" y="1059"/>
                  </a:moveTo>
                  <a:cubicBezTo>
                    <a:pt x="276" y="989"/>
                    <a:pt x="290" y="901"/>
                    <a:pt x="286" y="813"/>
                  </a:cubicBezTo>
                  <a:cubicBezTo>
                    <a:pt x="284" y="765"/>
                    <a:pt x="280" y="721"/>
                    <a:pt x="294" y="677"/>
                  </a:cubicBezTo>
                  <a:cubicBezTo>
                    <a:pt x="306" y="636"/>
                    <a:pt x="348" y="604"/>
                    <a:pt x="389" y="596"/>
                  </a:cubicBezTo>
                  <a:cubicBezTo>
                    <a:pt x="404" y="592"/>
                    <a:pt x="421" y="595"/>
                    <a:pt x="439" y="600"/>
                  </a:cubicBezTo>
                  <a:cubicBezTo>
                    <a:pt x="456" y="605"/>
                    <a:pt x="476" y="618"/>
                    <a:pt x="489" y="630"/>
                  </a:cubicBezTo>
                  <a:cubicBezTo>
                    <a:pt x="506" y="645"/>
                    <a:pt x="515" y="658"/>
                    <a:pt x="526" y="678"/>
                  </a:cubicBezTo>
                  <a:cubicBezTo>
                    <a:pt x="541" y="706"/>
                    <a:pt x="558" y="731"/>
                    <a:pt x="577" y="755"/>
                  </a:cubicBezTo>
                  <a:cubicBezTo>
                    <a:pt x="632" y="824"/>
                    <a:pt x="718" y="860"/>
                    <a:pt x="806" y="842"/>
                  </a:cubicBezTo>
                  <a:cubicBezTo>
                    <a:pt x="875" y="828"/>
                    <a:pt x="938" y="775"/>
                    <a:pt x="968" y="712"/>
                  </a:cubicBezTo>
                  <a:cubicBezTo>
                    <a:pt x="1004" y="635"/>
                    <a:pt x="997" y="545"/>
                    <a:pt x="944" y="478"/>
                  </a:cubicBezTo>
                  <a:cubicBezTo>
                    <a:pt x="922" y="451"/>
                    <a:pt x="891" y="431"/>
                    <a:pt x="861" y="412"/>
                  </a:cubicBezTo>
                  <a:cubicBezTo>
                    <a:pt x="847" y="403"/>
                    <a:pt x="832" y="394"/>
                    <a:pt x="818" y="385"/>
                  </a:cubicBezTo>
                  <a:cubicBezTo>
                    <a:pt x="810" y="380"/>
                    <a:pt x="803" y="375"/>
                    <a:pt x="796" y="370"/>
                  </a:cubicBezTo>
                  <a:cubicBezTo>
                    <a:pt x="792" y="368"/>
                    <a:pt x="788" y="365"/>
                    <a:pt x="785" y="362"/>
                  </a:cubicBezTo>
                  <a:cubicBezTo>
                    <a:pt x="782" y="361"/>
                    <a:pt x="780" y="359"/>
                    <a:pt x="778" y="357"/>
                  </a:cubicBezTo>
                  <a:cubicBezTo>
                    <a:pt x="777" y="357"/>
                    <a:pt x="777" y="357"/>
                    <a:pt x="777" y="356"/>
                  </a:cubicBezTo>
                  <a:cubicBezTo>
                    <a:pt x="762" y="345"/>
                    <a:pt x="748" y="332"/>
                    <a:pt x="735" y="318"/>
                  </a:cubicBezTo>
                  <a:cubicBezTo>
                    <a:pt x="724" y="305"/>
                    <a:pt x="714" y="289"/>
                    <a:pt x="703" y="268"/>
                  </a:cubicBezTo>
                  <a:cubicBezTo>
                    <a:pt x="680" y="224"/>
                    <a:pt x="677" y="174"/>
                    <a:pt x="692" y="128"/>
                  </a:cubicBezTo>
                  <a:cubicBezTo>
                    <a:pt x="713" y="61"/>
                    <a:pt x="771" y="15"/>
                    <a:pt x="838" y="0"/>
                  </a:cubicBezTo>
                  <a:cubicBezTo>
                    <a:pt x="760" y="3"/>
                    <a:pt x="687" y="50"/>
                    <a:pt x="663" y="125"/>
                  </a:cubicBezTo>
                  <a:cubicBezTo>
                    <a:pt x="649" y="169"/>
                    <a:pt x="652" y="215"/>
                    <a:pt x="673" y="257"/>
                  </a:cubicBezTo>
                  <a:cubicBezTo>
                    <a:pt x="683" y="277"/>
                    <a:pt x="693" y="292"/>
                    <a:pt x="704" y="303"/>
                  </a:cubicBezTo>
                  <a:cubicBezTo>
                    <a:pt x="716" y="317"/>
                    <a:pt x="729" y="329"/>
                    <a:pt x="743" y="340"/>
                  </a:cubicBezTo>
                  <a:cubicBezTo>
                    <a:pt x="743" y="340"/>
                    <a:pt x="743" y="341"/>
                    <a:pt x="744" y="341"/>
                  </a:cubicBezTo>
                  <a:cubicBezTo>
                    <a:pt x="746" y="342"/>
                    <a:pt x="748" y="344"/>
                    <a:pt x="750" y="346"/>
                  </a:cubicBezTo>
                  <a:cubicBezTo>
                    <a:pt x="754" y="348"/>
                    <a:pt x="757" y="351"/>
                    <a:pt x="761" y="353"/>
                  </a:cubicBezTo>
                  <a:cubicBezTo>
                    <a:pt x="767" y="358"/>
                    <a:pt x="774" y="362"/>
                    <a:pt x="781" y="367"/>
                  </a:cubicBezTo>
                  <a:cubicBezTo>
                    <a:pt x="795" y="375"/>
                    <a:pt x="809" y="384"/>
                    <a:pt x="822" y="392"/>
                  </a:cubicBezTo>
                  <a:cubicBezTo>
                    <a:pt x="850" y="410"/>
                    <a:pt x="879" y="429"/>
                    <a:pt x="900" y="455"/>
                  </a:cubicBezTo>
                  <a:cubicBezTo>
                    <a:pt x="950" y="517"/>
                    <a:pt x="957" y="602"/>
                    <a:pt x="922" y="674"/>
                  </a:cubicBezTo>
                  <a:cubicBezTo>
                    <a:pt x="894" y="734"/>
                    <a:pt x="835" y="783"/>
                    <a:pt x="770" y="797"/>
                  </a:cubicBezTo>
                  <a:cubicBezTo>
                    <a:pt x="688" y="814"/>
                    <a:pt x="607" y="780"/>
                    <a:pt x="555" y="714"/>
                  </a:cubicBezTo>
                  <a:cubicBezTo>
                    <a:pt x="537" y="692"/>
                    <a:pt x="521" y="668"/>
                    <a:pt x="507" y="643"/>
                  </a:cubicBezTo>
                  <a:cubicBezTo>
                    <a:pt x="497" y="623"/>
                    <a:pt x="488" y="611"/>
                    <a:pt x="472" y="597"/>
                  </a:cubicBezTo>
                  <a:cubicBezTo>
                    <a:pt x="460" y="586"/>
                    <a:pt x="441" y="574"/>
                    <a:pt x="425" y="569"/>
                  </a:cubicBezTo>
                  <a:cubicBezTo>
                    <a:pt x="408" y="564"/>
                    <a:pt x="392" y="562"/>
                    <a:pt x="378" y="565"/>
                  </a:cubicBezTo>
                  <a:cubicBezTo>
                    <a:pt x="339" y="573"/>
                    <a:pt x="301" y="603"/>
                    <a:pt x="289" y="642"/>
                  </a:cubicBezTo>
                  <a:cubicBezTo>
                    <a:pt x="276" y="682"/>
                    <a:pt x="280" y="724"/>
                    <a:pt x="282" y="769"/>
                  </a:cubicBezTo>
                  <a:cubicBezTo>
                    <a:pt x="286" y="851"/>
                    <a:pt x="272" y="935"/>
                    <a:pt x="220" y="1001"/>
                  </a:cubicBezTo>
                  <a:cubicBezTo>
                    <a:pt x="167" y="1067"/>
                    <a:pt x="83" y="1092"/>
                    <a:pt x="0" y="1096"/>
                  </a:cubicBezTo>
                  <a:cubicBezTo>
                    <a:pt x="0" y="1160"/>
                    <a:pt x="0" y="1160"/>
                    <a:pt x="0" y="1160"/>
                  </a:cubicBezTo>
                  <a:cubicBezTo>
                    <a:pt x="84" y="1154"/>
                    <a:pt x="167" y="1126"/>
                    <a:pt x="220" y="1059"/>
                  </a:cubicBezTo>
                  <a:close/>
                </a:path>
              </a:pathLst>
            </a:custGeom>
            <a:solidFill>
              <a:schemeClr val="bg1">
                <a:lumMod val="95000"/>
              </a:schemeClr>
            </a:solidFill>
            <a:ln>
              <a:noFill/>
            </a:ln>
          </p:spPr>
          <p:txBody>
            <a:bodyPr vert="horz" wrap="square" lIns="68580" tIns="34290" rIns="68580" bIns="34290" numCol="1" anchor="t" anchorCtr="0" compatLnSpc="1">
              <a:prstTxWarp prst="textNoShape">
                <a:avLst/>
              </a:prstTxWarp>
              <a:normAutofit/>
            </a:bodyPr>
            <a:lstStyle/>
            <a:p>
              <a:pPr fontAlgn="auto">
                <a:spcBef>
                  <a:spcPts val="0"/>
                </a:spcBef>
                <a:spcAft>
                  <a:spcPts val="0"/>
                </a:spcAft>
              </a:pPr>
              <a:endParaRPr lang="en-GB" sz="1350">
                <a:solidFill>
                  <a:prstClr val="black"/>
                </a:solidFill>
                <a:latin typeface="Roboto"/>
                <a:cs typeface="+mn-cs"/>
              </a:endParaRPr>
            </a:p>
          </p:txBody>
        </p:sp>
        <p:sp>
          <p:nvSpPr>
            <p:cNvPr id="15" name="Freeform 13">
              <a:extLst>
                <a:ext uri="{FF2B5EF4-FFF2-40B4-BE49-F238E27FC236}">
                  <a16:creationId xmlns:a16="http://schemas.microsoft.com/office/drawing/2014/main" id="{A739E8D3-F51A-4FDA-8959-8311D19A5017}"/>
                </a:ext>
              </a:extLst>
            </p:cNvPr>
            <p:cNvSpPr>
              <a:spLocks/>
            </p:cNvSpPr>
            <p:nvPr/>
          </p:nvSpPr>
          <p:spPr bwMode="auto">
            <a:xfrm>
              <a:off x="4610126" y="1063531"/>
              <a:ext cx="7437479" cy="5745956"/>
            </a:xfrm>
            <a:custGeom>
              <a:avLst/>
              <a:gdLst>
                <a:gd name="T0" fmla="*/ 2000 w 2000"/>
                <a:gd name="T1" fmla="*/ 767 h 1566"/>
                <a:gd name="T2" fmla="*/ 1629 w 2000"/>
                <a:gd name="T3" fmla="*/ 659 h 1566"/>
                <a:gd name="T4" fmla="*/ 1644 w 2000"/>
                <a:gd name="T5" fmla="*/ 314 h 1566"/>
                <a:gd name="T6" fmla="*/ 1666 w 2000"/>
                <a:gd name="T7" fmla="*/ 136 h 1566"/>
                <a:gd name="T8" fmla="*/ 1655 w 2000"/>
                <a:gd name="T9" fmla="*/ 100 h 1566"/>
                <a:gd name="T10" fmla="*/ 1654 w 2000"/>
                <a:gd name="T11" fmla="*/ 96 h 1566"/>
                <a:gd name="T12" fmla="*/ 1632 w 2000"/>
                <a:gd name="T13" fmla="*/ 58 h 1566"/>
                <a:gd name="T14" fmla="*/ 1603 w 2000"/>
                <a:gd name="T15" fmla="*/ 30 h 1566"/>
                <a:gd name="T16" fmla="*/ 1592 w 2000"/>
                <a:gd name="T17" fmla="*/ 22 h 1566"/>
                <a:gd name="T18" fmla="*/ 1568 w 2000"/>
                <a:gd name="T19" fmla="*/ 10 h 1566"/>
                <a:gd name="T20" fmla="*/ 1545 w 2000"/>
                <a:gd name="T21" fmla="*/ 4 h 1566"/>
                <a:gd name="T22" fmla="*/ 1532 w 2000"/>
                <a:gd name="T23" fmla="*/ 1 h 1566"/>
                <a:gd name="T24" fmla="*/ 1507 w 2000"/>
                <a:gd name="T25" fmla="*/ 0 h 1566"/>
                <a:gd name="T26" fmla="*/ 1487 w 2000"/>
                <a:gd name="T27" fmla="*/ 20 h 1566"/>
                <a:gd name="T28" fmla="*/ 1479 w 2000"/>
                <a:gd name="T29" fmla="*/ 30 h 1566"/>
                <a:gd name="T30" fmla="*/ 1461 w 2000"/>
                <a:gd name="T31" fmla="*/ 60 h 1566"/>
                <a:gd name="T32" fmla="*/ 1460 w 2000"/>
                <a:gd name="T33" fmla="*/ 63 h 1566"/>
                <a:gd name="T34" fmla="*/ 1445 w 2000"/>
                <a:gd name="T35" fmla="*/ 124 h 1566"/>
                <a:gd name="T36" fmla="*/ 1445 w 2000"/>
                <a:gd name="T37" fmla="*/ 169 h 1566"/>
                <a:gd name="T38" fmla="*/ 1534 w 2000"/>
                <a:gd name="T39" fmla="*/ 573 h 1566"/>
                <a:gd name="T40" fmla="*/ 1254 w 2000"/>
                <a:gd name="T41" fmla="*/ 704 h 1566"/>
                <a:gd name="T42" fmla="*/ 1016 w 2000"/>
                <a:gd name="T43" fmla="*/ 522 h 1566"/>
                <a:gd name="T44" fmla="*/ 992 w 2000"/>
                <a:gd name="T45" fmla="*/ 484 h 1566"/>
                <a:gd name="T46" fmla="*/ 949 w 2000"/>
                <a:gd name="T47" fmla="*/ 436 h 1566"/>
                <a:gd name="T48" fmla="*/ 837 w 2000"/>
                <a:gd name="T49" fmla="*/ 394 h 1566"/>
                <a:gd name="T50" fmla="*/ 703 w 2000"/>
                <a:gd name="T51" fmla="*/ 662 h 1566"/>
                <a:gd name="T52" fmla="*/ 776 w 2000"/>
                <a:gd name="T53" fmla="*/ 750 h 1566"/>
                <a:gd name="T54" fmla="*/ 784 w 2000"/>
                <a:gd name="T55" fmla="*/ 756 h 1566"/>
                <a:gd name="T56" fmla="*/ 818 w 2000"/>
                <a:gd name="T57" fmla="*/ 778 h 1566"/>
                <a:gd name="T58" fmla="*/ 943 w 2000"/>
                <a:gd name="T59" fmla="*/ 872 h 1566"/>
                <a:gd name="T60" fmla="*/ 806 w 2000"/>
                <a:gd name="T61" fmla="*/ 1236 h 1566"/>
                <a:gd name="T62" fmla="*/ 526 w 2000"/>
                <a:gd name="T63" fmla="*/ 1072 h 1566"/>
                <a:gd name="T64" fmla="*/ 439 w 2000"/>
                <a:gd name="T65" fmla="*/ 994 h 1566"/>
                <a:gd name="T66" fmla="*/ 293 w 2000"/>
                <a:gd name="T67" fmla="*/ 1071 h 1566"/>
                <a:gd name="T68" fmla="*/ 220 w 2000"/>
                <a:gd name="T69" fmla="*/ 1453 h 1566"/>
                <a:gd name="T70" fmla="*/ 0 w 2000"/>
                <a:gd name="T71" fmla="*/ 1566 h 15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2000" h="1566">
                  <a:moveTo>
                    <a:pt x="2000" y="1566"/>
                  </a:moveTo>
                  <a:cubicBezTo>
                    <a:pt x="2000" y="767"/>
                    <a:pt x="2000" y="767"/>
                    <a:pt x="2000" y="767"/>
                  </a:cubicBezTo>
                  <a:cubicBezTo>
                    <a:pt x="1947" y="778"/>
                    <a:pt x="1890" y="773"/>
                    <a:pt x="1838" y="755"/>
                  </a:cubicBezTo>
                  <a:cubicBezTo>
                    <a:pt x="1759" y="755"/>
                    <a:pt x="1678" y="723"/>
                    <a:pt x="1629" y="659"/>
                  </a:cubicBezTo>
                  <a:cubicBezTo>
                    <a:pt x="1574" y="589"/>
                    <a:pt x="1573" y="507"/>
                    <a:pt x="1601" y="425"/>
                  </a:cubicBezTo>
                  <a:cubicBezTo>
                    <a:pt x="1614" y="388"/>
                    <a:pt x="1631" y="351"/>
                    <a:pt x="1644" y="314"/>
                  </a:cubicBezTo>
                  <a:cubicBezTo>
                    <a:pt x="1658" y="274"/>
                    <a:pt x="1670" y="235"/>
                    <a:pt x="1671" y="198"/>
                  </a:cubicBezTo>
                  <a:cubicBezTo>
                    <a:pt x="1672" y="175"/>
                    <a:pt x="1671" y="155"/>
                    <a:pt x="1666" y="136"/>
                  </a:cubicBezTo>
                  <a:cubicBezTo>
                    <a:pt x="1664" y="127"/>
                    <a:pt x="1662" y="119"/>
                    <a:pt x="1659" y="111"/>
                  </a:cubicBezTo>
                  <a:cubicBezTo>
                    <a:pt x="1658" y="107"/>
                    <a:pt x="1657" y="103"/>
                    <a:pt x="1655" y="100"/>
                  </a:cubicBezTo>
                  <a:cubicBezTo>
                    <a:pt x="1655" y="98"/>
                    <a:pt x="1655" y="98"/>
                    <a:pt x="1654" y="97"/>
                  </a:cubicBezTo>
                  <a:cubicBezTo>
                    <a:pt x="1654" y="97"/>
                    <a:pt x="1654" y="96"/>
                    <a:pt x="1654" y="96"/>
                  </a:cubicBezTo>
                  <a:cubicBezTo>
                    <a:pt x="1650" y="88"/>
                    <a:pt x="1646" y="80"/>
                    <a:pt x="1641" y="72"/>
                  </a:cubicBezTo>
                  <a:cubicBezTo>
                    <a:pt x="1640" y="70"/>
                    <a:pt x="1630" y="56"/>
                    <a:pt x="1632" y="58"/>
                  </a:cubicBezTo>
                  <a:cubicBezTo>
                    <a:pt x="1624" y="48"/>
                    <a:pt x="1614" y="39"/>
                    <a:pt x="1604" y="31"/>
                  </a:cubicBezTo>
                  <a:cubicBezTo>
                    <a:pt x="1604" y="30"/>
                    <a:pt x="1604" y="30"/>
                    <a:pt x="1603" y="30"/>
                  </a:cubicBezTo>
                  <a:cubicBezTo>
                    <a:pt x="1603" y="29"/>
                    <a:pt x="1602" y="29"/>
                    <a:pt x="1600" y="28"/>
                  </a:cubicBezTo>
                  <a:cubicBezTo>
                    <a:pt x="1597" y="26"/>
                    <a:pt x="1595" y="24"/>
                    <a:pt x="1592" y="22"/>
                  </a:cubicBezTo>
                  <a:cubicBezTo>
                    <a:pt x="1586" y="19"/>
                    <a:pt x="1580" y="16"/>
                    <a:pt x="1574" y="13"/>
                  </a:cubicBezTo>
                  <a:cubicBezTo>
                    <a:pt x="1573" y="12"/>
                    <a:pt x="1570" y="11"/>
                    <a:pt x="1568" y="10"/>
                  </a:cubicBezTo>
                  <a:cubicBezTo>
                    <a:pt x="1567" y="10"/>
                    <a:pt x="1565" y="9"/>
                    <a:pt x="1564" y="9"/>
                  </a:cubicBezTo>
                  <a:cubicBezTo>
                    <a:pt x="1558" y="7"/>
                    <a:pt x="1552" y="5"/>
                    <a:pt x="1545" y="4"/>
                  </a:cubicBezTo>
                  <a:cubicBezTo>
                    <a:pt x="1541" y="3"/>
                    <a:pt x="1537" y="2"/>
                    <a:pt x="1533" y="1"/>
                  </a:cubicBezTo>
                  <a:cubicBezTo>
                    <a:pt x="1533" y="1"/>
                    <a:pt x="1533" y="1"/>
                    <a:pt x="1532" y="1"/>
                  </a:cubicBezTo>
                  <a:cubicBezTo>
                    <a:pt x="1526" y="1"/>
                    <a:pt x="1519" y="0"/>
                    <a:pt x="1513" y="0"/>
                  </a:cubicBezTo>
                  <a:cubicBezTo>
                    <a:pt x="1511" y="0"/>
                    <a:pt x="1509" y="0"/>
                    <a:pt x="1507" y="0"/>
                  </a:cubicBezTo>
                  <a:cubicBezTo>
                    <a:pt x="1506" y="1"/>
                    <a:pt x="1505" y="2"/>
                    <a:pt x="1505" y="2"/>
                  </a:cubicBezTo>
                  <a:cubicBezTo>
                    <a:pt x="1499" y="8"/>
                    <a:pt x="1492" y="13"/>
                    <a:pt x="1487" y="20"/>
                  </a:cubicBezTo>
                  <a:cubicBezTo>
                    <a:pt x="1485" y="22"/>
                    <a:pt x="1484" y="24"/>
                    <a:pt x="1482" y="26"/>
                  </a:cubicBezTo>
                  <a:cubicBezTo>
                    <a:pt x="1481" y="27"/>
                    <a:pt x="1479" y="29"/>
                    <a:pt x="1479" y="30"/>
                  </a:cubicBezTo>
                  <a:cubicBezTo>
                    <a:pt x="1474" y="36"/>
                    <a:pt x="1470" y="43"/>
                    <a:pt x="1467" y="50"/>
                  </a:cubicBezTo>
                  <a:cubicBezTo>
                    <a:pt x="1465" y="53"/>
                    <a:pt x="1463" y="57"/>
                    <a:pt x="1461" y="60"/>
                  </a:cubicBezTo>
                  <a:cubicBezTo>
                    <a:pt x="1461" y="61"/>
                    <a:pt x="1461" y="62"/>
                    <a:pt x="1460" y="62"/>
                  </a:cubicBezTo>
                  <a:cubicBezTo>
                    <a:pt x="1460" y="63"/>
                    <a:pt x="1460" y="63"/>
                    <a:pt x="1460" y="63"/>
                  </a:cubicBezTo>
                  <a:cubicBezTo>
                    <a:pt x="1454" y="80"/>
                    <a:pt x="1449" y="97"/>
                    <a:pt x="1446" y="115"/>
                  </a:cubicBezTo>
                  <a:cubicBezTo>
                    <a:pt x="1446" y="117"/>
                    <a:pt x="1445" y="123"/>
                    <a:pt x="1445" y="124"/>
                  </a:cubicBezTo>
                  <a:cubicBezTo>
                    <a:pt x="1445" y="129"/>
                    <a:pt x="1445" y="134"/>
                    <a:pt x="1444" y="138"/>
                  </a:cubicBezTo>
                  <a:cubicBezTo>
                    <a:pt x="1444" y="149"/>
                    <a:pt x="1444" y="159"/>
                    <a:pt x="1445" y="169"/>
                  </a:cubicBezTo>
                  <a:cubicBezTo>
                    <a:pt x="1447" y="208"/>
                    <a:pt x="1463" y="253"/>
                    <a:pt x="1481" y="290"/>
                  </a:cubicBezTo>
                  <a:cubicBezTo>
                    <a:pt x="1522" y="378"/>
                    <a:pt x="1574" y="474"/>
                    <a:pt x="1534" y="573"/>
                  </a:cubicBezTo>
                  <a:cubicBezTo>
                    <a:pt x="1494" y="669"/>
                    <a:pt x="1402" y="734"/>
                    <a:pt x="1296" y="716"/>
                  </a:cubicBezTo>
                  <a:cubicBezTo>
                    <a:pt x="1282" y="713"/>
                    <a:pt x="1268" y="709"/>
                    <a:pt x="1254" y="704"/>
                  </a:cubicBezTo>
                  <a:cubicBezTo>
                    <a:pt x="1247" y="703"/>
                    <a:pt x="1239" y="702"/>
                    <a:pt x="1231" y="701"/>
                  </a:cubicBezTo>
                  <a:cubicBezTo>
                    <a:pt x="1134" y="684"/>
                    <a:pt x="1065" y="602"/>
                    <a:pt x="1016" y="522"/>
                  </a:cubicBezTo>
                  <a:cubicBezTo>
                    <a:pt x="1011" y="513"/>
                    <a:pt x="1005" y="504"/>
                    <a:pt x="1000" y="495"/>
                  </a:cubicBezTo>
                  <a:cubicBezTo>
                    <a:pt x="997" y="491"/>
                    <a:pt x="994" y="487"/>
                    <a:pt x="992" y="484"/>
                  </a:cubicBezTo>
                  <a:cubicBezTo>
                    <a:pt x="992" y="484"/>
                    <a:pt x="986" y="476"/>
                    <a:pt x="986" y="476"/>
                  </a:cubicBezTo>
                  <a:cubicBezTo>
                    <a:pt x="975" y="462"/>
                    <a:pt x="962" y="448"/>
                    <a:pt x="949" y="436"/>
                  </a:cubicBezTo>
                  <a:cubicBezTo>
                    <a:pt x="925" y="416"/>
                    <a:pt x="889" y="396"/>
                    <a:pt x="859" y="394"/>
                  </a:cubicBezTo>
                  <a:cubicBezTo>
                    <a:pt x="852" y="393"/>
                    <a:pt x="845" y="393"/>
                    <a:pt x="837" y="394"/>
                  </a:cubicBezTo>
                  <a:cubicBezTo>
                    <a:pt x="771" y="409"/>
                    <a:pt x="713" y="455"/>
                    <a:pt x="692" y="521"/>
                  </a:cubicBezTo>
                  <a:cubicBezTo>
                    <a:pt x="677" y="568"/>
                    <a:pt x="679" y="617"/>
                    <a:pt x="703" y="662"/>
                  </a:cubicBezTo>
                  <a:cubicBezTo>
                    <a:pt x="713" y="683"/>
                    <a:pt x="724" y="698"/>
                    <a:pt x="735" y="711"/>
                  </a:cubicBezTo>
                  <a:cubicBezTo>
                    <a:pt x="748" y="725"/>
                    <a:pt x="761" y="738"/>
                    <a:pt x="776" y="750"/>
                  </a:cubicBezTo>
                  <a:cubicBezTo>
                    <a:pt x="777" y="750"/>
                    <a:pt x="777" y="751"/>
                    <a:pt x="777" y="751"/>
                  </a:cubicBezTo>
                  <a:cubicBezTo>
                    <a:pt x="780" y="753"/>
                    <a:pt x="782" y="754"/>
                    <a:pt x="784" y="756"/>
                  </a:cubicBezTo>
                  <a:cubicBezTo>
                    <a:pt x="788" y="759"/>
                    <a:pt x="792" y="761"/>
                    <a:pt x="795" y="764"/>
                  </a:cubicBezTo>
                  <a:cubicBezTo>
                    <a:pt x="803" y="769"/>
                    <a:pt x="810" y="774"/>
                    <a:pt x="818" y="778"/>
                  </a:cubicBezTo>
                  <a:cubicBezTo>
                    <a:pt x="832" y="788"/>
                    <a:pt x="847" y="797"/>
                    <a:pt x="861" y="806"/>
                  </a:cubicBezTo>
                  <a:cubicBezTo>
                    <a:pt x="890" y="824"/>
                    <a:pt x="921" y="845"/>
                    <a:pt x="943" y="872"/>
                  </a:cubicBezTo>
                  <a:cubicBezTo>
                    <a:pt x="997" y="938"/>
                    <a:pt x="1004" y="1029"/>
                    <a:pt x="967" y="1106"/>
                  </a:cubicBezTo>
                  <a:cubicBezTo>
                    <a:pt x="938" y="1169"/>
                    <a:pt x="874" y="1222"/>
                    <a:pt x="806" y="1236"/>
                  </a:cubicBezTo>
                  <a:cubicBezTo>
                    <a:pt x="718" y="1254"/>
                    <a:pt x="632" y="1218"/>
                    <a:pt x="577" y="1148"/>
                  </a:cubicBezTo>
                  <a:cubicBezTo>
                    <a:pt x="557" y="1124"/>
                    <a:pt x="541" y="1099"/>
                    <a:pt x="526" y="1072"/>
                  </a:cubicBezTo>
                  <a:cubicBezTo>
                    <a:pt x="515" y="1051"/>
                    <a:pt x="506" y="1039"/>
                    <a:pt x="489" y="1023"/>
                  </a:cubicBezTo>
                  <a:cubicBezTo>
                    <a:pt x="476" y="1011"/>
                    <a:pt x="455" y="999"/>
                    <a:pt x="439" y="994"/>
                  </a:cubicBezTo>
                  <a:cubicBezTo>
                    <a:pt x="421" y="989"/>
                    <a:pt x="403" y="986"/>
                    <a:pt x="389" y="989"/>
                  </a:cubicBezTo>
                  <a:cubicBezTo>
                    <a:pt x="347" y="998"/>
                    <a:pt x="306" y="1030"/>
                    <a:pt x="293" y="1071"/>
                  </a:cubicBezTo>
                  <a:cubicBezTo>
                    <a:pt x="280" y="1114"/>
                    <a:pt x="284" y="1159"/>
                    <a:pt x="286" y="1207"/>
                  </a:cubicBezTo>
                  <a:cubicBezTo>
                    <a:pt x="290" y="1294"/>
                    <a:pt x="276" y="1383"/>
                    <a:pt x="220" y="1453"/>
                  </a:cubicBezTo>
                  <a:cubicBezTo>
                    <a:pt x="167" y="1520"/>
                    <a:pt x="83" y="1548"/>
                    <a:pt x="0" y="1554"/>
                  </a:cubicBezTo>
                  <a:cubicBezTo>
                    <a:pt x="0" y="1566"/>
                    <a:pt x="0" y="1566"/>
                    <a:pt x="0" y="1566"/>
                  </a:cubicBezTo>
                  <a:lnTo>
                    <a:pt x="2000" y="1566"/>
                  </a:lnTo>
                  <a:close/>
                </a:path>
              </a:pathLst>
            </a:custGeom>
            <a:solidFill>
              <a:schemeClr val="bg1">
                <a:lumMod val="75000"/>
              </a:schemeClr>
            </a:solidFill>
            <a:ln>
              <a:noFill/>
            </a:ln>
          </p:spPr>
          <p:txBody>
            <a:bodyPr vert="horz" wrap="square" lIns="68580" tIns="34290" rIns="68580" bIns="34290" numCol="1" anchor="t" anchorCtr="0" compatLnSpc="1">
              <a:prstTxWarp prst="textNoShape">
                <a:avLst/>
              </a:prstTxWarp>
              <a:normAutofit/>
            </a:bodyPr>
            <a:lstStyle/>
            <a:p>
              <a:pPr fontAlgn="auto">
                <a:spcBef>
                  <a:spcPts val="0"/>
                </a:spcBef>
                <a:spcAft>
                  <a:spcPts val="0"/>
                </a:spcAft>
              </a:pPr>
              <a:endParaRPr lang="en-GB" sz="1350">
                <a:solidFill>
                  <a:prstClr val="black"/>
                </a:solidFill>
                <a:latin typeface="Roboto"/>
                <a:cs typeface="+mn-cs"/>
              </a:endParaRPr>
            </a:p>
          </p:txBody>
        </p:sp>
        <p:sp>
          <p:nvSpPr>
            <p:cNvPr id="17" name="Freeform 15">
              <a:extLst>
                <a:ext uri="{FF2B5EF4-FFF2-40B4-BE49-F238E27FC236}">
                  <a16:creationId xmlns:a16="http://schemas.microsoft.com/office/drawing/2014/main" id="{D2191DDE-94B7-4864-96F3-2878A2521461}"/>
                </a:ext>
              </a:extLst>
            </p:cNvPr>
            <p:cNvSpPr>
              <a:spLocks/>
            </p:cNvSpPr>
            <p:nvPr/>
          </p:nvSpPr>
          <p:spPr bwMode="auto">
            <a:xfrm>
              <a:off x="7679253" y="4305332"/>
              <a:ext cx="6975" cy="8720"/>
            </a:xfrm>
            <a:custGeom>
              <a:avLst/>
              <a:gdLst>
                <a:gd name="T0" fmla="*/ 0 w 2"/>
                <a:gd name="T1" fmla="*/ 0 h 2"/>
                <a:gd name="T2" fmla="*/ 2 w 2"/>
                <a:gd name="T3" fmla="*/ 2 h 2"/>
                <a:gd name="T4" fmla="*/ 0 w 2"/>
                <a:gd name="T5" fmla="*/ 0 h 2"/>
              </a:gdLst>
              <a:ahLst/>
              <a:cxnLst>
                <a:cxn ang="0">
                  <a:pos x="T0" y="T1"/>
                </a:cxn>
                <a:cxn ang="0">
                  <a:pos x="T2" y="T3"/>
                </a:cxn>
                <a:cxn ang="0">
                  <a:pos x="T4" y="T5"/>
                </a:cxn>
              </a:cxnLst>
              <a:rect l="0" t="0" r="r" b="b"/>
              <a:pathLst>
                <a:path w="2" h="2">
                  <a:moveTo>
                    <a:pt x="0" y="0"/>
                  </a:moveTo>
                  <a:cubicBezTo>
                    <a:pt x="1" y="1"/>
                    <a:pt x="2" y="1"/>
                    <a:pt x="2" y="2"/>
                  </a:cubicBezTo>
                  <a:cubicBezTo>
                    <a:pt x="1" y="1"/>
                    <a:pt x="1" y="1"/>
                    <a:pt x="0" y="0"/>
                  </a:cubicBezTo>
                  <a:close/>
                </a:path>
              </a:pathLst>
            </a:custGeom>
            <a:solidFill>
              <a:srgbClr val="2D2D2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normAutofit fontScale="25000" lnSpcReduction="20000"/>
            </a:bodyPr>
            <a:lstStyle/>
            <a:p>
              <a:pPr fontAlgn="auto">
                <a:spcBef>
                  <a:spcPts val="0"/>
                </a:spcBef>
                <a:spcAft>
                  <a:spcPts val="0"/>
                </a:spcAft>
              </a:pPr>
              <a:endParaRPr lang="en-GB" sz="1350">
                <a:solidFill>
                  <a:prstClr val="black"/>
                </a:solidFill>
                <a:latin typeface="Roboto"/>
                <a:cs typeface="+mn-cs"/>
              </a:endParaRPr>
            </a:p>
          </p:txBody>
        </p:sp>
        <p:sp>
          <p:nvSpPr>
            <p:cNvPr id="18" name="Freeform 16">
              <a:extLst>
                <a:ext uri="{FF2B5EF4-FFF2-40B4-BE49-F238E27FC236}">
                  <a16:creationId xmlns:a16="http://schemas.microsoft.com/office/drawing/2014/main" id="{0E1CE513-C7E3-44F8-9CF7-5828DC182271}"/>
                </a:ext>
              </a:extLst>
            </p:cNvPr>
            <p:cNvSpPr>
              <a:spLocks/>
            </p:cNvSpPr>
            <p:nvPr/>
          </p:nvSpPr>
          <p:spPr bwMode="auto">
            <a:xfrm>
              <a:off x="7764702" y="4385549"/>
              <a:ext cx="38364" cy="48828"/>
            </a:xfrm>
            <a:custGeom>
              <a:avLst/>
              <a:gdLst>
                <a:gd name="T0" fmla="*/ 3 w 10"/>
                <a:gd name="T1" fmla="*/ 4 h 13"/>
                <a:gd name="T2" fmla="*/ 3 w 10"/>
                <a:gd name="T3" fmla="*/ 5 h 13"/>
                <a:gd name="T4" fmla="*/ 3 w 10"/>
                <a:gd name="T5" fmla="*/ 4 h 13"/>
              </a:gdLst>
              <a:ahLst/>
              <a:cxnLst>
                <a:cxn ang="0">
                  <a:pos x="T0" y="T1"/>
                </a:cxn>
                <a:cxn ang="0">
                  <a:pos x="T2" y="T3"/>
                </a:cxn>
                <a:cxn ang="0">
                  <a:pos x="T4" y="T5"/>
                </a:cxn>
              </a:cxnLst>
              <a:rect l="0" t="0" r="r" b="b"/>
              <a:pathLst>
                <a:path w="10" h="13">
                  <a:moveTo>
                    <a:pt x="3" y="4"/>
                  </a:moveTo>
                  <a:cubicBezTo>
                    <a:pt x="3" y="5"/>
                    <a:pt x="3" y="5"/>
                    <a:pt x="3" y="5"/>
                  </a:cubicBezTo>
                  <a:cubicBezTo>
                    <a:pt x="10" y="13"/>
                    <a:pt x="0" y="0"/>
                    <a:pt x="3" y="4"/>
                  </a:cubicBezTo>
                  <a:close/>
                </a:path>
              </a:pathLst>
            </a:custGeom>
            <a:solidFill>
              <a:srgbClr val="2D2D2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normAutofit fontScale="25000" lnSpcReduction="20000"/>
            </a:bodyPr>
            <a:lstStyle/>
            <a:p>
              <a:pPr fontAlgn="auto">
                <a:spcBef>
                  <a:spcPts val="0"/>
                </a:spcBef>
                <a:spcAft>
                  <a:spcPts val="0"/>
                </a:spcAft>
              </a:pPr>
              <a:endParaRPr lang="en-GB" sz="1350">
                <a:solidFill>
                  <a:prstClr val="black"/>
                </a:solidFill>
                <a:latin typeface="Roboto"/>
                <a:cs typeface="+mn-cs"/>
              </a:endParaRPr>
            </a:p>
          </p:txBody>
        </p:sp>
        <p:sp>
          <p:nvSpPr>
            <p:cNvPr id="19" name="Freeform 17">
              <a:extLst>
                <a:ext uri="{FF2B5EF4-FFF2-40B4-BE49-F238E27FC236}">
                  <a16:creationId xmlns:a16="http://schemas.microsoft.com/office/drawing/2014/main" id="{C1B52D71-6902-4A9D-953C-2A6E6F22FD33}"/>
                </a:ext>
              </a:extLst>
            </p:cNvPr>
            <p:cNvSpPr>
              <a:spLocks/>
            </p:cNvSpPr>
            <p:nvPr/>
          </p:nvSpPr>
          <p:spPr bwMode="auto">
            <a:xfrm>
              <a:off x="7813529" y="4460533"/>
              <a:ext cx="8719" cy="22670"/>
            </a:xfrm>
            <a:custGeom>
              <a:avLst/>
              <a:gdLst>
                <a:gd name="T0" fmla="*/ 0 w 2"/>
                <a:gd name="T1" fmla="*/ 0 h 6"/>
                <a:gd name="T2" fmla="*/ 1 w 2"/>
                <a:gd name="T3" fmla="*/ 4 h 6"/>
                <a:gd name="T4" fmla="*/ 0 w 2"/>
                <a:gd name="T5" fmla="*/ 0 h 6"/>
              </a:gdLst>
              <a:ahLst/>
              <a:cxnLst>
                <a:cxn ang="0">
                  <a:pos x="T0" y="T1"/>
                </a:cxn>
                <a:cxn ang="0">
                  <a:pos x="T2" y="T3"/>
                </a:cxn>
                <a:cxn ang="0">
                  <a:pos x="T4" y="T5"/>
                </a:cxn>
              </a:cxnLst>
              <a:rect l="0" t="0" r="r" b="b"/>
              <a:pathLst>
                <a:path w="2" h="6">
                  <a:moveTo>
                    <a:pt x="0" y="0"/>
                  </a:moveTo>
                  <a:cubicBezTo>
                    <a:pt x="0" y="1"/>
                    <a:pt x="1" y="2"/>
                    <a:pt x="1" y="4"/>
                  </a:cubicBezTo>
                  <a:cubicBezTo>
                    <a:pt x="2" y="5"/>
                    <a:pt x="2" y="6"/>
                    <a:pt x="0" y="0"/>
                  </a:cubicBezTo>
                  <a:close/>
                </a:path>
              </a:pathLst>
            </a:custGeom>
            <a:solidFill>
              <a:srgbClr val="2D2D2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normAutofit fontScale="25000" lnSpcReduction="20000"/>
            </a:bodyPr>
            <a:lstStyle/>
            <a:p>
              <a:pPr fontAlgn="auto">
                <a:spcBef>
                  <a:spcPts val="0"/>
                </a:spcBef>
                <a:spcAft>
                  <a:spcPts val="0"/>
                </a:spcAft>
              </a:pPr>
              <a:endParaRPr lang="en-GB" sz="1350">
                <a:solidFill>
                  <a:prstClr val="black"/>
                </a:solidFill>
                <a:latin typeface="Roboto"/>
                <a:cs typeface="+mn-cs"/>
              </a:endParaRPr>
            </a:p>
          </p:txBody>
        </p:sp>
        <p:sp>
          <p:nvSpPr>
            <p:cNvPr id="24" name="Freeform 22">
              <a:extLst>
                <a:ext uri="{FF2B5EF4-FFF2-40B4-BE49-F238E27FC236}">
                  <a16:creationId xmlns:a16="http://schemas.microsoft.com/office/drawing/2014/main" id="{1372FDED-2F01-4F57-85EA-3B3FB340C8F7}"/>
                </a:ext>
              </a:extLst>
            </p:cNvPr>
            <p:cNvSpPr>
              <a:spLocks/>
            </p:cNvSpPr>
            <p:nvPr/>
          </p:nvSpPr>
          <p:spPr bwMode="auto">
            <a:xfrm>
              <a:off x="7836199" y="4512849"/>
              <a:ext cx="8719" cy="64523"/>
            </a:xfrm>
            <a:custGeom>
              <a:avLst/>
              <a:gdLst>
                <a:gd name="T0" fmla="*/ 0 w 2"/>
                <a:gd name="T1" fmla="*/ 9 h 17"/>
                <a:gd name="T2" fmla="*/ 0 w 2"/>
                <a:gd name="T3" fmla="*/ 9 h 17"/>
              </a:gdLst>
              <a:ahLst/>
              <a:cxnLst>
                <a:cxn ang="0">
                  <a:pos x="T0" y="T1"/>
                </a:cxn>
                <a:cxn ang="0">
                  <a:pos x="T2" y="T3"/>
                </a:cxn>
              </a:cxnLst>
              <a:rect l="0" t="0" r="r" b="b"/>
              <a:pathLst>
                <a:path w="2" h="17">
                  <a:moveTo>
                    <a:pt x="0" y="9"/>
                  </a:moveTo>
                  <a:cubicBezTo>
                    <a:pt x="2" y="17"/>
                    <a:pt x="0" y="0"/>
                    <a:pt x="0" y="9"/>
                  </a:cubicBezTo>
                  <a:close/>
                </a:path>
              </a:pathLst>
            </a:custGeom>
            <a:solidFill>
              <a:srgbClr val="2D2D2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normAutofit fontScale="25000" lnSpcReduction="20000"/>
            </a:bodyPr>
            <a:lstStyle/>
            <a:p>
              <a:pPr fontAlgn="auto">
                <a:spcBef>
                  <a:spcPts val="0"/>
                </a:spcBef>
                <a:spcAft>
                  <a:spcPts val="0"/>
                </a:spcAft>
              </a:pPr>
              <a:endParaRPr lang="en-GB" sz="1350">
                <a:solidFill>
                  <a:prstClr val="black"/>
                </a:solidFill>
                <a:latin typeface="Roboto"/>
                <a:cs typeface="+mn-cs"/>
              </a:endParaRPr>
            </a:p>
          </p:txBody>
        </p:sp>
        <p:sp>
          <p:nvSpPr>
            <p:cNvPr id="25" name="Freeform 23">
              <a:extLst>
                <a:ext uri="{FF2B5EF4-FFF2-40B4-BE49-F238E27FC236}">
                  <a16:creationId xmlns:a16="http://schemas.microsoft.com/office/drawing/2014/main" id="{58432144-048A-450A-803E-FA1EE070B23F}"/>
                </a:ext>
              </a:extLst>
            </p:cNvPr>
            <p:cNvSpPr>
              <a:spLocks/>
            </p:cNvSpPr>
            <p:nvPr/>
          </p:nvSpPr>
          <p:spPr bwMode="auto">
            <a:xfrm>
              <a:off x="7806554" y="4802326"/>
              <a:ext cx="3488" cy="8720"/>
            </a:xfrm>
            <a:custGeom>
              <a:avLst/>
              <a:gdLst>
                <a:gd name="T0" fmla="*/ 1 w 1"/>
                <a:gd name="T1" fmla="*/ 0 h 2"/>
                <a:gd name="T2" fmla="*/ 0 w 1"/>
                <a:gd name="T3" fmla="*/ 2 h 2"/>
                <a:gd name="T4" fmla="*/ 1 w 1"/>
                <a:gd name="T5" fmla="*/ 0 h 2"/>
              </a:gdLst>
              <a:ahLst/>
              <a:cxnLst>
                <a:cxn ang="0">
                  <a:pos x="T0" y="T1"/>
                </a:cxn>
                <a:cxn ang="0">
                  <a:pos x="T2" y="T3"/>
                </a:cxn>
                <a:cxn ang="0">
                  <a:pos x="T4" y="T5"/>
                </a:cxn>
              </a:cxnLst>
              <a:rect l="0" t="0" r="r" b="b"/>
              <a:pathLst>
                <a:path w="1" h="2">
                  <a:moveTo>
                    <a:pt x="1" y="0"/>
                  </a:moveTo>
                  <a:cubicBezTo>
                    <a:pt x="0" y="0"/>
                    <a:pt x="0" y="1"/>
                    <a:pt x="0" y="2"/>
                  </a:cubicBezTo>
                  <a:cubicBezTo>
                    <a:pt x="0" y="1"/>
                    <a:pt x="0" y="0"/>
                    <a:pt x="1" y="0"/>
                  </a:cubicBezTo>
                  <a:close/>
                </a:path>
              </a:pathLst>
            </a:custGeom>
            <a:solidFill>
              <a:srgbClr val="2D2D2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normAutofit fontScale="25000" lnSpcReduction="20000"/>
            </a:bodyPr>
            <a:lstStyle/>
            <a:p>
              <a:pPr fontAlgn="auto">
                <a:spcBef>
                  <a:spcPts val="0"/>
                </a:spcBef>
                <a:spcAft>
                  <a:spcPts val="0"/>
                </a:spcAft>
              </a:pPr>
              <a:endParaRPr lang="en-GB" sz="1350">
                <a:solidFill>
                  <a:prstClr val="black"/>
                </a:solidFill>
                <a:latin typeface="Roboto"/>
                <a:cs typeface="+mn-cs"/>
              </a:endParaRPr>
            </a:p>
          </p:txBody>
        </p:sp>
        <p:sp>
          <p:nvSpPr>
            <p:cNvPr id="35" name="Freeform 33">
              <a:extLst>
                <a:ext uri="{FF2B5EF4-FFF2-40B4-BE49-F238E27FC236}">
                  <a16:creationId xmlns:a16="http://schemas.microsoft.com/office/drawing/2014/main" id="{52D9EEB1-BD4E-41B3-B042-4E5809E81B3A}"/>
                </a:ext>
              </a:extLst>
            </p:cNvPr>
            <p:cNvSpPr>
              <a:spLocks/>
            </p:cNvSpPr>
            <p:nvPr/>
          </p:nvSpPr>
          <p:spPr bwMode="auto">
            <a:xfrm>
              <a:off x="7719362" y="4893006"/>
              <a:ext cx="38364" cy="52315"/>
            </a:xfrm>
            <a:custGeom>
              <a:avLst/>
              <a:gdLst>
                <a:gd name="T0" fmla="*/ 6 w 10"/>
                <a:gd name="T1" fmla="*/ 5 h 14"/>
                <a:gd name="T2" fmla="*/ 6 w 10"/>
                <a:gd name="T3" fmla="*/ 5 h 14"/>
                <a:gd name="T4" fmla="*/ 6 w 10"/>
                <a:gd name="T5" fmla="*/ 5 h 14"/>
              </a:gdLst>
              <a:ahLst/>
              <a:cxnLst>
                <a:cxn ang="0">
                  <a:pos x="T0" y="T1"/>
                </a:cxn>
                <a:cxn ang="0">
                  <a:pos x="T2" y="T3"/>
                </a:cxn>
                <a:cxn ang="0">
                  <a:pos x="T4" y="T5"/>
                </a:cxn>
              </a:cxnLst>
              <a:rect l="0" t="0" r="r" b="b"/>
              <a:pathLst>
                <a:path w="10" h="14">
                  <a:moveTo>
                    <a:pt x="6" y="5"/>
                  </a:moveTo>
                  <a:cubicBezTo>
                    <a:pt x="6" y="5"/>
                    <a:pt x="6" y="5"/>
                    <a:pt x="6" y="5"/>
                  </a:cubicBezTo>
                  <a:cubicBezTo>
                    <a:pt x="0" y="14"/>
                    <a:pt x="10" y="0"/>
                    <a:pt x="6" y="5"/>
                  </a:cubicBezTo>
                  <a:close/>
                </a:path>
              </a:pathLst>
            </a:custGeom>
            <a:solidFill>
              <a:srgbClr val="2D2D2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normAutofit fontScale="25000" lnSpcReduction="20000"/>
            </a:bodyPr>
            <a:lstStyle/>
            <a:p>
              <a:pPr fontAlgn="auto">
                <a:spcBef>
                  <a:spcPts val="0"/>
                </a:spcBef>
                <a:spcAft>
                  <a:spcPts val="0"/>
                </a:spcAft>
              </a:pPr>
              <a:endParaRPr lang="en-GB" sz="1350">
                <a:solidFill>
                  <a:prstClr val="black"/>
                </a:solidFill>
                <a:latin typeface="Roboto"/>
                <a:cs typeface="+mn-cs"/>
              </a:endParaRPr>
            </a:p>
          </p:txBody>
        </p:sp>
        <p:sp>
          <p:nvSpPr>
            <p:cNvPr id="36" name="Freeform 34">
              <a:extLst>
                <a:ext uri="{FF2B5EF4-FFF2-40B4-BE49-F238E27FC236}">
                  <a16:creationId xmlns:a16="http://schemas.microsoft.com/office/drawing/2014/main" id="{88427EE0-F14C-4E61-A7F8-954A8A194C6C}"/>
                </a:ext>
              </a:extLst>
            </p:cNvPr>
            <p:cNvSpPr>
              <a:spLocks/>
            </p:cNvSpPr>
            <p:nvPr/>
          </p:nvSpPr>
          <p:spPr bwMode="auto">
            <a:xfrm>
              <a:off x="10016000" y="1053069"/>
              <a:ext cx="26157" cy="19183"/>
            </a:xfrm>
            <a:custGeom>
              <a:avLst/>
              <a:gdLst>
                <a:gd name="T0" fmla="*/ 0 w 7"/>
                <a:gd name="T1" fmla="*/ 5 h 5"/>
                <a:gd name="T2" fmla="*/ 2 w 7"/>
                <a:gd name="T3" fmla="*/ 4 h 5"/>
                <a:gd name="T4" fmla="*/ 0 w 7"/>
                <a:gd name="T5" fmla="*/ 5 h 5"/>
              </a:gdLst>
              <a:ahLst/>
              <a:cxnLst>
                <a:cxn ang="0">
                  <a:pos x="T0" y="T1"/>
                </a:cxn>
                <a:cxn ang="0">
                  <a:pos x="T2" y="T3"/>
                </a:cxn>
                <a:cxn ang="0">
                  <a:pos x="T4" y="T5"/>
                </a:cxn>
              </a:cxnLst>
              <a:rect l="0" t="0" r="r" b="b"/>
              <a:pathLst>
                <a:path w="7" h="5">
                  <a:moveTo>
                    <a:pt x="0" y="5"/>
                  </a:moveTo>
                  <a:cubicBezTo>
                    <a:pt x="1" y="5"/>
                    <a:pt x="2" y="4"/>
                    <a:pt x="2" y="4"/>
                  </a:cubicBezTo>
                  <a:cubicBezTo>
                    <a:pt x="5" y="2"/>
                    <a:pt x="7" y="0"/>
                    <a:pt x="0" y="5"/>
                  </a:cubicBezTo>
                  <a:close/>
                </a:path>
              </a:pathLst>
            </a:custGeom>
            <a:solidFill>
              <a:srgbClr val="2D2D2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normAutofit fontScale="25000" lnSpcReduction="20000"/>
            </a:bodyPr>
            <a:lstStyle/>
            <a:p>
              <a:pPr fontAlgn="auto">
                <a:spcBef>
                  <a:spcPts val="0"/>
                </a:spcBef>
                <a:spcAft>
                  <a:spcPts val="0"/>
                </a:spcAft>
              </a:pPr>
              <a:endParaRPr lang="en-GB" sz="1350">
                <a:solidFill>
                  <a:prstClr val="black"/>
                </a:solidFill>
                <a:latin typeface="Roboto"/>
                <a:cs typeface="+mn-cs"/>
              </a:endParaRPr>
            </a:p>
          </p:txBody>
        </p:sp>
        <p:sp>
          <p:nvSpPr>
            <p:cNvPr id="37" name="Freeform 35">
              <a:extLst>
                <a:ext uri="{FF2B5EF4-FFF2-40B4-BE49-F238E27FC236}">
                  <a16:creationId xmlns:a16="http://schemas.microsoft.com/office/drawing/2014/main" id="{6528148B-DF9B-4C38-9A0C-54575B6D12B3}"/>
                </a:ext>
              </a:extLst>
            </p:cNvPr>
            <p:cNvSpPr>
              <a:spLocks/>
            </p:cNvSpPr>
            <p:nvPr/>
          </p:nvSpPr>
          <p:spPr bwMode="auto">
            <a:xfrm>
              <a:off x="10370000" y="958901"/>
              <a:ext cx="74985" cy="6975"/>
            </a:xfrm>
            <a:custGeom>
              <a:avLst/>
              <a:gdLst>
                <a:gd name="T0" fmla="*/ 11 w 20"/>
                <a:gd name="T1" fmla="*/ 1 h 2"/>
                <a:gd name="T2" fmla="*/ 12 w 20"/>
                <a:gd name="T3" fmla="*/ 2 h 2"/>
                <a:gd name="T4" fmla="*/ 11 w 20"/>
                <a:gd name="T5" fmla="*/ 1 h 2"/>
              </a:gdLst>
              <a:ahLst/>
              <a:cxnLst>
                <a:cxn ang="0">
                  <a:pos x="T0" y="T1"/>
                </a:cxn>
                <a:cxn ang="0">
                  <a:pos x="T2" y="T3"/>
                </a:cxn>
                <a:cxn ang="0">
                  <a:pos x="T4" y="T5"/>
                </a:cxn>
              </a:cxnLst>
              <a:rect l="0" t="0" r="r" b="b"/>
              <a:pathLst>
                <a:path w="20" h="2">
                  <a:moveTo>
                    <a:pt x="11" y="1"/>
                  </a:moveTo>
                  <a:cubicBezTo>
                    <a:pt x="11" y="2"/>
                    <a:pt x="11" y="2"/>
                    <a:pt x="12" y="2"/>
                  </a:cubicBezTo>
                  <a:cubicBezTo>
                    <a:pt x="20" y="2"/>
                    <a:pt x="0" y="0"/>
                    <a:pt x="11" y="1"/>
                  </a:cubicBezTo>
                  <a:close/>
                </a:path>
              </a:pathLst>
            </a:custGeom>
            <a:solidFill>
              <a:srgbClr val="2D2D2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normAutofit fontScale="25000" lnSpcReduction="20000"/>
            </a:bodyPr>
            <a:lstStyle/>
            <a:p>
              <a:pPr fontAlgn="auto">
                <a:spcBef>
                  <a:spcPts val="0"/>
                </a:spcBef>
                <a:spcAft>
                  <a:spcPts val="0"/>
                </a:spcAft>
              </a:pPr>
              <a:endParaRPr lang="en-GB" sz="1350">
                <a:solidFill>
                  <a:prstClr val="black"/>
                </a:solidFill>
                <a:latin typeface="Roboto"/>
                <a:cs typeface="+mn-cs"/>
              </a:endParaRPr>
            </a:p>
          </p:txBody>
        </p:sp>
        <p:sp>
          <p:nvSpPr>
            <p:cNvPr id="38" name="Freeform 36">
              <a:extLst>
                <a:ext uri="{FF2B5EF4-FFF2-40B4-BE49-F238E27FC236}">
                  <a16:creationId xmlns:a16="http://schemas.microsoft.com/office/drawing/2014/main" id="{49D596B3-03BA-4C41-A266-B29CFD5867EC}"/>
                </a:ext>
              </a:extLst>
            </p:cNvPr>
            <p:cNvSpPr>
              <a:spLocks/>
            </p:cNvSpPr>
            <p:nvPr/>
          </p:nvSpPr>
          <p:spPr bwMode="auto">
            <a:xfrm>
              <a:off x="10122374" y="997266"/>
              <a:ext cx="22669" cy="10463"/>
            </a:xfrm>
            <a:custGeom>
              <a:avLst/>
              <a:gdLst>
                <a:gd name="T0" fmla="*/ 1 w 6"/>
                <a:gd name="T1" fmla="*/ 3 h 3"/>
                <a:gd name="T2" fmla="*/ 6 w 6"/>
                <a:gd name="T3" fmla="*/ 0 h 3"/>
                <a:gd name="T4" fmla="*/ 1 w 6"/>
                <a:gd name="T5" fmla="*/ 3 h 3"/>
              </a:gdLst>
              <a:ahLst/>
              <a:cxnLst>
                <a:cxn ang="0">
                  <a:pos x="T0" y="T1"/>
                </a:cxn>
                <a:cxn ang="0">
                  <a:pos x="T2" y="T3"/>
                </a:cxn>
                <a:cxn ang="0">
                  <a:pos x="T4" y="T5"/>
                </a:cxn>
              </a:cxnLst>
              <a:rect l="0" t="0" r="r" b="b"/>
              <a:pathLst>
                <a:path w="6" h="3">
                  <a:moveTo>
                    <a:pt x="1" y="3"/>
                  </a:moveTo>
                  <a:cubicBezTo>
                    <a:pt x="3" y="2"/>
                    <a:pt x="4" y="1"/>
                    <a:pt x="6" y="0"/>
                  </a:cubicBezTo>
                  <a:cubicBezTo>
                    <a:pt x="0" y="3"/>
                    <a:pt x="0" y="3"/>
                    <a:pt x="1" y="3"/>
                  </a:cubicBezTo>
                  <a:close/>
                </a:path>
              </a:pathLst>
            </a:custGeom>
            <a:solidFill>
              <a:srgbClr val="2D2D2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normAutofit fontScale="25000" lnSpcReduction="20000"/>
            </a:bodyPr>
            <a:lstStyle/>
            <a:p>
              <a:pPr fontAlgn="auto">
                <a:spcBef>
                  <a:spcPts val="0"/>
                </a:spcBef>
                <a:spcAft>
                  <a:spcPts val="0"/>
                </a:spcAft>
              </a:pPr>
              <a:endParaRPr lang="en-GB" sz="1350">
                <a:solidFill>
                  <a:prstClr val="black"/>
                </a:solidFill>
                <a:latin typeface="Roboto"/>
                <a:cs typeface="+mn-cs"/>
              </a:endParaRPr>
            </a:p>
          </p:txBody>
        </p:sp>
        <p:sp>
          <p:nvSpPr>
            <p:cNvPr id="39" name="Freeform 37">
              <a:extLst>
                <a:ext uri="{FF2B5EF4-FFF2-40B4-BE49-F238E27FC236}">
                  <a16:creationId xmlns:a16="http://schemas.microsoft.com/office/drawing/2014/main" id="{FFC03970-BACB-40BF-9052-9FD14CA1F8DA}"/>
                </a:ext>
              </a:extLst>
            </p:cNvPr>
            <p:cNvSpPr>
              <a:spLocks/>
            </p:cNvSpPr>
            <p:nvPr/>
          </p:nvSpPr>
          <p:spPr bwMode="auto">
            <a:xfrm>
              <a:off x="10539152" y="997266"/>
              <a:ext cx="22669" cy="10463"/>
            </a:xfrm>
            <a:custGeom>
              <a:avLst/>
              <a:gdLst>
                <a:gd name="T0" fmla="*/ 2 w 6"/>
                <a:gd name="T1" fmla="*/ 1 h 3"/>
                <a:gd name="T2" fmla="*/ 6 w 6"/>
                <a:gd name="T3" fmla="*/ 3 h 3"/>
                <a:gd name="T4" fmla="*/ 2 w 6"/>
                <a:gd name="T5" fmla="*/ 1 h 3"/>
              </a:gdLst>
              <a:ahLst/>
              <a:cxnLst>
                <a:cxn ang="0">
                  <a:pos x="T0" y="T1"/>
                </a:cxn>
                <a:cxn ang="0">
                  <a:pos x="T2" y="T3"/>
                </a:cxn>
                <a:cxn ang="0">
                  <a:pos x="T4" y="T5"/>
                </a:cxn>
              </a:cxnLst>
              <a:rect l="0" t="0" r="r" b="b"/>
              <a:pathLst>
                <a:path w="6" h="3">
                  <a:moveTo>
                    <a:pt x="2" y="1"/>
                  </a:moveTo>
                  <a:cubicBezTo>
                    <a:pt x="3" y="1"/>
                    <a:pt x="5" y="2"/>
                    <a:pt x="6" y="3"/>
                  </a:cubicBezTo>
                  <a:cubicBezTo>
                    <a:pt x="1" y="0"/>
                    <a:pt x="0" y="0"/>
                    <a:pt x="2" y="1"/>
                  </a:cubicBezTo>
                  <a:close/>
                </a:path>
              </a:pathLst>
            </a:custGeom>
            <a:solidFill>
              <a:srgbClr val="2D2D2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normAutofit fontScale="25000" lnSpcReduction="20000"/>
            </a:bodyPr>
            <a:lstStyle/>
            <a:p>
              <a:pPr fontAlgn="auto">
                <a:spcBef>
                  <a:spcPts val="0"/>
                </a:spcBef>
                <a:spcAft>
                  <a:spcPts val="0"/>
                </a:spcAft>
              </a:pPr>
              <a:endParaRPr lang="en-GB" sz="1350">
                <a:solidFill>
                  <a:prstClr val="black"/>
                </a:solidFill>
                <a:latin typeface="Roboto"/>
                <a:cs typeface="+mn-cs"/>
              </a:endParaRPr>
            </a:p>
          </p:txBody>
        </p:sp>
        <p:sp>
          <p:nvSpPr>
            <p:cNvPr id="40" name="Freeform 38">
              <a:extLst>
                <a:ext uri="{FF2B5EF4-FFF2-40B4-BE49-F238E27FC236}">
                  <a16:creationId xmlns:a16="http://schemas.microsoft.com/office/drawing/2014/main" id="{692F95B4-8153-436D-8D8F-6AD775E57C8C}"/>
                </a:ext>
              </a:extLst>
            </p:cNvPr>
            <p:cNvSpPr>
              <a:spLocks/>
            </p:cNvSpPr>
            <p:nvPr/>
          </p:nvSpPr>
          <p:spPr bwMode="auto">
            <a:xfrm>
              <a:off x="10265369" y="962389"/>
              <a:ext cx="22669" cy="3488"/>
            </a:xfrm>
            <a:custGeom>
              <a:avLst/>
              <a:gdLst>
                <a:gd name="T0" fmla="*/ 0 w 6"/>
                <a:gd name="T1" fmla="*/ 1 h 1"/>
                <a:gd name="T2" fmla="*/ 5 w 6"/>
                <a:gd name="T3" fmla="*/ 0 h 1"/>
                <a:gd name="T4" fmla="*/ 0 w 6"/>
                <a:gd name="T5" fmla="*/ 1 h 1"/>
              </a:gdLst>
              <a:ahLst/>
              <a:cxnLst>
                <a:cxn ang="0">
                  <a:pos x="T0" y="T1"/>
                </a:cxn>
                <a:cxn ang="0">
                  <a:pos x="T2" y="T3"/>
                </a:cxn>
                <a:cxn ang="0">
                  <a:pos x="T4" y="T5"/>
                </a:cxn>
              </a:cxnLst>
              <a:rect l="0" t="0" r="r" b="b"/>
              <a:pathLst>
                <a:path w="6" h="1">
                  <a:moveTo>
                    <a:pt x="0" y="1"/>
                  </a:moveTo>
                  <a:cubicBezTo>
                    <a:pt x="2" y="1"/>
                    <a:pt x="3" y="1"/>
                    <a:pt x="5" y="0"/>
                  </a:cubicBezTo>
                  <a:cubicBezTo>
                    <a:pt x="6" y="0"/>
                    <a:pt x="5" y="0"/>
                    <a:pt x="0" y="1"/>
                  </a:cubicBezTo>
                  <a:close/>
                </a:path>
              </a:pathLst>
            </a:custGeom>
            <a:solidFill>
              <a:srgbClr val="2D2D2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normAutofit fontScale="25000" lnSpcReduction="20000"/>
            </a:bodyPr>
            <a:lstStyle/>
            <a:p>
              <a:pPr fontAlgn="auto">
                <a:spcBef>
                  <a:spcPts val="0"/>
                </a:spcBef>
                <a:spcAft>
                  <a:spcPts val="0"/>
                </a:spcAft>
              </a:pPr>
              <a:endParaRPr lang="en-GB" sz="1350">
                <a:solidFill>
                  <a:prstClr val="black"/>
                </a:solidFill>
                <a:latin typeface="Roboto"/>
                <a:cs typeface="+mn-cs"/>
              </a:endParaRPr>
            </a:p>
          </p:txBody>
        </p:sp>
        <p:sp>
          <p:nvSpPr>
            <p:cNvPr id="41" name="Freeform 39">
              <a:extLst>
                <a:ext uri="{FF2B5EF4-FFF2-40B4-BE49-F238E27FC236}">
                  <a16:creationId xmlns:a16="http://schemas.microsoft.com/office/drawing/2014/main" id="{D1A77FB8-25C9-4F7B-9996-111FFA036013}"/>
                </a:ext>
              </a:extLst>
            </p:cNvPr>
            <p:cNvSpPr>
              <a:spLocks/>
            </p:cNvSpPr>
            <p:nvPr/>
          </p:nvSpPr>
          <p:spPr bwMode="auto">
            <a:xfrm>
              <a:off x="10860018" y="1300694"/>
              <a:ext cx="26157" cy="57547"/>
            </a:xfrm>
            <a:custGeom>
              <a:avLst/>
              <a:gdLst>
                <a:gd name="T0" fmla="*/ 3 w 7"/>
                <a:gd name="T1" fmla="*/ 6 h 15"/>
                <a:gd name="T2" fmla="*/ 3 w 7"/>
                <a:gd name="T3" fmla="*/ 6 h 15"/>
              </a:gdLst>
              <a:ahLst/>
              <a:cxnLst>
                <a:cxn ang="0">
                  <a:pos x="T0" y="T1"/>
                </a:cxn>
                <a:cxn ang="0">
                  <a:pos x="T2" y="T3"/>
                </a:cxn>
              </a:cxnLst>
              <a:rect l="0" t="0" r="r" b="b"/>
              <a:pathLst>
                <a:path w="7" h="15">
                  <a:moveTo>
                    <a:pt x="3" y="6"/>
                  </a:moveTo>
                  <a:cubicBezTo>
                    <a:pt x="7" y="15"/>
                    <a:pt x="0" y="0"/>
                    <a:pt x="3" y="6"/>
                  </a:cubicBezTo>
                  <a:close/>
                </a:path>
              </a:pathLst>
            </a:custGeom>
            <a:solidFill>
              <a:srgbClr val="2D2D2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normAutofit fontScale="25000" lnSpcReduction="20000"/>
            </a:bodyPr>
            <a:lstStyle/>
            <a:p>
              <a:pPr fontAlgn="auto">
                <a:spcBef>
                  <a:spcPts val="0"/>
                </a:spcBef>
                <a:spcAft>
                  <a:spcPts val="0"/>
                </a:spcAft>
              </a:pPr>
              <a:endParaRPr lang="en-GB" sz="1350">
                <a:solidFill>
                  <a:prstClr val="black"/>
                </a:solidFill>
                <a:latin typeface="Roboto"/>
                <a:cs typeface="+mn-cs"/>
              </a:endParaRPr>
            </a:p>
          </p:txBody>
        </p:sp>
        <p:sp>
          <p:nvSpPr>
            <p:cNvPr id="43" name="Freeform 41">
              <a:extLst>
                <a:ext uri="{FF2B5EF4-FFF2-40B4-BE49-F238E27FC236}">
                  <a16:creationId xmlns:a16="http://schemas.microsoft.com/office/drawing/2014/main" id="{BF29A200-3C94-4CAC-BE55-E3F6F127942F}"/>
                </a:ext>
              </a:extLst>
            </p:cNvPr>
            <p:cNvSpPr>
              <a:spLocks/>
            </p:cNvSpPr>
            <p:nvPr/>
          </p:nvSpPr>
          <p:spPr bwMode="auto">
            <a:xfrm>
              <a:off x="10785034" y="1180370"/>
              <a:ext cx="6975" cy="8720"/>
            </a:xfrm>
            <a:custGeom>
              <a:avLst/>
              <a:gdLst>
                <a:gd name="T0" fmla="*/ 0 w 2"/>
                <a:gd name="T1" fmla="*/ 0 h 2"/>
                <a:gd name="T2" fmla="*/ 2 w 2"/>
                <a:gd name="T3" fmla="*/ 2 h 2"/>
                <a:gd name="T4" fmla="*/ 0 w 2"/>
                <a:gd name="T5" fmla="*/ 0 h 2"/>
              </a:gdLst>
              <a:ahLst/>
              <a:cxnLst>
                <a:cxn ang="0">
                  <a:pos x="T0" y="T1"/>
                </a:cxn>
                <a:cxn ang="0">
                  <a:pos x="T2" y="T3"/>
                </a:cxn>
                <a:cxn ang="0">
                  <a:pos x="T4" y="T5"/>
                </a:cxn>
              </a:cxnLst>
              <a:rect l="0" t="0" r="r" b="b"/>
              <a:pathLst>
                <a:path w="2" h="2">
                  <a:moveTo>
                    <a:pt x="0" y="0"/>
                  </a:moveTo>
                  <a:cubicBezTo>
                    <a:pt x="1" y="1"/>
                    <a:pt x="1" y="1"/>
                    <a:pt x="2" y="2"/>
                  </a:cubicBezTo>
                  <a:cubicBezTo>
                    <a:pt x="1" y="1"/>
                    <a:pt x="0" y="0"/>
                    <a:pt x="0" y="0"/>
                  </a:cubicBezTo>
                  <a:close/>
                </a:path>
              </a:pathLst>
            </a:custGeom>
            <a:solidFill>
              <a:srgbClr val="2D2D2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normAutofit fontScale="25000" lnSpcReduction="20000"/>
            </a:bodyPr>
            <a:lstStyle/>
            <a:p>
              <a:pPr fontAlgn="auto">
                <a:spcBef>
                  <a:spcPts val="0"/>
                </a:spcBef>
                <a:spcAft>
                  <a:spcPts val="0"/>
                </a:spcAft>
              </a:pPr>
              <a:endParaRPr lang="en-GB" sz="1350">
                <a:solidFill>
                  <a:prstClr val="black"/>
                </a:solidFill>
                <a:latin typeface="Roboto"/>
                <a:cs typeface="+mn-cs"/>
              </a:endParaRPr>
            </a:p>
          </p:txBody>
        </p:sp>
        <p:sp>
          <p:nvSpPr>
            <p:cNvPr id="44" name="Freeform 42">
              <a:extLst>
                <a:ext uri="{FF2B5EF4-FFF2-40B4-BE49-F238E27FC236}">
                  <a16:creationId xmlns:a16="http://schemas.microsoft.com/office/drawing/2014/main" id="{2576D055-45BB-489E-A874-382387F9C3CC}"/>
                </a:ext>
              </a:extLst>
            </p:cNvPr>
            <p:cNvSpPr>
              <a:spLocks/>
            </p:cNvSpPr>
            <p:nvPr/>
          </p:nvSpPr>
          <p:spPr bwMode="auto">
            <a:xfrm>
              <a:off x="10668196" y="1063532"/>
              <a:ext cx="26157" cy="19183"/>
            </a:xfrm>
            <a:custGeom>
              <a:avLst/>
              <a:gdLst>
                <a:gd name="T0" fmla="*/ 3 w 7"/>
                <a:gd name="T1" fmla="*/ 2 h 5"/>
                <a:gd name="T2" fmla="*/ 3 w 7"/>
                <a:gd name="T3" fmla="*/ 2 h 5"/>
              </a:gdLst>
              <a:ahLst/>
              <a:cxnLst>
                <a:cxn ang="0">
                  <a:pos x="T0" y="T1"/>
                </a:cxn>
                <a:cxn ang="0">
                  <a:pos x="T2" y="T3"/>
                </a:cxn>
              </a:cxnLst>
              <a:rect l="0" t="0" r="r" b="b"/>
              <a:pathLst>
                <a:path w="7" h="5">
                  <a:moveTo>
                    <a:pt x="3" y="2"/>
                  </a:moveTo>
                  <a:cubicBezTo>
                    <a:pt x="7" y="5"/>
                    <a:pt x="0" y="0"/>
                    <a:pt x="3" y="2"/>
                  </a:cubicBezTo>
                  <a:close/>
                </a:path>
              </a:pathLst>
            </a:custGeom>
            <a:solidFill>
              <a:srgbClr val="2D2D2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normAutofit fontScale="25000" lnSpcReduction="20000"/>
            </a:bodyPr>
            <a:lstStyle/>
            <a:p>
              <a:pPr fontAlgn="auto">
                <a:spcBef>
                  <a:spcPts val="0"/>
                </a:spcBef>
                <a:spcAft>
                  <a:spcPts val="0"/>
                </a:spcAft>
              </a:pPr>
              <a:endParaRPr lang="en-GB" sz="1350">
                <a:solidFill>
                  <a:prstClr val="black"/>
                </a:solidFill>
                <a:latin typeface="Roboto"/>
                <a:cs typeface="+mn-cs"/>
              </a:endParaRPr>
            </a:p>
          </p:txBody>
        </p:sp>
        <p:sp>
          <p:nvSpPr>
            <p:cNvPr id="45" name="Freeform 43">
              <a:extLst>
                <a:ext uri="{FF2B5EF4-FFF2-40B4-BE49-F238E27FC236}">
                  <a16:creationId xmlns:a16="http://schemas.microsoft.com/office/drawing/2014/main" id="{5D32B454-6BEC-425B-B261-4ED985D161B5}"/>
                </a:ext>
              </a:extLst>
            </p:cNvPr>
            <p:cNvSpPr>
              <a:spLocks/>
            </p:cNvSpPr>
            <p:nvPr/>
          </p:nvSpPr>
          <p:spPr bwMode="auto">
            <a:xfrm>
              <a:off x="4979788" y="6143340"/>
              <a:ext cx="6975" cy="3488"/>
            </a:xfrm>
            <a:custGeom>
              <a:avLst/>
              <a:gdLst>
                <a:gd name="T0" fmla="*/ 0 w 2"/>
                <a:gd name="T1" fmla="*/ 1 h 1"/>
                <a:gd name="T2" fmla="*/ 2 w 2"/>
                <a:gd name="T3" fmla="*/ 0 h 1"/>
                <a:gd name="T4" fmla="*/ 0 w 2"/>
                <a:gd name="T5" fmla="*/ 1 h 1"/>
              </a:gdLst>
              <a:ahLst/>
              <a:cxnLst>
                <a:cxn ang="0">
                  <a:pos x="T0" y="T1"/>
                </a:cxn>
                <a:cxn ang="0">
                  <a:pos x="T2" y="T3"/>
                </a:cxn>
                <a:cxn ang="0">
                  <a:pos x="T4" y="T5"/>
                </a:cxn>
              </a:cxnLst>
              <a:rect l="0" t="0" r="r" b="b"/>
              <a:pathLst>
                <a:path w="2" h="1">
                  <a:moveTo>
                    <a:pt x="0" y="1"/>
                  </a:moveTo>
                  <a:cubicBezTo>
                    <a:pt x="0" y="1"/>
                    <a:pt x="1" y="1"/>
                    <a:pt x="2" y="0"/>
                  </a:cubicBezTo>
                  <a:cubicBezTo>
                    <a:pt x="1" y="1"/>
                    <a:pt x="1" y="1"/>
                    <a:pt x="0" y="1"/>
                  </a:cubicBezTo>
                  <a:close/>
                </a:path>
              </a:pathLst>
            </a:custGeom>
            <a:solidFill>
              <a:srgbClr val="2D2D2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normAutofit fontScale="25000" lnSpcReduction="20000"/>
            </a:bodyPr>
            <a:lstStyle/>
            <a:p>
              <a:pPr fontAlgn="auto">
                <a:spcBef>
                  <a:spcPts val="0"/>
                </a:spcBef>
                <a:spcAft>
                  <a:spcPts val="0"/>
                </a:spcAft>
              </a:pPr>
              <a:endParaRPr lang="en-GB" sz="1350">
                <a:solidFill>
                  <a:prstClr val="black"/>
                </a:solidFill>
                <a:latin typeface="Roboto"/>
                <a:cs typeface="+mn-cs"/>
              </a:endParaRPr>
            </a:p>
          </p:txBody>
        </p:sp>
        <p:sp>
          <p:nvSpPr>
            <p:cNvPr id="48" name="Freeform 46">
              <a:extLst>
                <a:ext uri="{FF2B5EF4-FFF2-40B4-BE49-F238E27FC236}">
                  <a16:creationId xmlns:a16="http://schemas.microsoft.com/office/drawing/2014/main" id="{77FA2F4B-8DA2-4EC2-B276-FEC43D89737C}"/>
                </a:ext>
              </a:extLst>
            </p:cNvPr>
            <p:cNvSpPr>
              <a:spLocks/>
            </p:cNvSpPr>
            <p:nvPr/>
          </p:nvSpPr>
          <p:spPr bwMode="auto">
            <a:xfrm>
              <a:off x="9925320" y="1147236"/>
              <a:ext cx="15694" cy="19183"/>
            </a:xfrm>
            <a:custGeom>
              <a:avLst/>
              <a:gdLst>
                <a:gd name="T0" fmla="*/ 0 w 4"/>
                <a:gd name="T1" fmla="*/ 5 h 5"/>
                <a:gd name="T2" fmla="*/ 2 w 4"/>
                <a:gd name="T3" fmla="*/ 3 h 5"/>
                <a:gd name="T4" fmla="*/ 0 w 4"/>
                <a:gd name="T5" fmla="*/ 5 h 5"/>
              </a:gdLst>
              <a:ahLst/>
              <a:cxnLst>
                <a:cxn ang="0">
                  <a:pos x="T0" y="T1"/>
                </a:cxn>
                <a:cxn ang="0">
                  <a:pos x="T2" y="T3"/>
                </a:cxn>
                <a:cxn ang="0">
                  <a:pos x="T4" y="T5"/>
                </a:cxn>
              </a:cxnLst>
              <a:rect l="0" t="0" r="r" b="b"/>
              <a:pathLst>
                <a:path w="4" h="5">
                  <a:moveTo>
                    <a:pt x="0" y="5"/>
                  </a:moveTo>
                  <a:cubicBezTo>
                    <a:pt x="1" y="5"/>
                    <a:pt x="1" y="4"/>
                    <a:pt x="2" y="3"/>
                  </a:cubicBezTo>
                  <a:cubicBezTo>
                    <a:pt x="4" y="1"/>
                    <a:pt x="4" y="0"/>
                    <a:pt x="0" y="5"/>
                  </a:cubicBezTo>
                  <a:close/>
                </a:path>
              </a:pathLst>
            </a:custGeom>
            <a:solidFill>
              <a:srgbClr val="2D2D2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normAutofit fontScale="25000" lnSpcReduction="20000"/>
            </a:bodyPr>
            <a:lstStyle/>
            <a:p>
              <a:pPr fontAlgn="auto">
                <a:spcBef>
                  <a:spcPts val="0"/>
                </a:spcBef>
                <a:spcAft>
                  <a:spcPts val="0"/>
                </a:spcAft>
              </a:pPr>
              <a:endParaRPr lang="en-GB" sz="1350">
                <a:solidFill>
                  <a:prstClr val="black"/>
                </a:solidFill>
                <a:latin typeface="Roboto"/>
                <a:cs typeface="+mn-cs"/>
              </a:endParaRPr>
            </a:p>
          </p:txBody>
        </p:sp>
        <p:sp>
          <p:nvSpPr>
            <p:cNvPr id="50" name="Freeform 48">
              <a:extLst>
                <a:ext uri="{FF2B5EF4-FFF2-40B4-BE49-F238E27FC236}">
                  <a16:creationId xmlns:a16="http://schemas.microsoft.com/office/drawing/2014/main" id="{562CBDCE-1918-4CC5-AE1C-76B018F38326}"/>
                </a:ext>
              </a:extLst>
            </p:cNvPr>
            <p:cNvSpPr>
              <a:spLocks/>
            </p:cNvSpPr>
            <p:nvPr/>
          </p:nvSpPr>
          <p:spPr bwMode="auto">
            <a:xfrm>
              <a:off x="5107089" y="6063123"/>
              <a:ext cx="15694" cy="8720"/>
            </a:xfrm>
            <a:custGeom>
              <a:avLst/>
              <a:gdLst>
                <a:gd name="T0" fmla="*/ 4 w 4"/>
                <a:gd name="T1" fmla="*/ 0 h 2"/>
                <a:gd name="T2" fmla="*/ 1 w 4"/>
                <a:gd name="T3" fmla="*/ 2 h 2"/>
                <a:gd name="T4" fmla="*/ 4 w 4"/>
                <a:gd name="T5" fmla="*/ 0 h 2"/>
              </a:gdLst>
              <a:ahLst/>
              <a:cxnLst>
                <a:cxn ang="0">
                  <a:pos x="T0" y="T1"/>
                </a:cxn>
                <a:cxn ang="0">
                  <a:pos x="T2" y="T3"/>
                </a:cxn>
                <a:cxn ang="0">
                  <a:pos x="T4" y="T5"/>
                </a:cxn>
              </a:cxnLst>
              <a:rect l="0" t="0" r="r" b="b"/>
              <a:pathLst>
                <a:path w="4" h="2">
                  <a:moveTo>
                    <a:pt x="4" y="0"/>
                  </a:moveTo>
                  <a:cubicBezTo>
                    <a:pt x="3" y="1"/>
                    <a:pt x="2" y="1"/>
                    <a:pt x="1" y="2"/>
                  </a:cubicBezTo>
                  <a:cubicBezTo>
                    <a:pt x="0" y="2"/>
                    <a:pt x="1" y="2"/>
                    <a:pt x="4" y="0"/>
                  </a:cubicBezTo>
                  <a:close/>
                </a:path>
              </a:pathLst>
            </a:custGeom>
            <a:solidFill>
              <a:srgbClr val="2D2D2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normAutofit fontScale="25000" lnSpcReduction="20000"/>
            </a:bodyPr>
            <a:lstStyle/>
            <a:p>
              <a:pPr fontAlgn="auto">
                <a:spcBef>
                  <a:spcPts val="0"/>
                </a:spcBef>
                <a:spcAft>
                  <a:spcPts val="0"/>
                </a:spcAft>
              </a:pPr>
              <a:endParaRPr lang="en-GB" sz="1350">
                <a:solidFill>
                  <a:prstClr val="black"/>
                </a:solidFill>
                <a:latin typeface="Roboto"/>
                <a:cs typeface="+mn-cs"/>
              </a:endParaRPr>
            </a:p>
          </p:txBody>
        </p:sp>
        <p:sp>
          <p:nvSpPr>
            <p:cNvPr id="51" name="Freeform 49">
              <a:extLst>
                <a:ext uri="{FF2B5EF4-FFF2-40B4-BE49-F238E27FC236}">
                  <a16:creationId xmlns:a16="http://schemas.microsoft.com/office/drawing/2014/main" id="{A9F09E65-5CB3-4A0F-BCC9-188BE1D6ADA5}"/>
                </a:ext>
              </a:extLst>
            </p:cNvPr>
            <p:cNvSpPr>
              <a:spLocks/>
            </p:cNvSpPr>
            <p:nvPr/>
          </p:nvSpPr>
          <p:spPr bwMode="auto">
            <a:xfrm>
              <a:off x="9804995" y="1471591"/>
              <a:ext cx="3488" cy="13951"/>
            </a:xfrm>
            <a:custGeom>
              <a:avLst/>
              <a:gdLst>
                <a:gd name="T0" fmla="*/ 0 w 1"/>
                <a:gd name="T1" fmla="*/ 4 h 4"/>
                <a:gd name="T2" fmla="*/ 1 w 1"/>
                <a:gd name="T3" fmla="*/ 1 h 4"/>
                <a:gd name="T4" fmla="*/ 0 w 1"/>
                <a:gd name="T5" fmla="*/ 4 h 4"/>
              </a:gdLst>
              <a:ahLst/>
              <a:cxnLst>
                <a:cxn ang="0">
                  <a:pos x="T0" y="T1"/>
                </a:cxn>
                <a:cxn ang="0">
                  <a:pos x="T2" y="T3"/>
                </a:cxn>
                <a:cxn ang="0">
                  <a:pos x="T4" y="T5"/>
                </a:cxn>
              </a:cxnLst>
              <a:rect l="0" t="0" r="r" b="b"/>
              <a:pathLst>
                <a:path w="1" h="4">
                  <a:moveTo>
                    <a:pt x="0" y="4"/>
                  </a:moveTo>
                  <a:cubicBezTo>
                    <a:pt x="0" y="3"/>
                    <a:pt x="0" y="2"/>
                    <a:pt x="1" y="1"/>
                  </a:cubicBezTo>
                  <a:cubicBezTo>
                    <a:pt x="1" y="0"/>
                    <a:pt x="1" y="0"/>
                    <a:pt x="0" y="4"/>
                  </a:cubicBezTo>
                  <a:close/>
                </a:path>
              </a:pathLst>
            </a:custGeom>
            <a:solidFill>
              <a:srgbClr val="2D2D2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normAutofit fontScale="25000" lnSpcReduction="20000"/>
            </a:bodyPr>
            <a:lstStyle/>
            <a:p>
              <a:pPr fontAlgn="auto">
                <a:spcBef>
                  <a:spcPts val="0"/>
                </a:spcBef>
                <a:spcAft>
                  <a:spcPts val="0"/>
                </a:spcAft>
              </a:pPr>
              <a:endParaRPr lang="en-GB" sz="1350">
                <a:solidFill>
                  <a:prstClr val="black"/>
                </a:solidFill>
                <a:latin typeface="Roboto"/>
                <a:cs typeface="+mn-cs"/>
              </a:endParaRPr>
            </a:p>
          </p:txBody>
        </p:sp>
        <p:sp>
          <p:nvSpPr>
            <p:cNvPr id="52" name="Freeform 50">
              <a:extLst>
                <a:ext uri="{FF2B5EF4-FFF2-40B4-BE49-F238E27FC236}">
                  <a16:creationId xmlns:a16="http://schemas.microsoft.com/office/drawing/2014/main" id="{32AC4B37-381D-4B35-9544-F1246B1C2BCD}"/>
                </a:ext>
              </a:extLst>
            </p:cNvPr>
            <p:cNvSpPr>
              <a:spLocks/>
            </p:cNvSpPr>
            <p:nvPr/>
          </p:nvSpPr>
          <p:spPr bwMode="auto">
            <a:xfrm>
              <a:off x="9846848" y="1251867"/>
              <a:ext cx="22669" cy="61035"/>
            </a:xfrm>
            <a:custGeom>
              <a:avLst/>
              <a:gdLst>
                <a:gd name="T0" fmla="*/ 3 w 6"/>
                <a:gd name="T1" fmla="*/ 10 h 16"/>
                <a:gd name="T2" fmla="*/ 3 w 6"/>
                <a:gd name="T3" fmla="*/ 10 h 16"/>
              </a:gdLst>
              <a:ahLst/>
              <a:cxnLst>
                <a:cxn ang="0">
                  <a:pos x="T0" y="T1"/>
                </a:cxn>
                <a:cxn ang="0">
                  <a:pos x="T2" y="T3"/>
                </a:cxn>
              </a:cxnLst>
              <a:rect l="0" t="0" r="r" b="b"/>
              <a:pathLst>
                <a:path w="6" h="16">
                  <a:moveTo>
                    <a:pt x="3" y="10"/>
                  </a:moveTo>
                  <a:cubicBezTo>
                    <a:pt x="6" y="0"/>
                    <a:pt x="0" y="16"/>
                    <a:pt x="3" y="10"/>
                  </a:cubicBezTo>
                  <a:close/>
                </a:path>
              </a:pathLst>
            </a:custGeom>
            <a:solidFill>
              <a:srgbClr val="2D2D2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normAutofit fontScale="25000" lnSpcReduction="20000"/>
            </a:bodyPr>
            <a:lstStyle/>
            <a:p>
              <a:pPr fontAlgn="auto">
                <a:spcBef>
                  <a:spcPts val="0"/>
                </a:spcBef>
                <a:spcAft>
                  <a:spcPts val="0"/>
                </a:spcAft>
              </a:pPr>
              <a:endParaRPr lang="en-GB" sz="1350">
                <a:solidFill>
                  <a:prstClr val="black"/>
                </a:solidFill>
                <a:latin typeface="Roboto"/>
                <a:cs typeface="+mn-cs"/>
              </a:endParaRPr>
            </a:p>
          </p:txBody>
        </p:sp>
        <p:sp>
          <p:nvSpPr>
            <p:cNvPr id="53" name="Freeform 51">
              <a:extLst>
                <a:ext uri="{FF2B5EF4-FFF2-40B4-BE49-F238E27FC236}">
                  <a16:creationId xmlns:a16="http://schemas.microsoft.com/office/drawing/2014/main" id="{451FF02E-B267-4B4B-8AAE-71192928BB3A}"/>
                </a:ext>
              </a:extLst>
            </p:cNvPr>
            <p:cNvSpPr>
              <a:spLocks/>
            </p:cNvSpPr>
            <p:nvPr/>
          </p:nvSpPr>
          <p:spPr bwMode="auto">
            <a:xfrm>
              <a:off x="7438603" y="3726377"/>
              <a:ext cx="13951" cy="6975"/>
            </a:xfrm>
            <a:custGeom>
              <a:avLst/>
              <a:gdLst>
                <a:gd name="T0" fmla="*/ 1 w 4"/>
                <a:gd name="T1" fmla="*/ 0 h 2"/>
                <a:gd name="T2" fmla="*/ 0 w 4"/>
                <a:gd name="T3" fmla="*/ 0 h 2"/>
                <a:gd name="T4" fmla="*/ 1 w 4"/>
                <a:gd name="T5" fmla="*/ 0 h 2"/>
              </a:gdLst>
              <a:ahLst/>
              <a:cxnLst>
                <a:cxn ang="0">
                  <a:pos x="T0" y="T1"/>
                </a:cxn>
                <a:cxn ang="0">
                  <a:pos x="T2" y="T3"/>
                </a:cxn>
                <a:cxn ang="0">
                  <a:pos x="T4" y="T5"/>
                </a:cxn>
              </a:cxnLst>
              <a:rect l="0" t="0" r="r" b="b"/>
              <a:pathLst>
                <a:path w="4" h="2">
                  <a:moveTo>
                    <a:pt x="1" y="0"/>
                  </a:moveTo>
                  <a:cubicBezTo>
                    <a:pt x="1" y="0"/>
                    <a:pt x="0" y="0"/>
                    <a:pt x="0" y="0"/>
                  </a:cubicBezTo>
                  <a:cubicBezTo>
                    <a:pt x="4" y="2"/>
                    <a:pt x="4" y="2"/>
                    <a:pt x="1" y="0"/>
                  </a:cubicBezTo>
                  <a:close/>
                </a:path>
              </a:pathLst>
            </a:custGeom>
            <a:solidFill>
              <a:srgbClr val="2D2D2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normAutofit fontScale="25000" lnSpcReduction="20000"/>
            </a:bodyPr>
            <a:lstStyle/>
            <a:p>
              <a:pPr fontAlgn="auto">
                <a:spcBef>
                  <a:spcPts val="0"/>
                </a:spcBef>
                <a:spcAft>
                  <a:spcPts val="0"/>
                </a:spcAft>
              </a:pPr>
              <a:endParaRPr lang="en-GB" sz="1350">
                <a:solidFill>
                  <a:prstClr val="black"/>
                </a:solidFill>
                <a:latin typeface="Roboto"/>
                <a:cs typeface="+mn-cs"/>
              </a:endParaRPr>
            </a:p>
          </p:txBody>
        </p:sp>
        <p:sp>
          <p:nvSpPr>
            <p:cNvPr id="54" name="Freeform 52">
              <a:extLst>
                <a:ext uri="{FF2B5EF4-FFF2-40B4-BE49-F238E27FC236}">
                  <a16:creationId xmlns:a16="http://schemas.microsoft.com/office/drawing/2014/main" id="{47FA910B-B9B9-4EFA-AFE0-F4E454F37A9D}"/>
                </a:ext>
              </a:extLst>
            </p:cNvPr>
            <p:cNvSpPr>
              <a:spLocks/>
            </p:cNvSpPr>
            <p:nvPr/>
          </p:nvSpPr>
          <p:spPr bwMode="auto">
            <a:xfrm>
              <a:off x="8352376" y="2755057"/>
              <a:ext cx="6975" cy="6975"/>
            </a:xfrm>
            <a:custGeom>
              <a:avLst/>
              <a:gdLst>
                <a:gd name="T0" fmla="*/ 0 w 2"/>
                <a:gd name="T1" fmla="*/ 0 h 2"/>
                <a:gd name="T2" fmla="*/ 2 w 2"/>
                <a:gd name="T3" fmla="*/ 2 h 2"/>
                <a:gd name="T4" fmla="*/ 0 w 2"/>
                <a:gd name="T5" fmla="*/ 0 h 2"/>
              </a:gdLst>
              <a:ahLst/>
              <a:cxnLst>
                <a:cxn ang="0">
                  <a:pos x="T0" y="T1"/>
                </a:cxn>
                <a:cxn ang="0">
                  <a:pos x="T2" y="T3"/>
                </a:cxn>
                <a:cxn ang="0">
                  <a:pos x="T4" y="T5"/>
                </a:cxn>
              </a:cxnLst>
              <a:rect l="0" t="0" r="r" b="b"/>
              <a:pathLst>
                <a:path w="2" h="2">
                  <a:moveTo>
                    <a:pt x="0" y="0"/>
                  </a:moveTo>
                  <a:cubicBezTo>
                    <a:pt x="1" y="0"/>
                    <a:pt x="1" y="1"/>
                    <a:pt x="2" y="2"/>
                  </a:cubicBezTo>
                  <a:cubicBezTo>
                    <a:pt x="1" y="0"/>
                    <a:pt x="0" y="0"/>
                    <a:pt x="0" y="0"/>
                  </a:cubicBezTo>
                  <a:close/>
                </a:path>
              </a:pathLst>
            </a:custGeom>
            <a:solidFill>
              <a:srgbClr val="2D2D2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normAutofit fontScale="25000" lnSpcReduction="20000"/>
            </a:bodyPr>
            <a:lstStyle/>
            <a:p>
              <a:pPr fontAlgn="auto">
                <a:spcBef>
                  <a:spcPts val="0"/>
                </a:spcBef>
                <a:spcAft>
                  <a:spcPts val="0"/>
                </a:spcAft>
              </a:pPr>
              <a:endParaRPr lang="en-GB" sz="1350">
                <a:solidFill>
                  <a:prstClr val="black"/>
                </a:solidFill>
                <a:latin typeface="Roboto"/>
                <a:cs typeface="+mn-cs"/>
              </a:endParaRPr>
            </a:p>
          </p:txBody>
        </p:sp>
        <p:sp>
          <p:nvSpPr>
            <p:cNvPr id="55" name="Freeform 53">
              <a:extLst>
                <a:ext uri="{FF2B5EF4-FFF2-40B4-BE49-F238E27FC236}">
                  <a16:creationId xmlns:a16="http://schemas.microsoft.com/office/drawing/2014/main" id="{E836B1B5-B94C-4965-BECF-69A26C1CBAFA}"/>
                </a:ext>
              </a:extLst>
            </p:cNvPr>
            <p:cNvSpPr>
              <a:spLocks/>
            </p:cNvSpPr>
            <p:nvPr/>
          </p:nvSpPr>
          <p:spPr bwMode="auto">
            <a:xfrm>
              <a:off x="4580449" y="6377015"/>
              <a:ext cx="90680" cy="33134"/>
            </a:xfrm>
            <a:custGeom>
              <a:avLst/>
              <a:gdLst>
                <a:gd name="T0" fmla="*/ 0 w 24"/>
                <a:gd name="T1" fmla="*/ 9 h 9"/>
                <a:gd name="T2" fmla="*/ 0 w 24"/>
                <a:gd name="T3" fmla="*/ 1 h 9"/>
                <a:gd name="T4" fmla="*/ 24 w 24"/>
                <a:gd name="T5" fmla="*/ 0 h 9"/>
                <a:gd name="T6" fmla="*/ 24 w 24"/>
                <a:gd name="T7" fmla="*/ 8 h 9"/>
                <a:gd name="T8" fmla="*/ 0 w 24"/>
                <a:gd name="T9" fmla="*/ 9 h 9"/>
              </a:gdLst>
              <a:ahLst/>
              <a:cxnLst>
                <a:cxn ang="0">
                  <a:pos x="T0" y="T1"/>
                </a:cxn>
                <a:cxn ang="0">
                  <a:pos x="T2" y="T3"/>
                </a:cxn>
                <a:cxn ang="0">
                  <a:pos x="T4" y="T5"/>
                </a:cxn>
                <a:cxn ang="0">
                  <a:pos x="T6" y="T7"/>
                </a:cxn>
                <a:cxn ang="0">
                  <a:pos x="T8" y="T9"/>
                </a:cxn>
              </a:cxnLst>
              <a:rect l="0" t="0" r="r" b="b"/>
              <a:pathLst>
                <a:path w="24" h="9">
                  <a:moveTo>
                    <a:pt x="0" y="9"/>
                  </a:moveTo>
                  <a:cubicBezTo>
                    <a:pt x="0" y="1"/>
                    <a:pt x="0" y="1"/>
                    <a:pt x="0" y="1"/>
                  </a:cubicBezTo>
                  <a:cubicBezTo>
                    <a:pt x="8" y="1"/>
                    <a:pt x="16" y="1"/>
                    <a:pt x="24" y="0"/>
                  </a:cubicBezTo>
                  <a:cubicBezTo>
                    <a:pt x="24" y="8"/>
                    <a:pt x="24" y="8"/>
                    <a:pt x="24" y="8"/>
                  </a:cubicBezTo>
                  <a:cubicBezTo>
                    <a:pt x="16" y="9"/>
                    <a:pt x="8" y="9"/>
                    <a:pt x="0" y="9"/>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normAutofit fontScale="25000" lnSpcReduction="20000"/>
            </a:bodyPr>
            <a:lstStyle/>
            <a:p>
              <a:pPr fontAlgn="auto">
                <a:spcBef>
                  <a:spcPts val="0"/>
                </a:spcBef>
                <a:spcAft>
                  <a:spcPts val="0"/>
                </a:spcAft>
              </a:pPr>
              <a:endParaRPr lang="en-GB" sz="1350">
                <a:solidFill>
                  <a:prstClr val="black"/>
                </a:solidFill>
                <a:latin typeface="Roboto"/>
                <a:cs typeface="+mn-cs"/>
              </a:endParaRPr>
            </a:p>
          </p:txBody>
        </p:sp>
        <p:sp>
          <p:nvSpPr>
            <p:cNvPr id="56" name="Freeform 54">
              <a:extLst>
                <a:ext uri="{FF2B5EF4-FFF2-40B4-BE49-F238E27FC236}">
                  <a16:creationId xmlns:a16="http://schemas.microsoft.com/office/drawing/2014/main" id="{AF23CFAF-2C88-46AE-9650-DD2FDBAA2F7A}"/>
                </a:ext>
              </a:extLst>
            </p:cNvPr>
            <p:cNvSpPr>
              <a:spLocks noEditPoints="1"/>
            </p:cNvSpPr>
            <p:nvPr/>
          </p:nvSpPr>
          <p:spPr bwMode="auto">
            <a:xfrm>
              <a:off x="4847256" y="767079"/>
              <a:ext cx="7341569" cy="5616911"/>
            </a:xfrm>
            <a:custGeom>
              <a:avLst/>
              <a:gdLst>
                <a:gd name="T0" fmla="*/ 1 w 1950"/>
                <a:gd name="T1" fmla="*/ 1492 h 1492"/>
                <a:gd name="T2" fmla="*/ 92 w 1950"/>
                <a:gd name="T3" fmla="*/ 1457 h 1492"/>
                <a:gd name="T4" fmla="*/ 156 w 1950"/>
                <a:gd name="T5" fmla="*/ 1385 h 1492"/>
                <a:gd name="T6" fmla="*/ 184 w 1950"/>
                <a:gd name="T7" fmla="*/ 1293 h 1492"/>
                <a:gd name="T8" fmla="*/ 689 w 1950"/>
                <a:gd name="T9" fmla="*/ 1203 h 1492"/>
                <a:gd name="T10" fmla="*/ 640 w 1950"/>
                <a:gd name="T11" fmla="*/ 1200 h 1492"/>
                <a:gd name="T12" fmla="*/ 184 w 1950"/>
                <a:gd name="T13" fmla="*/ 1155 h 1492"/>
                <a:gd name="T14" fmla="*/ 806 w 1950"/>
                <a:gd name="T15" fmla="*/ 1126 h 1492"/>
                <a:gd name="T16" fmla="*/ 529 w 1950"/>
                <a:gd name="T17" fmla="*/ 1112 h 1492"/>
                <a:gd name="T18" fmla="*/ 195 w 1950"/>
                <a:gd name="T19" fmla="*/ 1053 h 1492"/>
                <a:gd name="T20" fmla="*/ 836 w 1950"/>
                <a:gd name="T21" fmla="*/ 1061 h 1492"/>
                <a:gd name="T22" fmla="*/ 497 w 1950"/>
                <a:gd name="T23" fmla="*/ 1076 h 1492"/>
                <a:gd name="T24" fmla="*/ 504 w 1950"/>
                <a:gd name="T25" fmla="*/ 1072 h 1492"/>
                <a:gd name="T26" fmla="*/ 260 w 1950"/>
                <a:gd name="T27" fmla="*/ 981 h 1492"/>
                <a:gd name="T28" fmla="*/ 399 w 1950"/>
                <a:gd name="T29" fmla="*/ 978 h 1492"/>
                <a:gd name="T30" fmla="*/ 822 w 1950"/>
                <a:gd name="T31" fmla="*/ 950 h 1492"/>
                <a:gd name="T32" fmla="*/ 305 w 1950"/>
                <a:gd name="T33" fmla="*/ 962 h 1492"/>
                <a:gd name="T34" fmla="*/ 753 w 1950"/>
                <a:gd name="T35" fmla="*/ 887 h 1492"/>
                <a:gd name="T36" fmla="*/ 672 w 1950"/>
                <a:gd name="T37" fmla="*/ 835 h 1492"/>
                <a:gd name="T38" fmla="*/ 602 w 1950"/>
                <a:gd name="T39" fmla="*/ 768 h 1492"/>
                <a:gd name="T40" fmla="*/ 1725 w 1950"/>
                <a:gd name="T41" fmla="*/ 756 h 1492"/>
                <a:gd name="T42" fmla="*/ 1821 w 1950"/>
                <a:gd name="T43" fmla="*/ 753 h 1492"/>
                <a:gd name="T44" fmla="*/ 1638 w 1950"/>
                <a:gd name="T45" fmla="*/ 713 h 1492"/>
                <a:gd name="T46" fmla="*/ 1908 w 1950"/>
                <a:gd name="T47" fmla="*/ 721 h 1492"/>
                <a:gd name="T48" fmla="*/ 570 w 1950"/>
                <a:gd name="T49" fmla="*/ 713 h 1492"/>
                <a:gd name="T50" fmla="*/ 576 w 1950"/>
                <a:gd name="T51" fmla="*/ 727 h 1492"/>
                <a:gd name="T52" fmla="*/ 1204 w 1950"/>
                <a:gd name="T53" fmla="*/ 713 h 1492"/>
                <a:gd name="T54" fmla="*/ 1253 w 1950"/>
                <a:gd name="T55" fmla="*/ 708 h 1492"/>
                <a:gd name="T56" fmla="*/ 1113 w 1950"/>
                <a:gd name="T57" fmla="*/ 679 h 1492"/>
                <a:gd name="T58" fmla="*/ 1605 w 1950"/>
                <a:gd name="T59" fmla="*/ 677 h 1492"/>
                <a:gd name="T60" fmla="*/ 1332 w 1950"/>
                <a:gd name="T61" fmla="*/ 653 h 1492"/>
                <a:gd name="T62" fmla="*/ 559 w 1950"/>
                <a:gd name="T63" fmla="*/ 623 h 1492"/>
                <a:gd name="T64" fmla="*/ 1021 w 1950"/>
                <a:gd name="T65" fmla="*/ 569 h 1492"/>
                <a:gd name="T66" fmla="*/ 1577 w 1950"/>
                <a:gd name="T67" fmla="*/ 538 h 1492"/>
                <a:gd name="T68" fmla="*/ 1372 w 1950"/>
                <a:gd name="T69" fmla="*/ 565 h 1492"/>
                <a:gd name="T70" fmla="*/ 1373 w 1950"/>
                <a:gd name="T71" fmla="*/ 546 h 1492"/>
                <a:gd name="T72" fmla="*/ 599 w 1950"/>
                <a:gd name="T73" fmla="*/ 500 h 1492"/>
                <a:gd name="T74" fmla="*/ 996 w 1950"/>
                <a:gd name="T75" fmla="*/ 528 h 1492"/>
                <a:gd name="T76" fmla="*/ 1614 w 1950"/>
                <a:gd name="T77" fmla="*/ 449 h 1492"/>
                <a:gd name="T78" fmla="*/ 1358 w 1950"/>
                <a:gd name="T79" fmla="*/ 469 h 1492"/>
                <a:gd name="T80" fmla="*/ 667 w 1950"/>
                <a:gd name="T81" fmla="*/ 436 h 1492"/>
                <a:gd name="T82" fmla="*/ 934 w 1950"/>
                <a:gd name="T83" fmla="*/ 453 h 1492"/>
                <a:gd name="T84" fmla="*/ 756 w 1950"/>
                <a:gd name="T85" fmla="*/ 405 h 1492"/>
                <a:gd name="T86" fmla="*/ 851 w 1950"/>
                <a:gd name="T87" fmla="*/ 404 h 1492"/>
                <a:gd name="T88" fmla="*/ 1648 w 1950"/>
                <a:gd name="T89" fmla="*/ 359 h 1492"/>
                <a:gd name="T90" fmla="*/ 1319 w 1950"/>
                <a:gd name="T91" fmla="*/ 381 h 1492"/>
                <a:gd name="T92" fmla="*/ 1669 w 1950"/>
                <a:gd name="T93" fmla="*/ 264 h 1492"/>
                <a:gd name="T94" fmla="*/ 1276 w 1950"/>
                <a:gd name="T95" fmla="*/ 246 h 1492"/>
                <a:gd name="T96" fmla="*/ 1656 w 1950"/>
                <a:gd name="T97" fmla="*/ 180 h 1492"/>
                <a:gd name="T98" fmla="*/ 1661 w 1950"/>
                <a:gd name="T99" fmla="*/ 216 h 1492"/>
                <a:gd name="T100" fmla="*/ 1276 w 1950"/>
                <a:gd name="T101" fmla="*/ 199 h 1492"/>
                <a:gd name="T102" fmla="*/ 1638 w 1950"/>
                <a:gd name="T103" fmla="*/ 125 h 1492"/>
                <a:gd name="T104" fmla="*/ 1300 w 1950"/>
                <a:gd name="T105" fmla="*/ 108 h 1492"/>
                <a:gd name="T106" fmla="*/ 1581 w 1950"/>
                <a:gd name="T107" fmla="*/ 51 h 1492"/>
                <a:gd name="T108" fmla="*/ 1362 w 1950"/>
                <a:gd name="T109" fmla="*/ 39 h 1492"/>
                <a:gd name="T110" fmla="*/ 1497 w 1950"/>
                <a:gd name="T111" fmla="*/ 12 h 14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1950" h="1492">
                  <a:moveTo>
                    <a:pt x="1" y="1492"/>
                  </a:moveTo>
                  <a:cubicBezTo>
                    <a:pt x="0" y="1485"/>
                    <a:pt x="0" y="1485"/>
                    <a:pt x="0" y="1485"/>
                  </a:cubicBezTo>
                  <a:cubicBezTo>
                    <a:pt x="16" y="1482"/>
                    <a:pt x="31" y="1477"/>
                    <a:pt x="45" y="1472"/>
                  </a:cubicBezTo>
                  <a:cubicBezTo>
                    <a:pt x="48" y="1479"/>
                    <a:pt x="48" y="1479"/>
                    <a:pt x="48" y="1479"/>
                  </a:cubicBezTo>
                  <a:cubicBezTo>
                    <a:pt x="34" y="1485"/>
                    <a:pt x="18" y="1489"/>
                    <a:pt x="1" y="1492"/>
                  </a:cubicBezTo>
                  <a:close/>
                  <a:moveTo>
                    <a:pt x="92" y="1457"/>
                  </a:moveTo>
                  <a:cubicBezTo>
                    <a:pt x="87" y="1451"/>
                    <a:pt x="87" y="1451"/>
                    <a:pt x="87" y="1451"/>
                  </a:cubicBezTo>
                  <a:cubicBezTo>
                    <a:pt x="100" y="1442"/>
                    <a:pt x="112" y="1432"/>
                    <a:pt x="123" y="1420"/>
                  </a:cubicBezTo>
                  <a:cubicBezTo>
                    <a:pt x="129" y="1425"/>
                    <a:pt x="129" y="1425"/>
                    <a:pt x="129" y="1425"/>
                  </a:cubicBezTo>
                  <a:cubicBezTo>
                    <a:pt x="118" y="1438"/>
                    <a:pt x="105" y="1448"/>
                    <a:pt x="92" y="1457"/>
                  </a:cubicBezTo>
                  <a:close/>
                  <a:moveTo>
                    <a:pt x="156" y="1385"/>
                  </a:moveTo>
                  <a:cubicBezTo>
                    <a:pt x="149" y="1382"/>
                    <a:pt x="149" y="1382"/>
                    <a:pt x="149" y="1382"/>
                  </a:cubicBezTo>
                  <a:cubicBezTo>
                    <a:pt x="156" y="1368"/>
                    <a:pt x="162" y="1354"/>
                    <a:pt x="167" y="1338"/>
                  </a:cubicBezTo>
                  <a:cubicBezTo>
                    <a:pt x="175" y="1340"/>
                    <a:pt x="175" y="1340"/>
                    <a:pt x="175" y="1340"/>
                  </a:cubicBezTo>
                  <a:cubicBezTo>
                    <a:pt x="170" y="1356"/>
                    <a:pt x="164" y="1372"/>
                    <a:pt x="156" y="1385"/>
                  </a:cubicBezTo>
                  <a:close/>
                  <a:moveTo>
                    <a:pt x="184" y="1293"/>
                  </a:moveTo>
                  <a:cubicBezTo>
                    <a:pt x="176" y="1292"/>
                    <a:pt x="176" y="1292"/>
                    <a:pt x="176" y="1292"/>
                  </a:cubicBezTo>
                  <a:cubicBezTo>
                    <a:pt x="178" y="1277"/>
                    <a:pt x="179" y="1261"/>
                    <a:pt x="179" y="1244"/>
                  </a:cubicBezTo>
                  <a:cubicBezTo>
                    <a:pt x="187" y="1244"/>
                    <a:pt x="187" y="1244"/>
                    <a:pt x="187" y="1244"/>
                  </a:cubicBezTo>
                  <a:cubicBezTo>
                    <a:pt x="187" y="1261"/>
                    <a:pt x="186" y="1277"/>
                    <a:pt x="184" y="1293"/>
                  </a:cubicBezTo>
                  <a:close/>
                  <a:moveTo>
                    <a:pt x="689" y="1203"/>
                  </a:moveTo>
                  <a:cubicBezTo>
                    <a:pt x="688" y="1195"/>
                    <a:pt x="688" y="1195"/>
                    <a:pt x="688" y="1195"/>
                  </a:cubicBezTo>
                  <a:cubicBezTo>
                    <a:pt x="703" y="1194"/>
                    <a:pt x="718" y="1190"/>
                    <a:pt x="733" y="1183"/>
                  </a:cubicBezTo>
                  <a:cubicBezTo>
                    <a:pt x="736" y="1191"/>
                    <a:pt x="736" y="1191"/>
                    <a:pt x="736" y="1191"/>
                  </a:cubicBezTo>
                  <a:cubicBezTo>
                    <a:pt x="721" y="1197"/>
                    <a:pt x="705" y="1202"/>
                    <a:pt x="689" y="1203"/>
                  </a:cubicBezTo>
                  <a:close/>
                  <a:moveTo>
                    <a:pt x="640" y="1200"/>
                  </a:moveTo>
                  <a:cubicBezTo>
                    <a:pt x="624" y="1197"/>
                    <a:pt x="609" y="1191"/>
                    <a:pt x="594" y="1183"/>
                  </a:cubicBezTo>
                  <a:cubicBezTo>
                    <a:pt x="598" y="1176"/>
                    <a:pt x="598" y="1176"/>
                    <a:pt x="598" y="1176"/>
                  </a:cubicBezTo>
                  <a:cubicBezTo>
                    <a:pt x="612" y="1184"/>
                    <a:pt x="627" y="1189"/>
                    <a:pt x="641" y="1193"/>
                  </a:cubicBezTo>
                  <a:lnTo>
                    <a:pt x="640" y="1200"/>
                  </a:lnTo>
                  <a:close/>
                  <a:moveTo>
                    <a:pt x="177" y="1196"/>
                  </a:moveTo>
                  <a:cubicBezTo>
                    <a:pt x="177" y="1184"/>
                    <a:pt x="176" y="1169"/>
                    <a:pt x="176" y="1155"/>
                  </a:cubicBezTo>
                  <a:cubicBezTo>
                    <a:pt x="176" y="1152"/>
                    <a:pt x="176" y="1150"/>
                    <a:pt x="176" y="1148"/>
                  </a:cubicBezTo>
                  <a:cubicBezTo>
                    <a:pt x="184" y="1148"/>
                    <a:pt x="184" y="1148"/>
                    <a:pt x="184" y="1148"/>
                  </a:cubicBezTo>
                  <a:cubicBezTo>
                    <a:pt x="184" y="1150"/>
                    <a:pt x="184" y="1152"/>
                    <a:pt x="184" y="1155"/>
                  </a:cubicBezTo>
                  <a:cubicBezTo>
                    <a:pt x="184" y="1169"/>
                    <a:pt x="185" y="1184"/>
                    <a:pt x="185" y="1196"/>
                  </a:cubicBezTo>
                  <a:lnTo>
                    <a:pt x="177" y="1196"/>
                  </a:lnTo>
                  <a:close/>
                  <a:moveTo>
                    <a:pt x="778" y="1166"/>
                  </a:moveTo>
                  <a:cubicBezTo>
                    <a:pt x="773" y="1160"/>
                    <a:pt x="773" y="1160"/>
                    <a:pt x="773" y="1160"/>
                  </a:cubicBezTo>
                  <a:cubicBezTo>
                    <a:pt x="786" y="1150"/>
                    <a:pt x="797" y="1139"/>
                    <a:pt x="806" y="1126"/>
                  </a:cubicBezTo>
                  <a:cubicBezTo>
                    <a:pt x="812" y="1131"/>
                    <a:pt x="812" y="1131"/>
                    <a:pt x="812" y="1131"/>
                  </a:cubicBezTo>
                  <a:cubicBezTo>
                    <a:pt x="803" y="1144"/>
                    <a:pt x="791" y="1156"/>
                    <a:pt x="778" y="1166"/>
                  </a:cubicBezTo>
                  <a:close/>
                  <a:moveTo>
                    <a:pt x="555" y="1153"/>
                  </a:moveTo>
                  <a:cubicBezTo>
                    <a:pt x="544" y="1143"/>
                    <a:pt x="533" y="1130"/>
                    <a:pt x="523" y="1117"/>
                  </a:cubicBezTo>
                  <a:cubicBezTo>
                    <a:pt x="529" y="1112"/>
                    <a:pt x="529" y="1112"/>
                    <a:pt x="529" y="1112"/>
                  </a:cubicBezTo>
                  <a:cubicBezTo>
                    <a:pt x="539" y="1125"/>
                    <a:pt x="550" y="1137"/>
                    <a:pt x="560" y="1147"/>
                  </a:cubicBezTo>
                  <a:lnTo>
                    <a:pt x="555" y="1153"/>
                  </a:lnTo>
                  <a:close/>
                  <a:moveTo>
                    <a:pt x="188" y="1101"/>
                  </a:moveTo>
                  <a:cubicBezTo>
                    <a:pt x="180" y="1100"/>
                    <a:pt x="180" y="1100"/>
                    <a:pt x="180" y="1100"/>
                  </a:cubicBezTo>
                  <a:cubicBezTo>
                    <a:pt x="184" y="1083"/>
                    <a:pt x="188" y="1067"/>
                    <a:pt x="195" y="1053"/>
                  </a:cubicBezTo>
                  <a:cubicBezTo>
                    <a:pt x="202" y="1057"/>
                    <a:pt x="202" y="1057"/>
                    <a:pt x="202" y="1057"/>
                  </a:cubicBezTo>
                  <a:cubicBezTo>
                    <a:pt x="196" y="1070"/>
                    <a:pt x="191" y="1085"/>
                    <a:pt x="188" y="1101"/>
                  </a:cubicBezTo>
                  <a:close/>
                  <a:moveTo>
                    <a:pt x="837" y="1089"/>
                  </a:moveTo>
                  <a:cubicBezTo>
                    <a:pt x="829" y="1086"/>
                    <a:pt x="829" y="1086"/>
                    <a:pt x="829" y="1086"/>
                  </a:cubicBezTo>
                  <a:cubicBezTo>
                    <a:pt x="832" y="1077"/>
                    <a:pt x="835" y="1069"/>
                    <a:pt x="836" y="1061"/>
                  </a:cubicBezTo>
                  <a:cubicBezTo>
                    <a:pt x="838" y="1054"/>
                    <a:pt x="839" y="1047"/>
                    <a:pt x="839" y="1040"/>
                  </a:cubicBezTo>
                  <a:cubicBezTo>
                    <a:pt x="847" y="1041"/>
                    <a:pt x="847" y="1041"/>
                    <a:pt x="847" y="1041"/>
                  </a:cubicBezTo>
                  <a:cubicBezTo>
                    <a:pt x="847" y="1048"/>
                    <a:pt x="846" y="1055"/>
                    <a:pt x="844" y="1063"/>
                  </a:cubicBezTo>
                  <a:cubicBezTo>
                    <a:pt x="843" y="1071"/>
                    <a:pt x="840" y="1080"/>
                    <a:pt x="837" y="1089"/>
                  </a:cubicBezTo>
                  <a:close/>
                  <a:moveTo>
                    <a:pt x="497" y="1076"/>
                  </a:moveTo>
                  <a:cubicBezTo>
                    <a:pt x="495" y="1072"/>
                    <a:pt x="494" y="1069"/>
                    <a:pt x="492" y="1066"/>
                  </a:cubicBezTo>
                  <a:cubicBezTo>
                    <a:pt x="486" y="1055"/>
                    <a:pt x="480" y="1045"/>
                    <a:pt x="472" y="1035"/>
                  </a:cubicBezTo>
                  <a:cubicBezTo>
                    <a:pt x="479" y="1030"/>
                    <a:pt x="479" y="1030"/>
                    <a:pt x="479" y="1030"/>
                  </a:cubicBezTo>
                  <a:cubicBezTo>
                    <a:pt x="486" y="1040"/>
                    <a:pt x="493" y="1051"/>
                    <a:pt x="499" y="1062"/>
                  </a:cubicBezTo>
                  <a:cubicBezTo>
                    <a:pt x="501" y="1065"/>
                    <a:pt x="502" y="1069"/>
                    <a:pt x="504" y="1072"/>
                  </a:cubicBezTo>
                  <a:lnTo>
                    <a:pt x="497" y="1076"/>
                  </a:lnTo>
                  <a:close/>
                  <a:moveTo>
                    <a:pt x="229" y="1018"/>
                  </a:moveTo>
                  <a:cubicBezTo>
                    <a:pt x="223" y="1013"/>
                    <a:pt x="223" y="1013"/>
                    <a:pt x="223" y="1013"/>
                  </a:cubicBezTo>
                  <a:cubicBezTo>
                    <a:pt x="224" y="1011"/>
                    <a:pt x="226" y="1009"/>
                    <a:pt x="228" y="1007"/>
                  </a:cubicBezTo>
                  <a:cubicBezTo>
                    <a:pt x="238" y="997"/>
                    <a:pt x="249" y="988"/>
                    <a:pt x="260" y="981"/>
                  </a:cubicBezTo>
                  <a:cubicBezTo>
                    <a:pt x="265" y="988"/>
                    <a:pt x="265" y="988"/>
                    <a:pt x="265" y="988"/>
                  </a:cubicBezTo>
                  <a:cubicBezTo>
                    <a:pt x="254" y="995"/>
                    <a:pt x="244" y="1003"/>
                    <a:pt x="234" y="1012"/>
                  </a:cubicBezTo>
                  <a:cubicBezTo>
                    <a:pt x="232" y="1014"/>
                    <a:pt x="230" y="1016"/>
                    <a:pt x="229" y="1018"/>
                  </a:cubicBezTo>
                  <a:close/>
                  <a:moveTo>
                    <a:pt x="439" y="1002"/>
                  </a:moveTo>
                  <a:cubicBezTo>
                    <a:pt x="426" y="992"/>
                    <a:pt x="413" y="984"/>
                    <a:pt x="399" y="978"/>
                  </a:cubicBezTo>
                  <a:cubicBezTo>
                    <a:pt x="402" y="971"/>
                    <a:pt x="402" y="971"/>
                    <a:pt x="402" y="971"/>
                  </a:cubicBezTo>
                  <a:cubicBezTo>
                    <a:pt x="417" y="977"/>
                    <a:pt x="431" y="986"/>
                    <a:pt x="444" y="996"/>
                  </a:cubicBezTo>
                  <a:lnTo>
                    <a:pt x="439" y="1002"/>
                  </a:lnTo>
                  <a:close/>
                  <a:moveTo>
                    <a:pt x="838" y="993"/>
                  </a:moveTo>
                  <a:cubicBezTo>
                    <a:pt x="835" y="978"/>
                    <a:pt x="830" y="964"/>
                    <a:pt x="822" y="950"/>
                  </a:cubicBezTo>
                  <a:cubicBezTo>
                    <a:pt x="829" y="946"/>
                    <a:pt x="829" y="946"/>
                    <a:pt x="829" y="946"/>
                  </a:cubicBezTo>
                  <a:cubicBezTo>
                    <a:pt x="837" y="960"/>
                    <a:pt x="843" y="975"/>
                    <a:pt x="846" y="992"/>
                  </a:cubicBezTo>
                  <a:lnTo>
                    <a:pt x="838" y="993"/>
                  </a:lnTo>
                  <a:close/>
                  <a:moveTo>
                    <a:pt x="307" y="970"/>
                  </a:moveTo>
                  <a:cubicBezTo>
                    <a:pt x="305" y="962"/>
                    <a:pt x="305" y="962"/>
                    <a:pt x="305" y="962"/>
                  </a:cubicBezTo>
                  <a:cubicBezTo>
                    <a:pt x="321" y="958"/>
                    <a:pt x="338" y="957"/>
                    <a:pt x="354" y="959"/>
                  </a:cubicBezTo>
                  <a:cubicBezTo>
                    <a:pt x="354" y="967"/>
                    <a:pt x="354" y="967"/>
                    <a:pt x="354" y="967"/>
                  </a:cubicBezTo>
                  <a:cubicBezTo>
                    <a:pt x="338" y="965"/>
                    <a:pt x="322" y="966"/>
                    <a:pt x="307" y="970"/>
                  </a:cubicBezTo>
                  <a:close/>
                  <a:moveTo>
                    <a:pt x="791" y="915"/>
                  </a:moveTo>
                  <a:cubicBezTo>
                    <a:pt x="781" y="906"/>
                    <a:pt x="769" y="898"/>
                    <a:pt x="753" y="887"/>
                  </a:cubicBezTo>
                  <a:cubicBezTo>
                    <a:pt x="758" y="880"/>
                    <a:pt x="758" y="880"/>
                    <a:pt x="758" y="880"/>
                  </a:cubicBezTo>
                  <a:cubicBezTo>
                    <a:pt x="774" y="891"/>
                    <a:pt x="786" y="900"/>
                    <a:pt x="797" y="909"/>
                  </a:cubicBezTo>
                  <a:lnTo>
                    <a:pt x="791" y="915"/>
                  </a:lnTo>
                  <a:close/>
                  <a:moveTo>
                    <a:pt x="713" y="862"/>
                  </a:moveTo>
                  <a:cubicBezTo>
                    <a:pt x="701" y="854"/>
                    <a:pt x="686" y="845"/>
                    <a:pt x="672" y="835"/>
                  </a:cubicBezTo>
                  <a:cubicBezTo>
                    <a:pt x="677" y="828"/>
                    <a:pt x="677" y="828"/>
                    <a:pt x="677" y="828"/>
                  </a:cubicBezTo>
                  <a:cubicBezTo>
                    <a:pt x="691" y="838"/>
                    <a:pt x="705" y="847"/>
                    <a:pt x="717" y="855"/>
                  </a:cubicBezTo>
                  <a:lnTo>
                    <a:pt x="713" y="862"/>
                  </a:lnTo>
                  <a:close/>
                  <a:moveTo>
                    <a:pt x="635" y="804"/>
                  </a:moveTo>
                  <a:cubicBezTo>
                    <a:pt x="622" y="793"/>
                    <a:pt x="612" y="781"/>
                    <a:pt x="602" y="768"/>
                  </a:cubicBezTo>
                  <a:cubicBezTo>
                    <a:pt x="609" y="763"/>
                    <a:pt x="609" y="763"/>
                    <a:pt x="609" y="763"/>
                  </a:cubicBezTo>
                  <a:cubicBezTo>
                    <a:pt x="618" y="776"/>
                    <a:pt x="628" y="787"/>
                    <a:pt x="640" y="798"/>
                  </a:cubicBezTo>
                  <a:lnTo>
                    <a:pt x="635" y="804"/>
                  </a:lnTo>
                  <a:close/>
                  <a:moveTo>
                    <a:pt x="1773" y="763"/>
                  </a:moveTo>
                  <a:cubicBezTo>
                    <a:pt x="1757" y="763"/>
                    <a:pt x="1741" y="760"/>
                    <a:pt x="1725" y="756"/>
                  </a:cubicBezTo>
                  <a:cubicBezTo>
                    <a:pt x="1727" y="748"/>
                    <a:pt x="1727" y="748"/>
                    <a:pt x="1727" y="748"/>
                  </a:cubicBezTo>
                  <a:cubicBezTo>
                    <a:pt x="1742" y="752"/>
                    <a:pt x="1758" y="755"/>
                    <a:pt x="1774" y="755"/>
                  </a:cubicBezTo>
                  <a:lnTo>
                    <a:pt x="1773" y="763"/>
                  </a:lnTo>
                  <a:close/>
                  <a:moveTo>
                    <a:pt x="1822" y="761"/>
                  </a:moveTo>
                  <a:cubicBezTo>
                    <a:pt x="1821" y="753"/>
                    <a:pt x="1821" y="753"/>
                    <a:pt x="1821" y="753"/>
                  </a:cubicBezTo>
                  <a:cubicBezTo>
                    <a:pt x="1836" y="751"/>
                    <a:pt x="1852" y="747"/>
                    <a:pt x="1866" y="742"/>
                  </a:cubicBezTo>
                  <a:cubicBezTo>
                    <a:pt x="1869" y="749"/>
                    <a:pt x="1869" y="749"/>
                    <a:pt x="1869" y="749"/>
                  </a:cubicBezTo>
                  <a:cubicBezTo>
                    <a:pt x="1854" y="755"/>
                    <a:pt x="1838" y="759"/>
                    <a:pt x="1822" y="761"/>
                  </a:cubicBezTo>
                  <a:close/>
                  <a:moveTo>
                    <a:pt x="1679" y="739"/>
                  </a:moveTo>
                  <a:cubicBezTo>
                    <a:pt x="1664" y="732"/>
                    <a:pt x="1651" y="723"/>
                    <a:pt x="1638" y="713"/>
                  </a:cubicBezTo>
                  <a:cubicBezTo>
                    <a:pt x="1643" y="707"/>
                    <a:pt x="1643" y="707"/>
                    <a:pt x="1643" y="707"/>
                  </a:cubicBezTo>
                  <a:cubicBezTo>
                    <a:pt x="1655" y="717"/>
                    <a:pt x="1668" y="725"/>
                    <a:pt x="1683" y="732"/>
                  </a:cubicBezTo>
                  <a:lnTo>
                    <a:pt x="1679" y="739"/>
                  </a:lnTo>
                  <a:close/>
                  <a:moveTo>
                    <a:pt x="1913" y="727"/>
                  </a:moveTo>
                  <a:cubicBezTo>
                    <a:pt x="1908" y="721"/>
                    <a:pt x="1908" y="721"/>
                    <a:pt x="1908" y="721"/>
                  </a:cubicBezTo>
                  <a:cubicBezTo>
                    <a:pt x="1922" y="712"/>
                    <a:pt x="1934" y="702"/>
                    <a:pt x="1945" y="691"/>
                  </a:cubicBezTo>
                  <a:cubicBezTo>
                    <a:pt x="1950" y="696"/>
                    <a:pt x="1950" y="696"/>
                    <a:pt x="1950" y="696"/>
                  </a:cubicBezTo>
                  <a:cubicBezTo>
                    <a:pt x="1939" y="708"/>
                    <a:pt x="1926" y="718"/>
                    <a:pt x="1913" y="727"/>
                  </a:cubicBezTo>
                  <a:close/>
                  <a:moveTo>
                    <a:pt x="576" y="727"/>
                  </a:moveTo>
                  <a:cubicBezTo>
                    <a:pt x="574" y="723"/>
                    <a:pt x="572" y="718"/>
                    <a:pt x="570" y="713"/>
                  </a:cubicBezTo>
                  <a:cubicBezTo>
                    <a:pt x="566" y="703"/>
                    <a:pt x="562" y="692"/>
                    <a:pt x="559" y="682"/>
                  </a:cubicBezTo>
                  <a:cubicBezTo>
                    <a:pt x="567" y="679"/>
                    <a:pt x="567" y="679"/>
                    <a:pt x="567" y="679"/>
                  </a:cubicBezTo>
                  <a:cubicBezTo>
                    <a:pt x="569" y="690"/>
                    <a:pt x="573" y="700"/>
                    <a:pt x="577" y="710"/>
                  </a:cubicBezTo>
                  <a:cubicBezTo>
                    <a:pt x="579" y="715"/>
                    <a:pt x="581" y="719"/>
                    <a:pt x="584" y="723"/>
                  </a:cubicBezTo>
                  <a:lnTo>
                    <a:pt x="576" y="727"/>
                  </a:lnTo>
                  <a:close/>
                  <a:moveTo>
                    <a:pt x="1204" y="713"/>
                  </a:moveTo>
                  <a:cubicBezTo>
                    <a:pt x="1188" y="712"/>
                    <a:pt x="1172" y="708"/>
                    <a:pt x="1156" y="702"/>
                  </a:cubicBezTo>
                  <a:cubicBezTo>
                    <a:pt x="1159" y="694"/>
                    <a:pt x="1159" y="694"/>
                    <a:pt x="1159" y="694"/>
                  </a:cubicBezTo>
                  <a:cubicBezTo>
                    <a:pt x="1174" y="700"/>
                    <a:pt x="1189" y="704"/>
                    <a:pt x="1204" y="705"/>
                  </a:cubicBezTo>
                  <a:lnTo>
                    <a:pt x="1204" y="713"/>
                  </a:lnTo>
                  <a:close/>
                  <a:moveTo>
                    <a:pt x="1253" y="708"/>
                  </a:moveTo>
                  <a:cubicBezTo>
                    <a:pt x="1250" y="701"/>
                    <a:pt x="1250" y="701"/>
                    <a:pt x="1250" y="701"/>
                  </a:cubicBezTo>
                  <a:cubicBezTo>
                    <a:pt x="1265" y="697"/>
                    <a:pt x="1279" y="690"/>
                    <a:pt x="1292" y="681"/>
                  </a:cubicBezTo>
                  <a:cubicBezTo>
                    <a:pt x="1297" y="687"/>
                    <a:pt x="1297" y="687"/>
                    <a:pt x="1297" y="687"/>
                  </a:cubicBezTo>
                  <a:cubicBezTo>
                    <a:pt x="1283" y="697"/>
                    <a:pt x="1268" y="704"/>
                    <a:pt x="1253" y="708"/>
                  </a:cubicBezTo>
                  <a:close/>
                  <a:moveTo>
                    <a:pt x="1113" y="679"/>
                  </a:moveTo>
                  <a:cubicBezTo>
                    <a:pt x="1100" y="670"/>
                    <a:pt x="1087" y="660"/>
                    <a:pt x="1075" y="649"/>
                  </a:cubicBezTo>
                  <a:cubicBezTo>
                    <a:pt x="1080" y="643"/>
                    <a:pt x="1080" y="643"/>
                    <a:pt x="1080" y="643"/>
                  </a:cubicBezTo>
                  <a:cubicBezTo>
                    <a:pt x="1092" y="654"/>
                    <a:pt x="1105" y="664"/>
                    <a:pt x="1117" y="672"/>
                  </a:cubicBezTo>
                  <a:lnTo>
                    <a:pt x="1113" y="679"/>
                  </a:lnTo>
                  <a:close/>
                  <a:moveTo>
                    <a:pt x="1605" y="677"/>
                  </a:moveTo>
                  <a:cubicBezTo>
                    <a:pt x="1595" y="664"/>
                    <a:pt x="1587" y="649"/>
                    <a:pt x="1581" y="634"/>
                  </a:cubicBezTo>
                  <a:cubicBezTo>
                    <a:pt x="1589" y="632"/>
                    <a:pt x="1589" y="632"/>
                    <a:pt x="1589" y="632"/>
                  </a:cubicBezTo>
                  <a:cubicBezTo>
                    <a:pt x="1594" y="646"/>
                    <a:pt x="1601" y="660"/>
                    <a:pt x="1611" y="673"/>
                  </a:cubicBezTo>
                  <a:lnTo>
                    <a:pt x="1605" y="677"/>
                  </a:lnTo>
                  <a:close/>
                  <a:moveTo>
                    <a:pt x="1332" y="653"/>
                  </a:moveTo>
                  <a:cubicBezTo>
                    <a:pt x="1326" y="648"/>
                    <a:pt x="1326" y="648"/>
                    <a:pt x="1326" y="648"/>
                  </a:cubicBezTo>
                  <a:cubicBezTo>
                    <a:pt x="1337" y="635"/>
                    <a:pt x="1345" y="622"/>
                    <a:pt x="1351" y="609"/>
                  </a:cubicBezTo>
                  <a:cubicBezTo>
                    <a:pt x="1358" y="612"/>
                    <a:pt x="1358" y="612"/>
                    <a:pt x="1358" y="612"/>
                  </a:cubicBezTo>
                  <a:cubicBezTo>
                    <a:pt x="1352" y="626"/>
                    <a:pt x="1343" y="640"/>
                    <a:pt x="1332" y="653"/>
                  </a:cubicBezTo>
                  <a:close/>
                  <a:moveTo>
                    <a:pt x="551" y="633"/>
                  </a:moveTo>
                  <a:cubicBezTo>
                    <a:pt x="551" y="630"/>
                    <a:pt x="551" y="627"/>
                    <a:pt x="551" y="623"/>
                  </a:cubicBezTo>
                  <a:cubicBezTo>
                    <a:pt x="551" y="611"/>
                    <a:pt x="552" y="598"/>
                    <a:pt x="554" y="585"/>
                  </a:cubicBezTo>
                  <a:cubicBezTo>
                    <a:pt x="562" y="586"/>
                    <a:pt x="562" y="586"/>
                    <a:pt x="562" y="586"/>
                  </a:cubicBezTo>
                  <a:cubicBezTo>
                    <a:pt x="560" y="598"/>
                    <a:pt x="559" y="611"/>
                    <a:pt x="559" y="623"/>
                  </a:cubicBezTo>
                  <a:cubicBezTo>
                    <a:pt x="559" y="627"/>
                    <a:pt x="559" y="630"/>
                    <a:pt x="559" y="633"/>
                  </a:cubicBezTo>
                  <a:lnTo>
                    <a:pt x="551" y="633"/>
                  </a:lnTo>
                  <a:close/>
                  <a:moveTo>
                    <a:pt x="1042" y="613"/>
                  </a:moveTo>
                  <a:cubicBezTo>
                    <a:pt x="1032" y="601"/>
                    <a:pt x="1023" y="587"/>
                    <a:pt x="1014" y="573"/>
                  </a:cubicBezTo>
                  <a:cubicBezTo>
                    <a:pt x="1021" y="569"/>
                    <a:pt x="1021" y="569"/>
                    <a:pt x="1021" y="569"/>
                  </a:cubicBezTo>
                  <a:cubicBezTo>
                    <a:pt x="1030" y="583"/>
                    <a:pt x="1039" y="596"/>
                    <a:pt x="1048" y="608"/>
                  </a:cubicBezTo>
                  <a:lnTo>
                    <a:pt x="1042" y="613"/>
                  </a:lnTo>
                  <a:close/>
                  <a:moveTo>
                    <a:pt x="1572" y="586"/>
                  </a:moveTo>
                  <a:cubicBezTo>
                    <a:pt x="1572" y="584"/>
                    <a:pt x="1572" y="582"/>
                    <a:pt x="1572" y="580"/>
                  </a:cubicBezTo>
                  <a:cubicBezTo>
                    <a:pt x="1572" y="567"/>
                    <a:pt x="1573" y="553"/>
                    <a:pt x="1577" y="538"/>
                  </a:cubicBezTo>
                  <a:cubicBezTo>
                    <a:pt x="1584" y="539"/>
                    <a:pt x="1584" y="539"/>
                    <a:pt x="1584" y="539"/>
                  </a:cubicBezTo>
                  <a:cubicBezTo>
                    <a:pt x="1581" y="554"/>
                    <a:pt x="1580" y="567"/>
                    <a:pt x="1580" y="580"/>
                  </a:cubicBezTo>
                  <a:cubicBezTo>
                    <a:pt x="1580" y="582"/>
                    <a:pt x="1580" y="584"/>
                    <a:pt x="1580" y="586"/>
                  </a:cubicBezTo>
                  <a:lnTo>
                    <a:pt x="1572" y="586"/>
                  </a:lnTo>
                  <a:close/>
                  <a:moveTo>
                    <a:pt x="1372" y="565"/>
                  </a:moveTo>
                  <a:cubicBezTo>
                    <a:pt x="1364" y="564"/>
                    <a:pt x="1364" y="564"/>
                    <a:pt x="1364" y="564"/>
                  </a:cubicBezTo>
                  <a:cubicBezTo>
                    <a:pt x="1365" y="558"/>
                    <a:pt x="1365" y="552"/>
                    <a:pt x="1365" y="546"/>
                  </a:cubicBezTo>
                  <a:cubicBezTo>
                    <a:pt x="1365" y="537"/>
                    <a:pt x="1364" y="527"/>
                    <a:pt x="1363" y="517"/>
                  </a:cubicBezTo>
                  <a:cubicBezTo>
                    <a:pt x="1371" y="516"/>
                    <a:pt x="1371" y="516"/>
                    <a:pt x="1371" y="516"/>
                  </a:cubicBezTo>
                  <a:cubicBezTo>
                    <a:pt x="1372" y="526"/>
                    <a:pt x="1373" y="536"/>
                    <a:pt x="1373" y="546"/>
                  </a:cubicBezTo>
                  <a:cubicBezTo>
                    <a:pt x="1373" y="552"/>
                    <a:pt x="1373" y="559"/>
                    <a:pt x="1372" y="565"/>
                  </a:cubicBezTo>
                  <a:close/>
                  <a:moveTo>
                    <a:pt x="576" y="541"/>
                  </a:moveTo>
                  <a:cubicBezTo>
                    <a:pt x="568" y="538"/>
                    <a:pt x="568" y="538"/>
                    <a:pt x="568" y="538"/>
                  </a:cubicBezTo>
                  <a:cubicBezTo>
                    <a:pt x="575" y="523"/>
                    <a:pt x="583" y="509"/>
                    <a:pt x="592" y="495"/>
                  </a:cubicBezTo>
                  <a:cubicBezTo>
                    <a:pt x="599" y="500"/>
                    <a:pt x="599" y="500"/>
                    <a:pt x="599" y="500"/>
                  </a:cubicBezTo>
                  <a:cubicBezTo>
                    <a:pt x="590" y="513"/>
                    <a:pt x="582" y="527"/>
                    <a:pt x="576" y="541"/>
                  </a:cubicBezTo>
                  <a:close/>
                  <a:moveTo>
                    <a:pt x="989" y="532"/>
                  </a:moveTo>
                  <a:cubicBezTo>
                    <a:pt x="980" y="518"/>
                    <a:pt x="971" y="506"/>
                    <a:pt x="961" y="494"/>
                  </a:cubicBezTo>
                  <a:cubicBezTo>
                    <a:pt x="967" y="489"/>
                    <a:pt x="967" y="489"/>
                    <a:pt x="967" y="489"/>
                  </a:cubicBezTo>
                  <a:cubicBezTo>
                    <a:pt x="977" y="501"/>
                    <a:pt x="987" y="514"/>
                    <a:pt x="996" y="528"/>
                  </a:cubicBezTo>
                  <a:lnTo>
                    <a:pt x="989" y="532"/>
                  </a:lnTo>
                  <a:close/>
                  <a:moveTo>
                    <a:pt x="1597" y="493"/>
                  </a:moveTo>
                  <a:cubicBezTo>
                    <a:pt x="1589" y="491"/>
                    <a:pt x="1589" y="491"/>
                    <a:pt x="1589" y="491"/>
                  </a:cubicBezTo>
                  <a:cubicBezTo>
                    <a:pt x="1595" y="475"/>
                    <a:pt x="1601" y="459"/>
                    <a:pt x="1606" y="446"/>
                  </a:cubicBezTo>
                  <a:cubicBezTo>
                    <a:pt x="1614" y="449"/>
                    <a:pt x="1614" y="449"/>
                    <a:pt x="1614" y="449"/>
                  </a:cubicBezTo>
                  <a:cubicBezTo>
                    <a:pt x="1608" y="462"/>
                    <a:pt x="1602" y="478"/>
                    <a:pt x="1597" y="493"/>
                  </a:cubicBezTo>
                  <a:close/>
                  <a:moveTo>
                    <a:pt x="1350" y="472"/>
                  </a:moveTo>
                  <a:cubicBezTo>
                    <a:pt x="1346" y="459"/>
                    <a:pt x="1340" y="445"/>
                    <a:pt x="1332" y="428"/>
                  </a:cubicBezTo>
                  <a:cubicBezTo>
                    <a:pt x="1339" y="425"/>
                    <a:pt x="1339" y="425"/>
                    <a:pt x="1339" y="425"/>
                  </a:cubicBezTo>
                  <a:cubicBezTo>
                    <a:pt x="1347" y="442"/>
                    <a:pt x="1353" y="456"/>
                    <a:pt x="1358" y="469"/>
                  </a:cubicBezTo>
                  <a:lnTo>
                    <a:pt x="1350" y="472"/>
                  </a:lnTo>
                  <a:close/>
                  <a:moveTo>
                    <a:pt x="630" y="464"/>
                  </a:moveTo>
                  <a:cubicBezTo>
                    <a:pt x="624" y="459"/>
                    <a:pt x="624" y="459"/>
                    <a:pt x="624" y="459"/>
                  </a:cubicBezTo>
                  <a:cubicBezTo>
                    <a:pt x="636" y="447"/>
                    <a:pt x="649" y="437"/>
                    <a:pt x="663" y="429"/>
                  </a:cubicBezTo>
                  <a:cubicBezTo>
                    <a:pt x="667" y="436"/>
                    <a:pt x="667" y="436"/>
                    <a:pt x="667" y="436"/>
                  </a:cubicBezTo>
                  <a:cubicBezTo>
                    <a:pt x="654" y="444"/>
                    <a:pt x="641" y="453"/>
                    <a:pt x="630" y="464"/>
                  </a:cubicBezTo>
                  <a:close/>
                  <a:moveTo>
                    <a:pt x="929" y="459"/>
                  </a:moveTo>
                  <a:cubicBezTo>
                    <a:pt x="917" y="448"/>
                    <a:pt x="904" y="439"/>
                    <a:pt x="891" y="431"/>
                  </a:cubicBezTo>
                  <a:cubicBezTo>
                    <a:pt x="895" y="424"/>
                    <a:pt x="895" y="424"/>
                    <a:pt x="895" y="424"/>
                  </a:cubicBezTo>
                  <a:cubicBezTo>
                    <a:pt x="909" y="432"/>
                    <a:pt x="922" y="442"/>
                    <a:pt x="934" y="453"/>
                  </a:cubicBezTo>
                  <a:lnTo>
                    <a:pt x="929" y="459"/>
                  </a:lnTo>
                  <a:close/>
                  <a:moveTo>
                    <a:pt x="710" y="416"/>
                  </a:moveTo>
                  <a:cubicBezTo>
                    <a:pt x="707" y="409"/>
                    <a:pt x="707" y="409"/>
                    <a:pt x="707" y="409"/>
                  </a:cubicBezTo>
                  <a:cubicBezTo>
                    <a:pt x="723" y="403"/>
                    <a:pt x="739" y="399"/>
                    <a:pt x="754" y="397"/>
                  </a:cubicBezTo>
                  <a:cubicBezTo>
                    <a:pt x="756" y="405"/>
                    <a:pt x="756" y="405"/>
                    <a:pt x="756" y="405"/>
                  </a:cubicBezTo>
                  <a:cubicBezTo>
                    <a:pt x="741" y="407"/>
                    <a:pt x="725" y="411"/>
                    <a:pt x="710" y="416"/>
                  </a:cubicBezTo>
                  <a:close/>
                  <a:moveTo>
                    <a:pt x="849" y="411"/>
                  </a:moveTo>
                  <a:cubicBezTo>
                    <a:pt x="834" y="406"/>
                    <a:pt x="818" y="403"/>
                    <a:pt x="803" y="402"/>
                  </a:cubicBezTo>
                  <a:cubicBezTo>
                    <a:pt x="803" y="394"/>
                    <a:pt x="803" y="394"/>
                    <a:pt x="803" y="394"/>
                  </a:cubicBezTo>
                  <a:cubicBezTo>
                    <a:pt x="819" y="395"/>
                    <a:pt x="836" y="398"/>
                    <a:pt x="851" y="404"/>
                  </a:cubicBezTo>
                  <a:lnTo>
                    <a:pt x="849" y="411"/>
                  </a:lnTo>
                  <a:close/>
                  <a:moveTo>
                    <a:pt x="1631" y="404"/>
                  </a:moveTo>
                  <a:cubicBezTo>
                    <a:pt x="1624" y="401"/>
                    <a:pt x="1624" y="401"/>
                    <a:pt x="1624" y="401"/>
                  </a:cubicBezTo>
                  <a:cubicBezTo>
                    <a:pt x="1631" y="384"/>
                    <a:pt x="1636" y="369"/>
                    <a:pt x="1640" y="356"/>
                  </a:cubicBezTo>
                  <a:cubicBezTo>
                    <a:pt x="1648" y="359"/>
                    <a:pt x="1648" y="359"/>
                    <a:pt x="1648" y="359"/>
                  </a:cubicBezTo>
                  <a:cubicBezTo>
                    <a:pt x="1643" y="372"/>
                    <a:pt x="1638" y="387"/>
                    <a:pt x="1631" y="404"/>
                  </a:cubicBezTo>
                  <a:close/>
                  <a:moveTo>
                    <a:pt x="1311" y="385"/>
                  </a:moveTo>
                  <a:cubicBezTo>
                    <a:pt x="1305" y="372"/>
                    <a:pt x="1298" y="356"/>
                    <a:pt x="1292" y="341"/>
                  </a:cubicBezTo>
                  <a:cubicBezTo>
                    <a:pt x="1299" y="338"/>
                    <a:pt x="1299" y="338"/>
                    <a:pt x="1299" y="338"/>
                  </a:cubicBezTo>
                  <a:cubicBezTo>
                    <a:pt x="1305" y="353"/>
                    <a:pt x="1313" y="368"/>
                    <a:pt x="1319" y="381"/>
                  </a:cubicBezTo>
                  <a:lnTo>
                    <a:pt x="1311" y="385"/>
                  </a:lnTo>
                  <a:close/>
                  <a:moveTo>
                    <a:pt x="1661" y="312"/>
                  </a:moveTo>
                  <a:cubicBezTo>
                    <a:pt x="1653" y="310"/>
                    <a:pt x="1653" y="310"/>
                    <a:pt x="1653" y="310"/>
                  </a:cubicBezTo>
                  <a:cubicBezTo>
                    <a:pt x="1657" y="294"/>
                    <a:pt x="1659" y="279"/>
                    <a:pt x="1661" y="263"/>
                  </a:cubicBezTo>
                  <a:cubicBezTo>
                    <a:pt x="1669" y="264"/>
                    <a:pt x="1669" y="264"/>
                    <a:pt x="1669" y="264"/>
                  </a:cubicBezTo>
                  <a:cubicBezTo>
                    <a:pt x="1667" y="280"/>
                    <a:pt x="1665" y="295"/>
                    <a:pt x="1661" y="312"/>
                  </a:cubicBezTo>
                  <a:close/>
                  <a:moveTo>
                    <a:pt x="1276" y="295"/>
                  </a:moveTo>
                  <a:cubicBezTo>
                    <a:pt x="1272" y="279"/>
                    <a:pt x="1269" y="264"/>
                    <a:pt x="1268" y="250"/>
                  </a:cubicBezTo>
                  <a:cubicBezTo>
                    <a:pt x="1268" y="247"/>
                    <a:pt x="1268" y="247"/>
                    <a:pt x="1268" y="247"/>
                  </a:cubicBezTo>
                  <a:cubicBezTo>
                    <a:pt x="1276" y="246"/>
                    <a:pt x="1276" y="246"/>
                    <a:pt x="1276" y="246"/>
                  </a:cubicBezTo>
                  <a:cubicBezTo>
                    <a:pt x="1276" y="249"/>
                    <a:pt x="1276" y="249"/>
                    <a:pt x="1276" y="249"/>
                  </a:cubicBezTo>
                  <a:cubicBezTo>
                    <a:pt x="1277" y="263"/>
                    <a:pt x="1280" y="277"/>
                    <a:pt x="1284" y="293"/>
                  </a:cubicBezTo>
                  <a:lnTo>
                    <a:pt x="1276" y="295"/>
                  </a:lnTo>
                  <a:close/>
                  <a:moveTo>
                    <a:pt x="1661" y="216"/>
                  </a:moveTo>
                  <a:cubicBezTo>
                    <a:pt x="1660" y="204"/>
                    <a:pt x="1658" y="192"/>
                    <a:pt x="1656" y="180"/>
                  </a:cubicBezTo>
                  <a:cubicBezTo>
                    <a:pt x="1655" y="176"/>
                    <a:pt x="1654" y="173"/>
                    <a:pt x="1654" y="169"/>
                  </a:cubicBezTo>
                  <a:cubicBezTo>
                    <a:pt x="1661" y="168"/>
                    <a:pt x="1661" y="168"/>
                    <a:pt x="1661" y="168"/>
                  </a:cubicBezTo>
                  <a:cubicBezTo>
                    <a:pt x="1662" y="171"/>
                    <a:pt x="1663" y="175"/>
                    <a:pt x="1664" y="178"/>
                  </a:cubicBezTo>
                  <a:cubicBezTo>
                    <a:pt x="1666" y="191"/>
                    <a:pt x="1668" y="203"/>
                    <a:pt x="1669" y="216"/>
                  </a:cubicBezTo>
                  <a:lnTo>
                    <a:pt x="1661" y="216"/>
                  </a:lnTo>
                  <a:close/>
                  <a:moveTo>
                    <a:pt x="1276" y="199"/>
                  </a:moveTo>
                  <a:cubicBezTo>
                    <a:pt x="1268" y="198"/>
                    <a:pt x="1268" y="198"/>
                    <a:pt x="1268" y="198"/>
                  </a:cubicBezTo>
                  <a:cubicBezTo>
                    <a:pt x="1269" y="181"/>
                    <a:pt x="1272" y="165"/>
                    <a:pt x="1276" y="150"/>
                  </a:cubicBezTo>
                  <a:cubicBezTo>
                    <a:pt x="1284" y="152"/>
                    <a:pt x="1284" y="152"/>
                    <a:pt x="1284" y="152"/>
                  </a:cubicBezTo>
                  <a:cubicBezTo>
                    <a:pt x="1280" y="167"/>
                    <a:pt x="1277" y="183"/>
                    <a:pt x="1276" y="199"/>
                  </a:cubicBezTo>
                  <a:close/>
                  <a:moveTo>
                    <a:pt x="1638" y="125"/>
                  </a:moveTo>
                  <a:cubicBezTo>
                    <a:pt x="1631" y="110"/>
                    <a:pt x="1623" y="97"/>
                    <a:pt x="1614" y="85"/>
                  </a:cubicBezTo>
                  <a:cubicBezTo>
                    <a:pt x="1620" y="80"/>
                    <a:pt x="1620" y="80"/>
                    <a:pt x="1620" y="80"/>
                  </a:cubicBezTo>
                  <a:cubicBezTo>
                    <a:pt x="1630" y="92"/>
                    <a:pt x="1639" y="107"/>
                    <a:pt x="1645" y="122"/>
                  </a:cubicBezTo>
                  <a:lnTo>
                    <a:pt x="1638" y="125"/>
                  </a:lnTo>
                  <a:close/>
                  <a:moveTo>
                    <a:pt x="1300" y="108"/>
                  </a:moveTo>
                  <a:cubicBezTo>
                    <a:pt x="1293" y="105"/>
                    <a:pt x="1293" y="105"/>
                    <a:pt x="1293" y="105"/>
                  </a:cubicBezTo>
                  <a:cubicBezTo>
                    <a:pt x="1301" y="90"/>
                    <a:pt x="1310" y="76"/>
                    <a:pt x="1321" y="64"/>
                  </a:cubicBezTo>
                  <a:cubicBezTo>
                    <a:pt x="1327" y="69"/>
                    <a:pt x="1327" y="69"/>
                    <a:pt x="1327" y="69"/>
                  </a:cubicBezTo>
                  <a:cubicBezTo>
                    <a:pt x="1316" y="81"/>
                    <a:pt x="1308" y="94"/>
                    <a:pt x="1300" y="108"/>
                  </a:cubicBezTo>
                  <a:close/>
                  <a:moveTo>
                    <a:pt x="1581" y="51"/>
                  </a:moveTo>
                  <a:cubicBezTo>
                    <a:pt x="1569" y="41"/>
                    <a:pt x="1556" y="33"/>
                    <a:pt x="1541" y="26"/>
                  </a:cubicBezTo>
                  <a:cubicBezTo>
                    <a:pt x="1545" y="19"/>
                    <a:pt x="1545" y="19"/>
                    <a:pt x="1545" y="19"/>
                  </a:cubicBezTo>
                  <a:cubicBezTo>
                    <a:pt x="1560" y="26"/>
                    <a:pt x="1574" y="35"/>
                    <a:pt x="1586" y="45"/>
                  </a:cubicBezTo>
                  <a:lnTo>
                    <a:pt x="1581" y="51"/>
                  </a:lnTo>
                  <a:close/>
                  <a:moveTo>
                    <a:pt x="1362" y="39"/>
                  </a:moveTo>
                  <a:cubicBezTo>
                    <a:pt x="1357" y="32"/>
                    <a:pt x="1357" y="32"/>
                    <a:pt x="1357" y="32"/>
                  </a:cubicBezTo>
                  <a:cubicBezTo>
                    <a:pt x="1371" y="23"/>
                    <a:pt x="1386" y="16"/>
                    <a:pt x="1401" y="11"/>
                  </a:cubicBezTo>
                  <a:cubicBezTo>
                    <a:pt x="1404" y="18"/>
                    <a:pt x="1404" y="18"/>
                    <a:pt x="1404" y="18"/>
                  </a:cubicBezTo>
                  <a:cubicBezTo>
                    <a:pt x="1389" y="23"/>
                    <a:pt x="1375" y="30"/>
                    <a:pt x="1362" y="39"/>
                  </a:cubicBezTo>
                  <a:close/>
                  <a:moveTo>
                    <a:pt x="1497" y="12"/>
                  </a:moveTo>
                  <a:cubicBezTo>
                    <a:pt x="1481" y="9"/>
                    <a:pt x="1465" y="8"/>
                    <a:pt x="1450" y="9"/>
                  </a:cubicBezTo>
                  <a:cubicBezTo>
                    <a:pt x="1449" y="1"/>
                    <a:pt x="1449" y="1"/>
                    <a:pt x="1449" y="1"/>
                  </a:cubicBezTo>
                  <a:cubicBezTo>
                    <a:pt x="1466" y="0"/>
                    <a:pt x="1482" y="1"/>
                    <a:pt x="1498" y="4"/>
                  </a:cubicBezTo>
                  <a:lnTo>
                    <a:pt x="1497" y="12"/>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normAutofit/>
            </a:bodyPr>
            <a:lstStyle/>
            <a:p>
              <a:pPr fontAlgn="auto">
                <a:spcBef>
                  <a:spcPts val="0"/>
                </a:spcBef>
                <a:spcAft>
                  <a:spcPts val="0"/>
                </a:spcAft>
              </a:pPr>
              <a:endParaRPr lang="en-GB" sz="1350">
                <a:solidFill>
                  <a:prstClr val="black"/>
                </a:solidFill>
                <a:latin typeface="Roboto"/>
                <a:cs typeface="+mn-cs"/>
              </a:endParaRPr>
            </a:p>
          </p:txBody>
        </p:sp>
        <p:sp>
          <p:nvSpPr>
            <p:cNvPr id="85" name="Rectangle 84">
              <a:extLst>
                <a:ext uri="{FF2B5EF4-FFF2-40B4-BE49-F238E27FC236}">
                  <a16:creationId xmlns:a16="http://schemas.microsoft.com/office/drawing/2014/main" id="{BD2D3B7C-AB6F-4555-BB04-96956AF7A318}"/>
                </a:ext>
              </a:extLst>
            </p:cNvPr>
            <p:cNvSpPr/>
            <p:nvPr/>
          </p:nvSpPr>
          <p:spPr bwMode="auto">
            <a:xfrm>
              <a:off x="0" y="6217443"/>
              <a:ext cx="4641481" cy="352425"/>
            </a:xfrm>
            <a:prstGeom prst="rect">
              <a:avLst/>
            </a:prstGeom>
            <a:solidFill>
              <a:schemeClr val="tx1">
                <a:lumMod val="75000"/>
                <a:lumOff val="25000"/>
              </a:schemeClr>
            </a:solidFill>
            <a:ln>
              <a:noFill/>
            </a:ln>
          </p:spPr>
          <p:txBody>
            <a:bodyPr vert="horz" wrap="square" lIns="68580" tIns="34290" rIns="68580" bIns="34290" numCol="1" rtlCol="0" anchor="t" anchorCtr="0" compatLnSpc="1">
              <a:prstTxWarp prst="textNoShape">
                <a:avLst/>
              </a:prstTxWarp>
              <a:normAutofit/>
            </a:bodyPr>
            <a:lstStyle/>
            <a:p>
              <a:pPr fontAlgn="auto">
                <a:spcBef>
                  <a:spcPts val="0"/>
                </a:spcBef>
                <a:spcAft>
                  <a:spcPts val="0"/>
                </a:spcAft>
              </a:pPr>
              <a:endParaRPr lang="en-GB" sz="1350">
                <a:solidFill>
                  <a:prstClr val="black"/>
                </a:solidFill>
                <a:latin typeface="Roboto"/>
                <a:cs typeface="+mn-cs"/>
              </a:endParaRPr>
            </a:p>
          </p:txBody>
        </p:sp>
        <p:cxnSp>
          <p:nvCxnSpPr>
            <p:cNvPr id="126" name="Straight Connector 125">
              <a:extLst>
                <a:ext uri="{FF2B5EF4-FFF2-40B4-BE49-F238E27FC236}">
                  <a16:creationId xmlns:a16="http://schemas.microsoft.com/office/drawing/2014/main" id="{28CAC48B-4DAC-4215-89F6-185BD9BE76C6}"/>
                </a:ext>
              </a:extLst>
            </p:cNvPr>
            <p:cNvCxnSpPr>
              <a:cxnSpLocks/>
              <a:stCxn id="85" idx="1"/>
            </p:cNvCxnSpPr>
            <p:nvPr/>
          </p:nvCxnSpPr>
          <p:spPr>
            <a:xfrm>
              <a:off x="0" y="6393656"/>
              <a:ext cx="4657725" cy="0"/>
            </a:xfrm>
            <a:prstGeom prst="line">
              <a:avLst/>
            </a:prstGeom>
            <a:ln w="28575">
              <a:solidFill>
                <a:schemeClr val="bg1"/>
              </a:solidFill>
              <a:prstDash val="dash"/>
            </a:ln>
          </p:spPr>
          <p:style>
            <a:lnRef idx="1">
              <a:schemeClr val="accent1"/>
            </a:lnRef>
            <a:fillRef idx="0">
              <a:schemeClr val="accent1"/>
            </a:fillRef>
            <a:effectRef idx="0">
              <a:schemeClr val="accent1"/>
            </a:effectRef>
            <a:fontRef idx="minor">
              <a:schemeClr val="tx1"/>
            </a:fontRef>
          </p:style>
        </p:cxnSp>
        <p:sp>
          <p:nvSpPr>
            <p:cNvPr id="129" name="Rectangle 128">
              <a:extLst>
                <a:ext uri="{FF2B5EF4-FFF2-40B4-BE49-F238E27FC236}">
                  <a16:creationId xmlns:a16="http://schemas.microsoft.com/office/drawing/2014/main" id="{689A17EB-427E-472E-96A6-82661E717481}"/>
                </a:ext>
              </a:extLst>
            </p:cNvPr>
            <p:cNvSpPr/>
            <p:nvPr/>
          </p:nvSpPr>
          <p:spPr bwMode="auto">
            <a:xfrm>
              <a:off x="0" y="6568837"/>
              <a:ext cx="4641480" cy="246301"/>
            </a:xfrm>
            <a:prstGeom prst="rect">
              <a:avLst/>
            </a:prstGeom>
            <a:solidFill>
              <a:schemeClr val="bg1">
                <a:lumMod val="95000"/>
              </a:schemeClr>
            </a:solidFill>
            <a:ln>
              <a:noFill/>
            </a:ln>
          </p:spPr>
          <p:txBody>
            <a:bodyPr vert="horz" wrap="square" lIns="68580" tIns="34290" rIns="68580" bIns="34290" numCol="1" rtlCol="0" anchor="t" anchorCtr="0" compatLnSpc="1">
              <a:prstTxWarp prst="textNoShape">
                <a:avLst/>
              </a:prstTxWarp>
              <a:normAutofit fontScale="85000" lnSpcReduction="20000"/>
            </a:bodyPr>
            <a:lstStyle/>
            <a:p>
              <a:pPr fontAlgn="auto">
                <a:spcBef>
                  <a:spcPts val="0"/>
                </a:spcBef>
                <a:spcAft>
                  <a:spcPts val="0"/>
                </a:spcAft>
              </a:pPr>
              <a:endParaRPr lang="en-GB" sz="1350">
                <a:solidFill>
                  <a:prstClr val="black"/>
                </a:solidFill>
                <a:latin typeface="Roboto"/>
                <a:cs typeface="+mn-cs"/>
              </a:endParaRPr>
            </a:p>
          </p:txBody>
        </p:sp>
      </p:grpSp>
      <p:sp>
        <p:nvSpPr>
          <p:cNvPr id="87" name="Rectangle 86">
            <a:extLst>
              <a:ext uri="{FF2B5EF4-FFF2-40B4-BE49-F238E27FC236}">
                <a16:creationId xmlns:a16="http://schemas.microsoft.com/office/drawing/2014/main" id="{B8E9FA09-5260-4878-99CA-62F77573EAA5}"/>
              </a:ext>
            </a:extLst>
          </p:cNvPr>
          <p:cNvSpPr/>
          <p:nvPr/>
        </p:nvSpPr>
        <p:spPr>
          <a:xfrm>
            <a:off x="1233710" y="179829"/>
            <a:ext cx="4171250" cy="591998"/>
          </a:xfrm>
          <a:prstGeom prst="rect">
            <a:avLst/>
          </a:prstGeom>
        </p:spPr>
        <p:txBody>
          <a:bodyPr wrap="square" lIns="0" tIns="0" rIns="0" bIns="0" anchor="t">
            <a:normAutofit fontScale="62500" lnSpcReduction="20000"/>
          </a:bodyPr>
          <a:lstStyle/>
          <a:p>
            <a:pPr fontAlgn="auto">
              <a:spcBef>
                <a:spcPts val="0"/>
              </a:spcBef>
              <a:spcAft>
                <a:spcPts val="0"/>
              </a:spcAft>
            </a:pPr>
            <a:r>
              <a:rPr lang="da-DK" sz="3600" b="1">
                <a:solidFill>
                  <a:prstClr val="black">
                    <a:lumMod val="75000"/>
                    <a:lumOff val="25000"/>
                  </a:prstClr>
                </a:solidFill>
                <a:latin typeface="Roboto"/>
                <a:cs typeface="+mn-cs"/>
              </a:rPr>
              <a:t>THE BIG PICTURE – ZOOM IN </a:t>
            </a:r>
          </a:p>
          <a:p>
            <a:pPr fontAlgn="auto">
              <a:spcBef>
                <a:spcPts val="0"/>
              </a:spcBef>
              <a:spcAft>
                <a:spcPts val="0"/>
              </a:spcAft>
            </a:pPr>
            <a:r>
              <a:rPr lang="en-GB" sz="2800" i="1">
                <a:solidFill>
                  <a:srgbClr val="C00000"/>
                </a:solidFill>
                <a:latin typeface="Roboto"/>
                <a:cs typeface="+mn-cs"/>
              </a:rPr>
              <a:t>Technology: Year 7 CAD CAM</a:t>
            </a:r>
          </a:p>
        </p:txBody>
      </p:sp>
      <p:sp>
        <p:nvSpPr>
          <p:cNvPr id="89" name="TextBox 88">
            <a:extLst>
              <a:ext uri="{FF2B5EF4-FFF2-40B4-BE49-F238E27FC236}">
                <a16:creationId xmlns:a16="http://schemas.microsoft.com/office/drawing/2014/main" id="{96392ED2-2948-4109-9E70-38E4C2C029DD}"/>
              </a:ext>
            </a:extLst>
          </p:cNvPr>
          <p:cNvSpPr txBox="1"/>
          <p:nvPr/>
        </p:nvSpPr>
        <p:spPr>
          <a:xfrm>
            <a:off x="6897199" y="4321185"/>
            <a:ext cx="2369796" cy="2392208"/>
          </a:xfrm>
          <a:prstGeom prst="rect">
            <a:avLst/>
          </a:prstGeom>
          <a:solidFill>
            <a:schemeClr val="bg1">
              <a:lumMod val="95000"/>
            </a:schemeClr>
          </a:solidFill>
          <a:ln w="28575">
            <a:solidFill>
              <a:srgbClr val="C00000"/>
            </a:solidFill>
          </a:ln>
        </p:spPr>
        <p:txBody>
          <a:bodyPr wrap="square" lIns="0" tIns="0" rIns="0" bIns="0" rtlCol="0" anchor="t">
            <a:normAutofit lnSpcReduction="10000"/>
          </a:bodyPr>
          <a:lstStyle/>
          <a:p>
            <a:pPr marL="352425" indent="-268288" algn="ctr" fontAlgn="auto">
              <a:spcBef>
                <a:spcPts val="0"/>
              </a:spcBef>
              <a:spcAft>
                <a:spcPts val="0"/>
              </a:spcAft>
            </a:pPr>
            <a:endParaRPr lang="da-DK" sz="1200" b="1" u="sng">
              <a:solidFill>
                <a:prstClr val="black">
                  <a:lumMod val="75000"/>
                  <a:lumOff val="25000"/>
                </a:prstClr>
              </a:solidFill>
              <a:latin typeface="Roboto"/>
              <a:cs typeface="+mn-cs"/>
            </a:endParaRPr>
          </a:p>
          <a:p>
            <a:pPr marL="352425" indent="-268288" algn="ctr" fontAlgn="auto">
              <a:spcBef>
                <a:spcPts val="0"/>
              </a:spcBef>
              <a:spcAft>
                <a:spcPts val="0"/>
              </a:spcAft>
            </a:pPr>
            <a:r>
              <a:rPr lang="da-DK" sz="1200" b="1" u="sng">
                <a:solidFill>
                  <a:prstClr val="black">
                    <a:lumMod val="75000"/>
                    <a:lumOff val="25000"/>
                  </a:prstClr>
                </a:solidFill>
                <a:latin typeface="Roboto"/>
                <a:cs typeface="+mn-cs"/>
              </a:rPr>
              <a:t>PERSONAL OBJECTIVES</a:t>
            </a:r>
          </a:p>
          <a:p>
            <a:pPr marL="266700" indent="-182563" fontAlgn="auto">
              <a:spcBef>
                <a:spcPts val="0"/>
              </a:spcBef>
              <a:spcAft>
                <a:spcPts val="0"/>
              </a:spcAft>
              <a:buFont typeface="Arial" panose="020B0604020202020204" pitchFamily="34" charset="0"/>
              <a:buChar char="•"/>
            </a:pPr>
            <a:r>
              <a:rPr lang="da-DK" sz="1200">
                <a:solidFill>
                  <a:prstClr val="black">
                    <a:lumMod val="75000"/>
                    <a:lumOff val="25000"/>
                  </a:prstClr>
                </a:solidFill>
                <a:latin typeface="Roboto"/>
                <a:cs typeface="+mn-cs"/>
              </a:rPr>
              <a:t>To develop skills using CAD and CAM</a:t>
            </a:r>
          </a:p>
          <a:p>
            <a:pPr marL="266700" indent="-182563" fontAlgn="auto">
              <a:spcBef>
                <a:spcPts val="0"/>
              </a:spcBef>
              <a:spcAft>
                <a:spcPts val="0"/>
              </a:spcAft>
              <a:buFont typeface="Arial" panose="020B0604020202020204" pitchFamily="34" charset="0"/>
              <a:buChar char="•"/>
            </a:pPr>
            <a:r>
              <a:rPr lang="da-DK" sz="1200">
                <a:solidFill>
                  <a:prstClr val="black">
                    <a:lumMod val="75000"/>
                    <a:lumOff val="25000"/>
                  </a:prstClr>
                </a:solidFill>
                <a:latin typeface="Roboto"/>
                <a:cs typeface="+mn-cs"/>
              </a:rPr>
              <a:t>To become independent using a range of industry standard programmes such asFusion 360 (AutoDesk), Photoshop as well as educational programmes such as 2D Design and Tinker CAD</a:t>
            </a:r>
          </a:p>
          <a:p>
            <a:pPr marL="266700" indent="-182563" fontAlgn="auto">
              <a:spcBef>
                <a:spcPts val="0"/>
              </a:spcBef>
              <a:spcAft>
                <a:spcPts val="0"/>
              </a:spcAft>
              <a:buFont typeface="Arial" panose="020B0604020202020204" pitchFamily="34" charset="0"/>
              <a:buChar char="•"/>
            </a:pPr>
            <a:r>
              <a:rPr lang="da-DK" sz="1200">
                <a:solidFill>
                  <a:prstClr val="black">
                    <a:lumMod val="75000"/>
                    <a:lumOff val="25000"/>
                  </a:prstClr>
                </a:solidFill>
                <a:latin typeface="Roboto"/>
                <a:cs typeface="+mn-cs"/>
              </a:rPr>
              <a:t>Students to become confident setting up and using the CAM machines</a:t>
            </a:r>
          </a:p>
          <a:p>
            <a:pPr marL="266700" indent="-182563" fontAlgn="auto">
              <a:spcBef>
                <a:spcPts val="0"/>
              </a:spcBef>
              <a:spcAft>
                <a:spcPts val="0"/>
              </a:spcAft>
              <a:buFont typeface="Arial" panose="020B0604020202020204" pitchFamily="34" charset="0"/>
              <a:buChar char="•"/>
            </a:pPr>
            <a:endParaRPr lang="da-DK" sz="1200">
              <a:solidFill>
                <a:prstClr val="black">
                  <a:lumMod val="75000"/>
                  <a:lumOff val="25000"/>
                </a:prstClr>
              </a:solidFill>
              <a:latin typeface="Roboto"/>
              <a:cs typeface="+mn-cs"/>
            </a:endParaRPr>
          </a:p>
        </p:txBody>
      </p:sp>
      <p:grpSp>
        <p:nvGrpSpPr>
          <p:cNvPr id="93" name="Group 92">
            <a:extLst>
              <a:ext uri="{FF2B5EF4-FFF2-40B4-BE49-F238E27FC236}">
                <a16:creationId xmlns:a16="http://schemas.microsoft.com/office/drawing/2014/main" id="{9D175963-4449-44F6-9C6B-DB5F85121559}"/>
              </a:ext>
            </a:extLst>
          </p:cNvPr>
          <p:cNvGrpSpPr/>
          <p:nvPr/>
        </p:nvGrpSpPr>
        <p:grpSpPr>
          <a:xfrm>
            <a:off x="7523944" y="1278669"/>
            <a:ext cx="277415" cy="382191"/>
            <a:chOff x="9251950" y="2737151"/>
            <a:chExt cx="369887" cy="509588"/>
          </a:xfrm>
        </p:grpSpPr>
        <p:sp>
          <p:nvSpPr>
            <p:cNvPr id="94" name="Oval 67">
              <a:extLst>
                <a:ext uri="{FF2B5EF4-FFF2-40B4-BE49-F238E27FC236}">
                  <a16:creationId xmlns:a16="http://schemas.microsoft.com/office/drawing/2014/main" id="{FED77E44-FB25-496E-8C33-87AE35D60C2A}"/>
                </a:ext>
              </a:extLst>
            </p:cNvPr>
            <p:cNvSpPr>
              <a:spLocks noChangeArrowheads="1"/>
            </p:cNvSpPr>
            <p:nvPr/>
          </p:nvSpPr>
          <p:spPr bwMode="auto">
            <a:xfrm>
              <a:off x="9325791" y="2817082"/>
              <a:ext cx="220618" cy="216374"/>
            </a:xfrm>
            <a:prstGeom prst="ellipse">
              <a:avLst/>
            </a:prstGeom>
            <a:solidFill>
              <a:schemeClr val="bg1"/>
            </a:solidFill>
            <a:ln>
              <a:noFill/>
            </a:ln>
          </p:spPr>
          <p:txBody>
            <a:bodyPr vert="horz" wrap="square" lIns="68580" tIns="34290" rIns="68580" bIns="34290" numCol="1" anchor="t" anchorCtr="0" compatLnSpc="1">
              <a:prstTxWarp prst="textNoShape">
                <a:avLst/>
              </a:prstTxWarp>
              <a:normAutofit fontScale="25000" lnSpcReduction="20000"/>
            </a:bodyPr>
            <a:lstStyle/>
            <a:p>
              <a:pPr fontAlgn="auto">
                <a:spcBef>
                  <a:spcPts val="0"/>
                </a:spcBef>
                <a:spcAft>
                  <a:spcPts val="0"/>
                </a:spcAft>
              </a:pPr>
              <a:endParaRPr lang="en-GB" sz="1350">
                <a:solidFill>
                  <a:prstClr val="black"/>
                </a:solidFill>
                <a:latin typeface="Roboto"/>
                <a:cs typeface="+mn-cs"/>
              </a:endParaRPr>
            </a:p>
          </p:txBody>
        </p:sp>
        <p:sp>
          <p:nvSpPr>
            <p:cNvPr id="95" name="Freeform 66">
              <a:extLst>
                <a:ext uri="{FF2B5EF4-FFF2-40B4-BE49-F238E27FC236}">
                  <a16:creationId xmlns:a16="http://schemas.microsoft.com/office/drawing/2014/main" id="{EAFACBEB-4BD6-4E03-99E3-E1D72E20C3D4}"/>
                </a:ext>
              </a:extLst>
            </p:cNvPr>
            <p:cNvSpPr>
              <a:spLocks noEditPoints="1"/>
            </p:cNvSpPr>
            <p:nvPr/>
          </p:nvSpPr>
          <p:spPr bwMode="auto">
            <a:xfrm>
              <a:off x="9251950" y="2737151"/>
              <a:ext cx="369887" cy="509588"/>
            </a:xfrm>
            <a:custGeom>
              <a:avLst/>
              <a:gdLst>
                <a:gd name="T0" fmla="*/ 54 w 108"/>
                <a:gd name="T1" fmla="*/ 0 h 149"/>
                <a:gd name="T2" fmla="*/ 0 w 108"/>
                <a:gd name="T3" fmla="*/ 54 h 149"/>
                <a:gd name="T4" fmla="*/ 54 w 108"/>
                <a:gd name="T5" fmla="*/ 149 h 149"/>
                <a:gd name="T6" fmla="*/ 108 w 108"/>
                <a:gd name="T7" fmla="*/ 54 h 149"/>
                <a:gd name="T8" fmla="*/ 54 w 108"/>
                <a:gd name="T9" fmla="*/ 0 h 149"/>
                <a:gd name="T10" fmla="*/ 54 w 108"/>
                <a:gd name="T11" fmla="*/ 82 h 149"/>
                <a:gd name="T12" fmla="*/ 27 w 108"/>
                <a:gd name="T13" fmla="*/ 56 h 149"/>
                <a:gd name="T14" fmla="*/ 54 w 108"/>
                <a:gd name="T15" fmla="*/ 29 h 149"/>
                <a:gd name="T16" fmla="*/ 81 w 108"/>
                <a:gd name="T17" fmla="*/ 56 h 149"/>
                <a:gd name="T18" fmla="*/ 54 w 108"/>
                <a:gd name="T19" fmla="*/ 82 h 1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8" h="149">
                  <a:moveTo>
                    <a:pt x="54" y="0"/>
                  </a:moveTo>
                  <a:cubicBezTo>
                    <a:pt x="24" y="0"/>
                    <a:pt x="0" y="24"/>
                    <a:pt x="0" y="54"/>
                  </a:cubicBezTo>
                  <a:cubicBezTo>
                    <a:pt x="0" y="100"/>
                    <a:pt x="54" y="149"/>
                    <a:pt x="54" y="149"/>
                  </a:cubicBezTo>
                  <a:cubicBezTo>
                    <a:pt x="54" y="149"/>
                    <a:pt x="108" y="100"/>
                    <a:pt x="108" y="54"/>
                  </a:cubicBezTo>
                  <a:cubicBezTo>
                    <a:pt x="108" y="24"/>
                    <a:pt x="84" y="0"/>
                    <a:pt x="54" y="0"/>
                  </a:cubicBezTo>
                  <a:close/>
                  <a:moveTo>
                    <a:pt x="54" y="82"/>
                  </a:moveTo>
                  <a:cubicBezTo>
                    <a:pt x="39" y="82"/>
                    <a:pt x="27" y="70"/>
                    <a:pt x="27" y="56"/>
                  </a:cubicBezTo>
                  <a:cubicBezTo>
                    <a:pt x="27" y="41"/>
                    <a:pt x="39" y="29"/>
                    <a:pt x="54" y="29"/>
                  </a:cubicBezTo>
                  <a:cubicBezTo>
                    <a:pt x="69" y="29"/>
                    <a:pt x="81" y="41"/>
                    <a:pt x="81" y="56"/>
                  </a:cubicBezTo>
                  <a:cubicBezTo>
                    <a:pt x="81" y="70"/>
                    <a:pt x="69" y="82"/>
                    <a:pt x="54" y="82"/>
                  </a:cubicBezTo>
                  <a:close/>
                </a:path>
              </a:pathLst>
            </a:custGeom>
            <a:solidFill>
              <a:schemeClr val="accent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normAutofit/>
            </a:bodyPr>
            <a:lstStyle/>
            <a:p>
              <a:pPr fontAlgn="auto">
                <a:spcBef>
                  <a:spcPts val="0"/>
                </a:spcBef>
                <a:spcAft>
                  <a:spcPts val="0"/>
                </a:spcAft>
              </a:pPr>
              <a:endParaRPr lang="en-GB" sz="1350">
                <a:solidFill>
                  <a:prstClr val="black"/>
                </a:solidFill>
                <a:latin typeface="Roboto"/>
                <a:cs typeface="+mn-cs"/>
              </a:endParaRPr>
            </a:p>
          </p:txBody>
        </p:sp>
        <p:sp>
          <p:nvSpPr>
            <p:cNvPr id="96" name="Oval 67">
              <a:extLst>
                <a:ext uri="{FF2B5EF4-FFF2-40B4-BE49-F238E27FC236}">
                  <a16:creationId xmlns:a16="http://schemas.microsoft.com/office/drawing/2014/main" id="{10421BBB-269A-42A0-B928-80634AB34393}"/>
                </a:ext>
              </a:extLst>
            </p:cNvPr>
            <p:cNvSpPr>
              <a:spLocks noChangeArrowheads="1"/>
            </p:cNvSpPr>
            <p:nvPr/>
          </p:nvSpPr>
          <p:spPr bwMode="auto">
            <a:xfrm>
              <a:off x="9394825" y="2884788"/>
              <a:ext cx="82550" cy="80963"/>
            </a:xfrm>
            <a:prstGeom prst="ellipse">
              <a:avLst/>
            </a:prstGeom>
            <a:solidFill>
              <a:schemeClr val="tx1">
                <a:lumMod val="75000"/>
                <a:lumOff val="2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normAutofit fontScale="25000" lnSpcReduction="20000"/>
            </a:bodyPr>
            <a:lstStyle/>
            <a:p>
              <a:pPr fontAlgn="auto">
                <a:spcBef>
                  <a:spcPts val="0"/>
                </a:spcBef>
                <a:spcAft>
                  <a:spcPts val="0"/>
                </a:spcAft>
              </a:pPr>
              <a:endParaRPr lang="en-GB" sz="1350">
                <a:solidFill>
                  <a:prstClr val="black"/>
                </a:solidFill>
                <a:latin typeface="Roboto"/>
                <a:cs typeface="+mn-cs"/>
              </a:endParaRPr>
            </a:p>
          </p:txBody>
        </p:sp>
      </p:grpSp>
      <p:sp>
        <p:nvSpPr>
          <p:cNvPr id="97" name="TextBox 96">
            <a:extLst>
              <a:ext uri="{FF2B5EF4-FFF2-40B4-BE49-F238E27FC236}">
                <a16:creationId xmlns:a16="http://schemas.microsoft.com/office/drawing/2014/main" id="{5BFEC42A-F708-4C21-BB57-DBF1AD2A8B07}"/>
              </a:ext>
            </a:extLst>
          </p:cNvPr>
          <p:cNvSpPr txBox="1"/>
          <p:nvPr/>
        </p:nvSpPr>
        <p:spPr>
          <a:xfrm>
            <a:off x="3904838" y="666193"/>
            <a:ext cx="1975104" cy="1124712"/>
          </a:xfrm>
          <a:prstGeom prst="rect">
            <a:avLst/>
          </a:prstGeom>
          <a:noFill/>
        </p:spPr>
        <p:txBody>
          <a:bodyPr wrap="square" lIns="0" tIns="0" rIns="0" bIns="0" rtlCol="0" anchor="t">
            <a:noAutofit/>
          </a:bodyPr>
          <a:lstStyle/>
          <a:p>
            <a:pPr algn="ctr" fontAlgn="auto">
              <a:spcBef>
                <a:spcPts val="0"/>
              </a:spcBef>
              <a:spcAft>
                <a:spcPts val="0"/>
              </a:spcAft>
            </a:pPr>
            <a:r>
              <a:rPr lang="da-DK" sz="1200" b="1" u="sng">
                <a:solidFill>
                  <a:prstClr val="black">
                    <a:lumMod val="75000"/>
                    <a:lumOff val="25000"/>
                  </a:prstClr>
                </a:solidFill>
                <a:latin typeface="Roboto"/>
                <a:cs typeface="+mn-cs"/>
              </a:rPr>
              <a:t>UP NEXT</a:t>
            </a:r>
          </a:p>
          <a:p>
            <a:pPr marL="171450" indent="-171450" fontAlgn="auto">
              <a:spcBef>
                <a:spcPts val="0"/>
              </a:spcBef>
              <a:spcAft>
                <a:spcPts val="0"/>
              </a:spcAft>
              <a:buFont typeface="Arial" panose="020B0604020202020204" pitchFamily="34" charset="0"/>
              <a:buChar char="•"/>
            </a:pPr>
            <a:r>
              <a:rPr lang="da-DK" sz="1200">
                <a:solidFill>
                  <a:prstClr val="black">
                    <a:lumMod val="75000"/>
                    <a:lumOff val="25000"/>
                  </a:prstClr>
                </a:solidFill>
                <a:latin typeface="Roboto"/>
                <a:cs typeface="+mn-cs"/>
              </a:rPr>
              <a:t>Advanced 2D Design </a:t>
            </a:r>
          </a:p>
          <a:p>
            <a:pPr marL="171450" indent="-171450" fontAlgn="auto">
              <a:spcBef>
                <a:spcPts val="0"/>
              </a:spcBef>
              <a:spcAft>
                <a:spcPts val="0"/>
              </a:spcAft>
              <a:buFont typeface="Arial" panose="020B0604020202020204" pitchFamily="34" charset="0"/>
              <a:buChar char="•"/>
            </a:pPr>
            <a:r>
              <a:rPr lang="da-DK" sz="1200">
                <a:solidFill>
                  <a:prstClr val="black">
                    <a:lumMod val="75000"/>
                    <a:lumOff val="25000"/>
                  </a:prstClr>
                </a:solidFill>
                <a:latin typeface="Roboto"/>
                <a:cs typeface="+mn-cs"/>
              </a:rPr>
              <a:t>Independent use of the 3D printer or Roland CAMM1</a:t>
            </a:r>
          </a:p>
          <a:p>
            <a:pPr marL="171450" indent="-171450" fontAlgn="auto">
              <a:spcBef>
                <a:spcPts val="0"/>
              </a:spcBef>
              <a:spcAft>
                <a:spcPts val="0"/>
              </a:spcAft>
              <a:buFont typeface="Arial" panose="020B0604020202020204" pitchFamily="34" charset="0"/>
              <a:buChar char="•"/>
            </a:pPr>
            <a:r>
              <a:rPr lang="da-DK" sz="1200">
                <a:solidFill>
                  <a:prstClr val="black">
                    <a:lumMod val="75000"/>
                    <a:lumOff val="25000"/>
                  </a:prstClr>
                </a:solidFill>
                <a:latin typeface="Roboto"/>
                <a:cs typeface="+mn-cs"/>
              </a:rPr>
              <a:t>Technology Club to develop STEM students</a:t>
            </a:r>
          </a:p>
          <a:p>
            <a:pPr algn="r" fontAlgn="auto">
              <a:spcBef>
                <a:spcPts val="0"/>
              </a:spcBef>
              <a:spcAft>
                <a:spcPts val="0"/>
              </a:spcAft>
            </a:pPr>
            <a:endParaRPr lang="da-DK" sz="1200">
              <a:solidFill>
                <a:prstClr val="black">
                  <a:lumMod val="75000"/>
                  <a:lumOff val="25000"/>
                </a:prstClr>
              </a:solidFill>
              <a:latin typeface="Roboto"/>
              <a:cs typeface="+mn-cs"/>
            </a:endParaRPr>
          </a:p>
        </p:txBody>
      </p:sp>
      <p:grpSp>
        <p:nvGrpSpPr>
          <p:cNvPr id="101" name="Group 100">
            <a:extLst>
              <a:ext uri="{FF2B5EF4-FFF2-40B4-BE49-F238E27FC236}">
                <a16:creationId xmlns:a16="http://schemas.microsoft.com/office/drawing/2014/main" id="{FFEB9A9B-87AF-49A0-B04D-068E0275A833}"/>
              </a:ext>
            </a:extLst>
          </p:cNvPr>
          <p:cNvGrpSpPr/>
          <p:nvPr/>
        </p:nvGrpSpPr>
        <p:grpSpPr>
          <a:xfrm>
            <a:off x="6207763" y="2357848"/>
            <a:ext cx="277415" cy="382191"/>
            <a:chOff x="9251950" y="2737151"/>
            <a:chExt cx="369887" cy="509588"/>
          </a:xfrm>
        </p:grpSpPr>
        <p:sp>
          <p:nvSpPr>
            <p:cNvPr id="102" name="Oval 67">
              <a:extLst>
                <a:ext uri="{FF2B5EF4-FFF2-40B4-BE49-F238E27FC236}">
                  <a16:creationId xmlns:a16="http://schemas.microsoft.com/office/drawing/2014/main" id="{9C4ECFB0-27AC-4C5B-ACE6-8CCEF6E59B6B}"/>
                </a:ext>
              </a:extLst>
            </p:cNvPr>
            <p:cNvSpPr>
              <a:spLocks noChangeArrowheads="1"/>
            </p:cNvSpPr>
            <p:nvPr/>
          </p:nvSpPr>
          <p:spPr bwMode="auto">
            <a:xfrm>
              <a:off x="9325791" y="2817082"/>
              <a:ext cx="220618" cy="216374"/>
            </a:xfrm>
            <a:prstGeom prst="ellipse">
              <a:avLst/>
            </a:prstGeom>
            <a:solidFill>
              <a:schemeClr val="bg1"/>
            </a:solidFill>
            <a:ln>
              <a:noFill/>
            </a:ln>
          </p:spPr>
          <p:txBody>
            <a:bodyPr vert="horz" wrap="square" lIns="68580" tIns="34290" rIns="68580" bIns="34290" numCol="1" anchor="t" anchorCtr="0" compatLnSpc="1">
              <a:prstTxWarp prst="textNoShape">
                <a:avLst/>
              </a:prstTxWarp>
              <a:normAutofit fontScale="25000" lnSpcReduction="20000"/>
            </a:bodyPr>
            <a:lstStyle/>
            <a:p>
              <a:pPr fontAlgn="auto">
                <a:spcBef>
                  <a:spcPts val="0"/>
                </a:spcBef>
                <a:spcAft>
                  <a:spcPts val="0"/>
                </a:spcAft>
              </a:pPr>
              <a:endParaRPr lang="en-GB" sz="1350">
                <a:solidFill>
                  <a:prstClr val="black"/>
                </a:solidFill>
                <a:latin typeface="Roboto"/>
                <a:cs typeface="+mn-cs"/>
              </a:endParaRPr>
            </a:p>
          </p:txBody>
        </p:sp>
        <p:sp>
          <p:nvSpPr>
            <p:cNvPr id="103" name="Freeform 66">
              <a:extLst>
                <a:ext uri="{FF2B5EF4-FFF2-40B4-BE49-F238E27FC236}">
                  <a16:creationId xmlns:a16="http://schemas.microsoft.com/office/drawing/2014/main" id="{F87EED61-607D-4C2C-9E91-E2D2B7EFC4E2}"/>
                </a:ext>
              </a:extLst>
            </p:cNvPr>
            <p:cNvSpPr>
              <a:spLocks noEditPoints="1"/>
            </p:cNvSpPr>
            <p:nvPr/>
          </p:nvSpPr>
          <p:spPr bwMode="auto">
            <a:xfrm>
              <a:off x="9251950" y="2737151"/>
              <a:ext cx="369887" cy="509588"/>
            </a:xfrm>
            <a:custGeom>
              <a:avLst/>
              <a:gdLst>
                <a:gd name="T0" fmla="*/ 54 w 108"/>
                <a:gd name="T1" fmla="*/ 0 h 149"/>
                <a:gd name="T2" fmla="*/ 0 w 108"/>
                <a:gd name="T3" fmla="*/ 54 h 149"/>
                <a:gd name="T4" fmla="*/ 54 w 108"/>
                <a:gd name="T5" fmla="*/ 149 h 149"/>
                <a:gd name="T6" fmla="*/ 108 w 108"/>
                <a:gd name="T7" fmla="*/ 54 h 149"/>
                <a:gd name="T8" fmla="*/ 54 w 108"/>
                <a:gd name="T9" fmla="*/ 0 h 149"/>
                <a:gd name="T10" fmla="*/ 54 w 108"/>
                <a:gd name="T11" fmla="*/ 82 h 149"/>
                <a:gd name="T12" fmla="*/ 27 w 108"/>
                <a:gd name="T13" fmla="*/ 56 h 149"/>
                <a:gd name="T14" fmla="*/ 54 w 108"/>
                <a:gd name="T15" fmla="*/ 29 h 149"/>
                <a:gd name="T16" fmla="*/ 81 w 108"/>
                <a:gd name="T17" fmla="*/ 56 h 149"/>
                <a:gd name="T18" fmla="*/ 54 w 108"/>
                <a:gd name="T19" fmla="*/ 82 h 1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8" h="149">
                  <a:moveTo>
                    <a:pt x="54" y="0"/>
                  </a:moveTo>
                  <a:cubicBezTo>
                    <a:pt x="24" y="0"/>
                    <a:pt x="0" y="24"/>
                    <a:pt x="0" y="54"/>
                  </a:cubicBezTo>
                  <a:cubicBezTo>
                    <a:pt x="0" y="100"/>
                    <a:pt x="54" y="149"/>
                    <a:pt x="54" y="149"/>
                  </a:cubicBezTo>
                  <a:cubicBezTo>
                    <a:pt x="54" y="149"/>
                    <a:pt x="108" y="100"/>
                    <a:pt x="108" y="54"/>
                  </a:cubicBezTo>
                  <a:cubicBezTo>
                    <a:pt x="108" y="24"/>
                    <a:pt x="84" y="0"/>
                    <a:pt x="54" y="0"/>
                  </a:cubicBezTo>
                  <a:close/>
                  <a:moveTo>
                    <a:pt x="54" y="82"/>
                  </a:moveTo>
                  <a:cubicBezTo>
                    <a:pt x="39" y="82"/>
                    <a:pt x="27" y="70"/>
                    <a:pt x="27" y="56"/>
                  </a:cubicBezTo>
                  <a:cubicBezTo>
                    <a:pt x="27" y="41"/>
                    <a:pt x="39" y="29"/>
                    <a:pt x="54" y="29"/>
                  </a:cubicBezTo>
                  <a:cubicBezTo>
                    <a:pt x="69" y="29"/>
                    <a:pt x="81" y="41"/>
                    <a:pt x="81" y="56"/>
                  </a:cubicBezTo>
                  <a:cubicBezTo>
                    <a:pt x="81" y="70"/>
                    <a:pt x="69" y="82"/>
                    <a:pt x="54" y="82"/>
                  </a:cubicBezTo>
                  <a:close/>
                </a:path>
              </a:pathLst>
            </a:custGeom>
            <a:solidFill>
              <a:schemeClr val="accent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normAutofit/>
            </a:bodyPr>
            <a:lstStyle/>
            <a:p>
              <a:pPr fontAlgn="auto">
                <a:spcBef>
                  <a:spcPts val="0"/>
                </a:spcBef>
                <a:spcAft>
                  <a:spcPts val="0"/>
                </a:spcAft>
              </a:pPr>
              <a:endParaRPr lang="en-GB" sz="1350">
                <a:solidFill>
                  <a:prstClr val="black"/>
                </a:solidFill>
                <a:latin typeface="Roboto"/>
                <a:cs typeface="+mn-cs"/>
              </a:endParaRPr>
            </a:p>
          </p:txBody>
        </p:sp>
        <p:sp>
          <p:nvSpPr>
            <p:cNvPr id="104" name="Oval 67">
              <a:extLst>
                <a:ext uri="{FF2B5EF4-FFF2-40B4-BE49-F238E27FC236}">
                  <a16:creationId xmlns:a16="http://schemas.microsoft.com/office/drawing/2014/main" id="{FBF92DDD-B1AB-41B6-A2D7-8D544197FB97}"/>
                </a:ext>
              </a:extLst>
            </p:cNvPr>
            <p:cNvSpPr>
              <a:spLocks noChangeArrowheads="1"/>
            </p:cNvSpPr>
            <p:nvPr/>
          </p:nvSpPr>
          <p:spPr bwMode="auto">
            <a:xfrm>
              <a:off x="9394825" y="2884788"/>
              <a:ext cx="82550" cy="80963"/>
            </a:xfrm>
            <a:prstGeom prst="ellipse">
              <a:avLst/>
            </a:prstGeom>
            <a:solidFill>
              <a:schemeClr val="tx1">
                <a:lumMod val="75000"/>
                <a:lumOff val="2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normAutofit fontScale="25000" lnSpcReduction="20000"/>
            </a:bodyPr>
            <a:lstStyle/>
            <a:p>
              <a:pPr fontAlgn="auto">
                <a:spcBef>
                  <a:spcPts val="0"/>
                </a:spcBef>
                <a:spcAft>
                  <a:spcPts val="0"/>
                </a:spcAft>
              </a:pPr>
              <a:endParaRPr lang="en-GB" sz="1350">
                <a:solidFill>
                  <a:prstClr val="black"/>
                </a:solidFill>
                <a:latin typeface="Roboto"/>
                <a:cs typeface="+mn-cs"/>
              </a:endParaRPr>
            </a:p>
          </p:txBody>
        </p:sp>
      </p:grpSp>
      <p:grpSp>
        <p:nvGrpSpPr>
          <p:cNvPr id="108" name="Group 107">
            <a:extLst>
              <a:ext uri="{FF2B5EF4-FFF2-40B4-BE49-F238E27FC236}">
                <a16:creationId xmlns:a16="http://schemas.microsoft.com/office/drawing/2014/main" id="{CF053F1B-EF5E-4E13-8C83-3923FC87A6F2}"/>
              </a:ext>
            </a:extLst>
          </p:cNvPr>
          <p:cNvGrpSpPr/>
          <p:nvPr/>
        </p:nvGrpSpPr>
        <p:grpSpPr>
          <a:xfrm>
            <a:off x="4803787" y="4206735"/>
            <a:ext cx="277415" cy="382191"/>
            <a:chOff x="9251950" y="2737151"/>
            <a:chExt cx="369887" cy="509588"/>
          </a:xfrm>
        </p:grpSpPr>
        <p:sp>
          <p:nvSpPr>
            <p:cNvPr id="109" name="Oval 67">
              <a:extLst>
                <a:ext uri="{FF2B5EF4-FFF2-40B4-BE49-F238E27FC236}">
                  <a16:creationId xmlns:a16="http://schemas.microsoft.com/office/drawing/2014/main" id="{6F29ACDD-B6F5-4973-BDD8-5885E4AB35A6}"/>
                </a:ext>
              </a:extLst>
            </p:cNvPr>
            <p:cNvSpPr>
              <a:spLocks noChangeArrowheads="1"/>
            </p:cNvSpPr>
            <p:nvPr/>
          </p:nvSpPr>
          <p:spPr bwMode="auto">
            <a:xfrm>
              <a:off x="9325791" y="2817082"/>
              <a:ext cx="220618" cy="216374"/>
            </a:xfrm>
            <a:prstGeom prst="ellipse">
              <a:avLst/>
            </a:prstGeom>
            <a:solidFill>
              <a:schemeClr val="bg1"/>
            </a:solidFill>
            <a:ln>
              <a:noFill/>
            </a:ln>
          </p:spPr>
          <p:txBody>
            <a:bodyPr vert="horz" wrap="square" lIns="68580" tIns="34290" rIns="68580" bIns="34290" numCol="1" anchor="t" anchorCtr="0" compatLnSpc="1">
              <a:prstTxWarp prst="textNoShape">
                <a:avLst/>
              </a:prstTxWarp>
              <a:normAutofit fontScale="25000" lnSpcReduction="20000"/>
            </a:bodyPr>
            <a:lstStyle/>
            <a:p>
              <a:pPr fontAlgn="auto">
                <a:spcBef>
                  <a:spcPts val="0"/>
                </a:spcBef>
                <a:spcAft>
                  <a:spcPts val="0"/>
                </a:spcAft>
              </a:pPr>
              <a:endParaRPr lang="en-GB" sz="1350">
                <a:solidFill>
                  <a:prstClr val="black"/>
                </a:solidFill>
                <a:latin typeface="Roboto"/>
                <a:cs typeface="+mn-cs"/>
              </a:endParaRPr>
            </a:p>
          </p:txBody>
        </p:sp>
        <p:sp>
          <p:nvSpPr>
            <p:cNvPr id="110" name="Freeform 66">
              <a:extLst>
                <a:ext uri="{FF2B5EF4-FFF2-40B4-BE49-F238E27FC236}">
                  <a16:creationId xmlns:a16="http://schemas.microsoft.com/office/drawing/2014/main" id="{6356D68C-78CE-4F57-B803-000D0C486763}"/>
                </a:ext>
              </a:extLst>
            </p:cNvPr>
            <p:cNvSpPr>
              <a:spLocks noEditPoints="1"/>
            </p:cNvSpPr>
            <p:nvPr/>
          </p:nvSpPr>
          <p:spPr bwMode="auto">
            <a:xfrm>
              <a:off x="9251950" y="2737151"/>
              <a:ext cx="369887" cy="509588"/>
            </a:xfrm>
            <a:custGeom>
              <a:avLst/>
              <a:gdLst>
                <a:gd name="T0" fmla="*/ 54 w 108"/>
                <a:gd name="T1" fmla="*/ 0 h 149"/>
                <a:gd name="T2" fmla="*/ 0 w 108"/>
                <a:gd name="T3" fmla="*/ 54 h 149"/>
                <a:gd name="T4" fmla="*/ 54 w 108"/>
                <a:gd name="T5" fmla="*/ 149 h 149"/>
                <a:gd name="T6" fmla="*/ 108 w 108"/>
                <a:gd name="T7" fmla="*/ 54 h 149"/>
                <a:gd name="T8" fmla="*/ 54 w 108"/>
                <a:gd name="T9" fmla="*/ 0 h 149"/>
                <a:gd name="T10" fmla="*/ 54 w 108"/>
                <a:gd name="T11" fmla="*/ 82 h 149"/>
                <a:gd name="T12" fmla="*/ 27 w 108"/>
                <a:gd name="T13" fmla="*/ 56 h 149"/>
                <a:gd name="T14" fmla="*/ 54 w 108"/>
                <a:gd name="T15" fmla="*/ 29 h 149"/>
                <a:gd name="T16" fmla="*/ 81 w 108"/>
                <a:gd name="T17" fmla="*/ 56 h 149"/>
                <a:gd name="T18" fmla="*/ 54 w 108"/>
                <a:gd name="T19" fmla="*/ 82 h 1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8" h="149">
                  <a:moveTo>
                    <a:pt x="54" y="0"/>
                  </a:moveTo>
                  <a:cubicBezTo>
                    <a:pt x="24" y="0"/>
                    <a:pt x="0" y="24"/>
                    <a:pt x="0" y="54"/>
                  </a:cubicBezTo>
                  <a:cubicBezTo>
                    <a:pt x="0" y="100"/>
                    <a:pt x="54" y="149"/>
                    <a:pt x="54" y="149"/>
                  </a:cubicBezTo>
                  <a:cubicBezTo>
                    <a:pt x="54" y="149"/>
                    <a:pt x="108" y="100"/>
                    <a:pt x="108" y="54"/>
                  </a:cubicBezTo>
                  <a:cubicBezTo>
                    <a:pt x="108" y="24"/>
                    <a:pt x="84" y="0"/>
                    <a:pt x="54" y="0"/>
                  </a:cubicBezTo>
                  <a:close/>
                  <a:moveTo>
                    <a:pt x="54" y="82"/>
                  </a:moveTo>
                  <a:cubicBezTo>
                    <a:pt x="39" y="82"/>
                    <a:pt x="27" y="70"/>
                    <a:pt x="27" y="56"/>
                  </a:cubicBezTo>
                  <a:cubicBezTo>
                    <a:pt x="27" y="41"/>
                    <a:pt x="39" y="29"/>
                    <a:pt x="54" y="29"/>
                  </a:cubicBezTo>
                  <a:cubicBezTo>
                    <a:pt x="69" y="29"/>
                    <a:pt x="81" y="41"/>
                    <a:pt x="81" y="56"/>
                  </a:cubicBezTo>
                  <a:cubicBezTo>
                    <a:pt x="81" y="70"/>
                    <a:pt x="69" y="82"/>
                    <a:pt x="54" y="82"/>
                  </a:cubicBez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normAutofit/>
            </a:bodyPr>
            <a:lstStyle/>
            <a:p>
              <a:pPr fontAlgn="auto">
                <a:spcBef>
                  <a:spcPts val="0"/>
                </a:spcBef>
                <a:spcAft>
                  <a:spcPts val="0"/>
                </a:spcAft>
              </a:pPr>
              <a:endParaRPr lang="en-GB" sz="1350">
                <a:solidFill>
                  <a:prstClr val="black"/>
                </a:solidFill>
                <a:latin typeface="Roboto"/>
                <a:cs typeface="+mn-cs"/>
              </a:endParaRPr>
            </a:p>
          </p:txBody>
        </p:sp>
        <p:sp>
          <p:nvSpPr>
            <p:cNvPr id="111" name="Oval 67">
              <a:extLst>
                <a:ext uri="{FF2B5EF4-FFF2-40B4-BE49-F238E27FC236}">
                  <a16:creationId xmlns:a16="http://schemas.microsoft.com/office/drawing/2014/main" id="{DD46A1A7-44C6-4B50-B8C9-E61069C31586}"/>
                </a:ext>
              </a:extLst>
            </p:cNvPr>
            <p:cNvSpPr>
              <a:spLocks noChangeArrowheads="1"/>
            </p:cNvSpPr>
            <p:nvPr/>
          </p:nvSpPr>
          <p:spPr bwMode="auto">
            <a:xfrm>
              <a:off x="9394825" y="2884788"/>
              <a:ext cx="82550" cy="80963"/>
            </a:xfrm>
            <a:prstGeom prst="ellipse">
              <a:avLst/>
            </a:prstGeom>
            <a:solidFill>
              <a:schemeClr val="tx1">
                <a:lumMod val="75000"/>
                <a:lumOff val="2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normAutofit fontScale="25000" lnSpcReduction="20000"/>
            </a:bodyPr>
            <a:lstStyle/>
            <a:p>
              <a:pPr fontAlgn="auto">
                <a:spcBef>
                  <a:spcPts val="0"/>
                </a:spcBef>
                <a:spcAft>
                  <a:spcPts val="0"/>
                </a:spcAft>
              </a:pPr>
              <a:endParaRPr lang="en-GB" sz="1350">
                <a:solidFill>
                  <a:prstClr val="black"/>
                </a:solidFill>
                <a:latin typeface="Roboto"/>
                <a:cs typeface="+mn-cs"/>
              </a:endParaRPr>
            </a:p>
          </p:txBody>
        </p:sp>
      </p:grpSp>
      <p:sp>
        <p:nvSpPr>
          <p:cNvPr id="112" name="TextBox 111">
            <a:extLst>
              <a:ext uri="{FF2B5EF4-FFF2-40B4-BE49-F238E27FC236}">
                <a16:creationId xmlns:a16="http://schemas.microsoft.com/office/drawing/2014/main" id="{7A185F15-D45C-4DF7-B861-18D97ACBE19A}"/>
              </a:ext>
            </a:extLst>
          </p:cNvPr>
          <p:cNvSpPr txBox="1"/>
          <p:nvPr/>
        </p:nvSpPr>
        <p:spPr>
          <a:xfrm>
            <a:off x="413698" y="2551293"/>
            <a:ext cx="2301312" cy="2199333"/>
          </a:xfrm>
          <a:prstGeom prst="rect">
            <a:avLst/>
          </a:prstGeom>
          <a:noFill/>
        </p:spPr>
        <p:txBody>
          <a:bodyPr wrap="square" lIns="0" tIns="0" rIns="0" bIns="0" rtlCol="0" anchor="t">
            <a:normAutofit/>
          </a:bodyPr>
          <a:lstStyle/>
          <a:p>
            <a:pPr algn="ctr" fontAlgn="auto">
              <a:spcBef>
                <a:spcPts val="0"/>
              </a:spcBef>
              <a:spcAft>
                <a:spcPts val="0"/>
              </a:spcAft>
            </a:pPr>
            <a:r>
              <a:rPr lang="da-DK" sz="1200" b="1" u="sng">
                <a:solidFill>
                  <a:prstClr val="black">
                    <a:lumMod val="75000"/>
                    <a:lumOff val="25000"/>
                  </a:prstClr>
                </a:solidFill>
                <a:latin typeface="Roboto"/>
                <a:cs typeface="+mn-cs"/>
              </a:rPr>
              <a:t>WHAT WE KNOW/REMEMBER</a:t>
            </a:r>
          </a:p>
          <a:p>
            <a:pPr marL="179388" indent="93663" fontAlgn="auto">
              <a:spcBef>
                <a:spcPts val="0"/>
              </a:spcBef>
              <a:spcAft>
                <a:spcPts val="0"/>
              </a:spcAft>
              <a:buFont typeface="Arial" panose="020B0604020202020204" pitchFamily="34" charset="0"/>
              <a:buChar char="•"/>
            </a:pPr>
            <a:r>
              <a:rPr lang="da-DK" sz="1200">
                <a:solidFill>
                  <a:prstClr val="black">
                    <a:lumMod val="75000"/>
                    <a:lumOff val="25000"/>
                  </a:prstClr>
                </a:solidFill>
                <a:latin typeface="Roboto"/>
                <a:cs typeface="+mn-cs"/>
              </a:rPr>
              <a:t>Personalisation of products</a:t>
            </a:r>
          </a:p>
          <a:p>
            <a:pPr marL="273050" indent="-93663" fontAlgn="auto">
              <a:spcBef>
                <a:spcPts val="0"/>
              </a:spcBef>
              <a:spcAft>
                <a:spcPts val="0"/>
              </a:spcAft>
              <a:buFont typeface="Arial" panose="020B0604020202020204" pitchFamily="34" charset="0"/>
              <a:buChar char="•"/>
            </a:pPr>
            <a:r>
              <a:rPr lang="da-DK" sz="1200">
                <a:solidFill>
                  <a:prstClr val="black">
                    <a:lumMod val="75000"/>
                    <a:lumOff val="25000"/>
                  </a:prstClr>
                </a:solidFill>
                <a:latin typeface="Roboto"/>
                <a:cs typeface="+mn-cs"/>
              </a:rPr>
              <a:t>Quality of manufactured goods</a:t>
            </a:r>
          </a:p>
          <a:p>
            <a:pPr marL="273050" indent="-93663" fontAlgn="auto">
              <a:spcBef>
                <a:spcPts val="0"/>
              </a:spcBef>
              <a:spcAft>
                <a:spcPts val="0"/>
              </a:spcAft>
              <a:buFont typeface="Arial" panose="020B0604020202020204" pitchFamily="34" charset="0"/>
              <a:buChar char="•"/>
            </a:pPr>
            <a:r>
              <a:rPr lang="da-DK" sz="1200">
                <a:solidFill>
                  <a:prstClr val="black">
                    <a:lumMod val="75000"/>
                    <a:lumOff val="25000"/>
                  </a:prstClr>
                </a:solidFill>
                <a:latin typeface="Roboto"/>
                <a:cs typeface="+mn-cs"/>
              </a:rPr>
              <a:t>Outsourcing of manufacturing to other countries and the economic benefits</a:t>
            </a:r>
          </a:p>
          <a:p>
            <a:pPr marL="273050" indent="-93663" fontAlgn="auto">
              <a:spcBef>
                <a:spcPts val="0"/>
              </a:spcBef>
              <a:spcAft>
                <a:spcPts val="0"/>
              </a:spcAft>
              <a:buFont typeface="Arial" panose="020B0604020202020204" pitchFamily="34" charset="0"/>
              <a:buChar char="•"/>
            </a:pPr>
            <a:r>
              <a:rPr lang="da-DK" sz="1200">
                <a:solidFill>
                  <a:prstClr val="black">
                    <a:lumMod val="75000"/>
                    <a:lumOff val="25000"/>
                  </a:prstClr>
                </a:solidFill>
                <a:latin typeface="Roboto"/>
                <a:cs typeface="+mn-cs"/>
              </a:rPr>
              <a:t>What the term STEM means and the importance of the STEM subjects in a multitude of different job roles</a:t>
            </a:r>
          </a:p>
          <a:p>
            <a:pPr marL="273050" indent="-93663" fontAlgn="auto">
              <a:spcBef>
                <a:spcPts val="0"/>
              </a:spcBef>
              <a:spcAft>
                <a:spcPts val="0"/>
              </a:spcAft>
              <a:buFont typeface="Arial" panose="020B0604020202020204" pitchFamily="34" charset="0"/>
              <a:buChar char="•"/>
            </a:pPr>
            <a:endParaRPr lang="da-DK" sz="1200">
              <a:solidFill>
                <a:prstClr val="black">
                  <a:lumMod val="75000"/>
                  <a:lumOff val="25000"/>
                </a:prstClr>
              </a:solidFill>
              <a:latin typeface="Roboto"/>
              <a:cs typeface="+mn-cs"/>
            </a:endParaRPr>
          </a:p>
        </p:txBody>
      </p:sp>
      <p:sp>
        <p:nvSpPr>
          <p:cNvPr id="114" name="Freeform: Shape 113">
            <a:extLst>
              <a:ext uri="{FF2B5EF4-FFF2-40B4-BE49-F238E27FC236}">
                <a16:creationId xmlns:a16="http://schemas.microsoft.com/office/drawing/2014/main" id="{F9D25B89-6F19-4EF0-A735-2116DF5D6E0F}"/>
              </a:ext>
            </a:extLst>
          </p:cNvPr>
          <p:cNvSpPr/>
          <p:nvPr/>
        </p:nvSpPr>
        <p:spPr bwMode="auto">
          <a:xfrm>
            <a:off x="2568384" y="4066426"/>
            <a:ext cx="2373042" cy="276444"/>
          </a:xfrm>
          <a:custGeom>
            <a:avLst/>
            <a:gdLst>
              <a:gd name="connsiteX0" fmla="*/ 1200150 w 1200150"/>
              <a:gd name="connsiteY0" fmla="*/ 819150 h 819150"/>
              <a:gd name="connsiteX1" fmla="*/ 1200150 w 1200150"/>
              <a:gd name="connsiteY1" fmla="*/ 0 h 819150"/>
              <a:gd name="connsiteX2" fmla="*/ 0 w 1200150"/>
              <a:gd name="connsiteY2" fmla="*/ 0 h 819150"/>
            </a:gdLst>
            <a:ahLst/>
            <a:cxnLst>
              <a:cxn ang="0">
                <a:pos x="connsiteX0" y="connsiteY0"/>
              </a:cxn>
              <a:cxn ang="0">
                <a:pos x="connsiteX1" y="connsiteY1"/>
              </a:cxn>
              <a:cxn ang="0">
                <a:pos x="connsiteX2" y="connsiteY2"/>
              </a:cxn>
            </a:cxnLst>
            <a:rect l="l" t="t" r="r" b="b"/>
            <a:pathLst>
              <a:path w="1200150" h="819150">
                <a:moveTo>
                  <a:pt x="1200150" y="819150"/>
                </a:moveTo>
                <a:lnTo>
                  <a:pt x="1200150" y="0"/>
                </a:lnTo>
                <a:lnTo>
                  <a:pt x="0" y="0"/>
                </a:lnTo>
              </a:path>
            </a:pathLst>
          </a:custGeom>
          <a:ln>
            <a:solidFill>
              <a:schemeClr val="tx1">
                <a:lumMod val="75000"/>
                <a:lumOff val="25000"/>
              </a:schemeClr>
            </a:solidFill>
            <a:tailEnd type="oval"/>
          </a:ln>
        </p:spPr>
        <p:style>
          <a:lnRef idx="1">
            <a:schemeClr val="accent1"/>
          </a:lnRef>
          <a:fillRef idx="0">
            <a:schemeClr val="accent1"/>
          </a:fillRef>
          <a:effectRef idx="0">
            <a:schemeClr val="accent1"/>
          </a:effectRef>
          <a:fontRef idx="minor">
            <a:schemeClr val="tx1"/>
          </a:fontRef>
        </p:style>
        <p:txBody>
          <a:bodyPr rtlCol="0" anchor="ctr">
            <a:normAutofit fontScale="92500"/>
          </a:bodyPr>
          <a:lstStyle/>
          <a:p>
            <a:pPr algn="ctr" fontAlgn="auto">
              <a:spcBef>
                <a:spcPts val="0"/>
              </a:spcBef>
              <a:spcAft>
                <a:spcPts val="0"/>
              </a:spcAft>
            </a:pPr>
            <a:endParaRPr lang="en-GB" sz="1350">
              <a:solidFill>
                <a:prstClr val="black"/>
              </a:solidFill>
              <a:latin typeface="Roboto"/>
            </a:endParaRPr>
          </a:p>
        </p:txBody>
      </p:sp>
      <p:grpSp>
        <p:nvGrpSpPr>
          <p:cNvPr id="119" name="Group 118">
            <a:extLst>
              <a:ext uri="{FF2B5EF4-FFF2-40B4-BE49-F238E27FC236}">
                <a16:creationId xmlns:a16="http://schemas.microsoft.com/office/drawing/2014/main" id="{E5691F86-88F8-41B2-B07F-6021649A1998}"/>
              </a:ext>
            </a:extLst>
          </p:cNvPr>
          <p:cNvGrpSpPr/>
          <p:nvPr/>
        </p:nvGrpSpPr>
        <p:grpSpPr>
          <a:xfrm>
            <a:off x="3319336" y="5989481"/>
            <a:ext cx="277415" cy="382191"/>
            <a:chOff x="9251950" y="2737151"/>
            <a:chExt cx="369887" cy="509588"/>
          </a:xfrm>
        </p:grpSpPr>
        <p:sp>
          <p:nvSpPr>
            <p:cNvPr id="120" name="Oval 67">
              <a:extLst>
                <a:ext uri="{FF2B5EF4-FFF2-40B4-BE49-F238E27FC236}">
                  <a16:creationId xmlns:a16="http://schemas.microsoft.com/office/drawing/2014/main" id="{DC4E9731-84B5-4A69-9D94-EC39724FD23D}"/>
                </a:ext>
              </a:extLst>
            </p:cNvPr>
            <p:cNvSpPr>
              <a:spLocks noChangeArrowheads="1"/>
            </p:cNvSpPr>
            <p:nvPr/>
          </p:nvSpPr>
          <p:spPr bwMode="auto">
            <a:xfrm>
              <a:off x="9325791" y="2817082"/>
              <a:ext cx="220618" cy="216374"/>
            </a:xfrm>
            <a:prstGeom prst="ellipse">
              <a:avLst/>
            </a:prstGeom>
            <a:solidFill>
              <a:schemeClr val="bg1"/>
            </a:solidFill>
            <a:ln>
              <a:noFill/>
            </a:ln>
          </p:spPr>
          <p:txBody>
            <a:bodyPr vert="horz" wrap="square" lIns="68580" tIns="34290" rIns="68580" bIns="34290" numCol="1" anchor="t" anchorCtr="0" compatLnSpc="1">
              <a:prstTxWarp prst="textNoShape">
                <a:avLst/>
              </a:prstTxWarp>
              <a:normAutofit fontScale="25000" lnSpcReduction="20000"/>
            </a:bodyPr>
            <a:lstStyle/>
            <a:p>
              <a:pPr fontAlgn="auto">
                <a:spcBef>
                  <a:spcPts val="0"/>
                </a:spcBef>
                <a:spcAft>
                  <a:spcPts val="0"/>
                </a:spcAft>
              </a:pPr>
              <a:endParaRPr lang="en-GB" sz="1350">
                <a:solidFill>
                  <a:prstClr val="black"/>
                </a:solidFill>
                <a:latin typeface="Roboto"/>
                <a:cs typeface="+mn-cs"/>
              </a:endParaRPr>
            </a:p>
          </p:txBody>
        </p:sp>
        <p:sp>
          <p:nvSpPr>
            <p:cNvPr id="121" name="Freeform 66">
              <a:extLst>
                <a:ext uri="{FF2B5EF4-FFF2-40B4-BE49-F238E27FC236}">
                  <a16:creationId xmlns:a16="http://schemas.microsoft.com/office/drawing/2014/main" id="{3C080BDF-5A62-48C0-884B-11E22DEA7F29}"/>
                </a:ext>
              </a:extLst>
            </p:cNvPr>
            <p:cNvSpPr>
              <a:spLocks noEditPoints="1"/>
            </p:cNvSpPr>
            <p:nvPr/>
          </p:nvSpPr>
          <p:spPr bwMode="auto">
            <a:xfrm>
              <a:off x="9251950" y="2737151"/>
              <a:ext cx="369887" cy="509588"/>
            </a:xfrm>
            <a:custGeom>
              <a:avLst/>
              <a:gdLst>
                <a:gd name="T0" fmla="*/ 54 w 108"/>
                <a:gd name="T1" fmla="*/ 0 h 149"/>
                <a:gd name="T2" fmla="*/ 0 w 108"/>
                <a:gd name="T3" fmla="*/ 54 h 149"/>
                <a:gd name="T4" fmla="*/ 54 w 108"/>
                <a:gd name="T5" fmla="*/ 149 h 149"/>
                <a:gd name="T6" fmla="*/ 108 w 108"/>
                <a:gd name="T7" fmla="*/ 54 h 149"/>
                <a:gd name="T8" fmla="*/ 54 w 108"/>
                <a:gd name="T9" fmla="*/ 0 h 149"/>
                <a:gd name="T10" fmla="*/ 54 w 108"/>
                <a:gd name="T11" fmla="*/ 82 h 149"/>
                <a:gd name="T12" fmla="*/ 27 w 108"/>
                <a:gd name="T13" fmla="*/ 56 h 149"/>
                <a:gd name="T14" fmla="*/ 54 w 108"/>
                <a:gd name="T15" fmla="*/ 29 h 149"/>
                <a:gd name="T16" fmla="*/ 81 w 108"/>
                <a:gd name="T17" fmla="*/ 56 h 149"/>
                <a:gd name="T18" fmla="*/ 54 w 108"/>
                <a:gd name="T19" fmla="*/ 82 h 1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8" h="149">
                  <a:moveTo>
                    <a:pt x="54" y="0"/>
                  </a:moveTo>
                  <a:cubicBezTo>
                    <a:pt x="24" y="0"/>
                    <a:pt x="0" y="24"/>
                    <a:pt x="0" y="54"/>
                  </a:cubicBezTo>
                  <a:cubicBezTo>
                    <a:pt x="0" y="100"/>
                    <a:pt x="54" y="149"/>
                    <a:pt x="54" y="149"/>
                  </a:cubicBezTo>
                  <a:cubicBezTo>
                    <a:pt x="54" y="149"/>
                    <a:pt x="108" y="100"/>
                    <a:pt x="108" y="54"/>
                  </a:cubicBezTo>
                  <a:cubicBezTo>
                    <a:pt x="108" y="24"/>
                    <a:pt x="84" y="0"/>
                    <a:pt x="54" y="0"/>
                  </a:cubicBezTo>
                  <a:close/>
                  <a:moveTo>
                    <a:pt x="54" y="82"/>
                  </a:moveTo>
                  <a:cubicBezTo>
                    <a:pt x="39" y="82"/>
                    <a:pt x="27" y="70"/>
                    <a:pt x="27" y="56"/>
                  </a:cubicBezTo>
                  <a:cubicBezTo>
                    <a:pt x="27" y="41"/>
                    <a:pt x="39" y="29"/>
                    <a:pt x="54" y="29"/>
                  </a:cubicBezTo>
                  <a:cubicBezTo>
                    <a:pt x="69" y="29"/>
                    <a:pt x="81" y="41"/>
                    <a:pt x="81" y="56"/>
                  </a:cubicBezTo>
                  <a:cubicBezTo>
                    <a:pt x="81" y="70"/>
                    <a:pt x="69" y="82"/>
                    <a:pt x="54" y="82"/>
                  </a:cubicBezTo>
                  <a:close/>
                </a:path>
              </a:pathLst>
            </a:custGeom>
            <a:solidFill>
              <a:schemeClr val="accent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normAutofit/>
            </a:bodyPr>
            <a:lstStyle/>
            <a:p>
              <a:pPr fontAlgn="auto">
                <a:spcBef>
                  <a:spcPts val="0"/>
                </a:spcBef>
                <a:spcAft>
                  <a:spcPts val="0"/>
                </a:spcAft>
              </a:pPr>
              <a:endParaRPr lang="en-GB" sz="1350">
                <a:solidFill>
                  <a:prstClr val="black"/>
                </a:solidFill>
                <a:latin typeface="Roboto"/>
                <a:cs typeface="+mn-cs"/>
              </a:endParaRPr>
            </a:p>
          </p:txBody>
        </p:sp>
        <p:sp>
          <p:nvSpPr>
            <p:cNvPr id="122" name="Oval 67">
              <a:extLst>
                <a:ext uri="{FF2B5EF4-FFF2-40B4-BE49-F238E27FC236}">
                  <a16:creationId xmlns:a16="http://schemas.microsoft.com/office/drawing/2014/main" id="{E406EFA5-0D9B-4762-AA13-3B8528FE3B8A}"/>
                </a:ext>
              </a:extLst>
            </p:cNvPr>
            <p:cNvSpPr>
              <a:spLocks noChangeArrowheads="1"/>
            </p:cNvSpPr>
            <p:nvPr/>
          </p:nvSpPr>
          <p:spPr bwMode="auto">
            <a:xfrm>
              <a:off x="9394825" y="2884788"/>
              <a:ext cx="82550" cy="80963"/>
            </a:xfrm>
            <a:prstGeom prst="ellipse">
              <a:avLst/>
            </a:prstGeom>
            <a:solidFill>
              <a:schemeClr val="tx1">
                <a:lumMod val="75000"/>
                <a:lumOff val="2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normAutofit fontScale="25000" lnSpcReduction="20000"/>
            </a:bodyPr>
            <a:lstStyle/>
            <a:p>
              <a:pPr fontAlgn="auto">
                <a:spcBef>
                  <a:spcPts val="0"/>
                </a:spcBef>
                <a:spcAft>
                  <a:spcPts val="0"/>
                </a:spcAft>
              </a:pPr>
              <a:endParaRPr lang="en-GB" sz="1350">
                <a:solidFill>
                  <a:prstClr val="black"/>
                </a:solidFill>
                <a:latin typeface="Roboto"/>
                <a:cs typeface="+mn-cs"/>
              </a:endParaRPr>
            </a:p>
          </p:txBody>
        </p:sp>
      </p:grpSp>
      <p:sp>
        <p:nvSpPr>
          <p:cNvPr id="123" name="TextBox 122">
            <a:extLst>
              <a:ext uri="{FF2B5EF4-FFF2-40B4-BE49-F238E27FC236}">
                <a16:creationId xmlns:a16="http://schemas.microsoft.com/office/drawing/2014/main" id="{EF94B5A8-AE3F-45CA-8BEA-D7AF8472E0F0}"/>
              </a:ext>
            </a:extLst>
          </p:cNvPr>
          <p:cNvSpPr txBox="1"/>
          <p:nvPr/>
        </p:nvSpPr>
        <p:spPr>
          <a:xfrm>
            <a:off x="718858" y="4848893"/>
            <a:ext cx="1979034" cy="1686258"/>
          </a:xfrm>
          <a:prstGeom prst="rect">
            <a:avLst/>
          </a:prstGeom>
          <a:noFill/>
        </p:spPr>
        <p:txBody>
          <a:bodyPr wrap="square" lIns="0" tIns="0" rIns="0" bIns="0" rtlCol="0" anchor="t">
            <a:noAutofit/>
          </a:bodyPr>
          <a:lstStyle/>
          <a:p>
            <a:pPr algn="ctr" fontAlgn="auto">
              <a:spcBef>
                <a:spcPts val="0"/>
              </a:spcBef>
              <a:spcAft>
                <a:spcPts val="0"/>
              </a:spcAft>
            </a:pPr>
            <a:r>
              <a:rPr lang="da-DK" sz="1200" b="1" u="sng">
                <a:solidFill>
                  <a:prstClr val="black">
                    <a:lumMod val="75000"/>
                    <a:lumOff val="25000"/>
                  </a:prstClr>
                </a:solidFill>
                <a:latin typeface="Roboto"/>
                <a:cs typeface="+mn-cs"/>
              </a:rPr>
              <a:t>PREVIOUS LEARNING</a:t>
            </a:r>
          </a:p>
          <a:p>
            <a:pPr marL="171450" indent="-171450" fontAlgn="auto">
              <a:spcBef>
                <a:spcPts val="0"/>
              </a:spcBef>
              <a:spcAft>
                <a:spcPts val="0"/>
              </a:spcAft>
              <a:buFont typeface="Arial" panose="020B0604020202020204" pitchFamily="34" charset="0"/>
              <a:buChar char="•"/>
            </a:pPr>
            <a:r>
              <a:rPr lang="da-DK" sz="1200">
                <a:solidFill>
                  <a:prstClr val="black">
                    <a:lumMod val="75000"/>
                    <a:lumOff val="25000"/>
                  </a:prstClr>
                </a:solidFill>
                <a:latin typeface="Roboto"/>
                <a:cs typeface="+mn-cs"/>
              </a:rPr>
              <a:t>Possible learning in Primary School</a:t>
            </a:r>
          </a:p>
          <a:p>
            <a:pPr marL="171450" indent="-171450" fontAlgn="auto">
              <a:spcBef>
                <a:spcPts val="0"/>
              </a:spcBef>
              <a:spcAft>
                <a:spcPts val="0"/>
              </a:spcAft>
              <a:buFont typeface="Arial" panose="020B0604020202020204" pitchFamily="34" charset="0"/>
              <a:buChar char="•"/>
            </a:pPr>
            <a:r>
              <a:rPr lang="da-DK" sz="1200">
                <a:solidFill>
                  <a:prstClr val="black">
                    <a:lumMod val="75000"/>
                    <a:lumOff val="25000"/>
                  </a:prstClr>
                </a:solidFill>
                <a:latin typeface="Roboto"/>
                <a:cs typeface="+mn-cs"/>
              </a:rPr>
              <a:t>Outrach with Feeder Secondaries?</a:t>
            </a:r>
          </a:p>
          <a:p>
            <a:pPr marL="171450" indent="-171450" fontAlgn="auto">
              <a:spcBef>
                <a:spcPts val="0"/>
              </a:spcBef>
              <a:spcAft>
                <a:spcPts val="0"/>
              </a:spcAft>
              <a:buFont typeface="Arial" panose="020B0604020202020204" pitchFamily="34" charset="0"/>
              <a:buChar char="•"/>
            </a:pPr>
            <a:r>
              <a:rPr lang="da-DK" sz="1200">
                <a:solidFill>
                  <a:prstClr val="black">
                    <a:lumMod val="75000"/>
                    <a:lumOff val="25000"/>
                  </a:prstClr>
                </a:solidFill>
                <a:latin typeface="Roboto"/>
                <a:cs typeface="+mn-cs"/>
              </a:rPr>
              <a:t>Simple control – Lego Dacta/Edison Robot</a:t>
            </a:r>
          </a:p>
          <a:p>
            <a:pPr algn="r" fontAlgn="auto">
              <a:spcBef>
                <a:spcPts val="0"/>
              </a:spcBef>
              <a:spcAft>
                <a:spcPts val="0"/>
              </a:spcAft>
            </a:pPr>
            <a:r>
              <a:rPr lang="da-DK" sz="1200">
                <a:solidFill>
                  <a:prstClr val="black">
                    <a:lumMod val="75000"/>
                    <a:lumOff val="25000"/>
                  </a:prstClr>
                </a:solidFill>
                <a:latin typeface="Roboto"/>
                <a:cs typeface="+mn-cs"/>
              </a:rPr>
              <a:t> </a:t>
            </a:r>
          </a:p>
          <a:p>
            <a:pPr algn="r" fontAlgn="auto">
              <a:spcBef>
                <a:spcPts val="0"/>
              </a:spcBef>
              <a:spcAft>
                <a:spcPts val="0"/>
              </a:spcAft>
            </a:pPr>
            <a:r>
              <a:rPr lang="da-DK" sz="1200">
                <a:solidFill>
                  <a:prstClr val="black">
                    <a:lumMod val="75000"/>
                    <a:lumOff val="25000"/>
                  </a:prstClr>
                </a:solidFill>
                <a:latin typeface="Roboto"/>
                <a:cs typeface="+mn-cs"/>
              </a:rPr>
              <a:t>. </a:t>
            </a:r>
          </a:p>
        </p:txBody>
      </p:sp>
      <p:sp>
        <p:nvSpPr>
          <p:cNvPr id="124" name="Freeform: Shape 123">
            <a:extLst>
              <a:ext uri="{FF2B5EF4-FFF2-40B4-BE49-F238E27FC236}">
                <a16:creationId xmlns:a16="http://schemas.microsoft.com/office/drawing/2014/main" id="{120B58C4-F013-47ED-9C75-CB2DFB003A15}"/>
              </a:ext>
            </a:extLst>
          </p:cNvPr>
          <p:cNvSpPr/>
          <p:nvPr/>
        </p:nvSpPr>
        <p:spPr bwMode="auto">
          <a:xfrm>
            <a:off x="2561029" y="5467167"/>
            <a:ext cx="895946" cy="658448"/>
          </a:xfrm>
          <a:custGeom>
            <a:avLst/>
            <a:gdLst>
              <a:gd name="connsiteX0" fmla="*/ 1200150 w 1200150"/>
              <a:gd name="connsiteY0" fmla="*/ 819150 h 819150"/>
              <a:gd name="connsiteX1" fmla="*/ 1200150 w 1200150"/>
              <a:gd name="connsiteY1" fmla="*/ 0 h 819150"/>
              <a:gd name="connsiteX2" fmla="*/ 0 w 1200150"/>
              <a:gd name="connsiteY2" fmla="*/ 0 h 819150"/>
            </a:gdLst>
            <a:ahLst/>
            <a:cxnLst>
              <a:cxn ang="0">
                <a:pos x="connsiteX0" y="connsiteY0"/>
              </a:cxn>
              <a:cxn ang="0">
                <a:pos x="connsiteX1" y="connsiteY1"/>
              </a:cxn>
              <a:cxn ang="0">
                <a:pos x="connsiteX2" y="connsiteY2"/>
              </a:cxn>
            </a:cxnLst>
            <a:rect l="l" t="t" r="r" b="b"/>
            <a:pathLst>
              <a:path w="1200150" h="819150">
                <a:moveTo>
                  <a:pt x="1200150" y="819150"/>
                </a:moveTo>
                <a:lnTo>
                  <a:pt x="1200150" y="0"/>
                </a:lnTo>
                <a:lnTo>
                  <a:pt x="0" y="0"/>
                </a:lnTo>
              </a:path>
            </a:pathLst>
          </a:custGeom>
          <a:ln>
            <a:solidFill>
              <a:schemeClr val="tx1">
                <a:lumMod val="75000"/>
                <a:lumOff val="25000"/>
              </a:schemeClr>
            </a:solidFill>
            <a:tailEnd type="oval"/>
          </a:ln>
        </p:spPr>
        <p:style>
          <a:lnRef idx="1">
            <a:schemeClr val="accent1"/>
          </a:lnRef>
          <a:fillRef idx="0">
            <a:schemeClr val="accent1"/>
          </a:fillRef>
          <a:effectRef idx="0">
            <a:schemeClr val="accent1"/>
          </a:effectRef>
          <a:fontRef idx="minor">
            <a:schemeClr val="tx1"/>
          </a:fontRef>
        </p:style>
        <p:txBody>
          <a:bodyPr rtlCol="0" anchor="ctr">
            <a:normAutofit/>
          </a:bodyPr>
          <a:lstStyle/>
          <a:p>
            <a:pPr algn="ctr" fontAlgn="auto">
              <a:spcBef>
                <a:spcPts val="0"/>
              </a:spcBef>
              <a:spcAft>
                <a:spcPts val="0"/>
              </a:spcAft>
            </a:pPr>
            <a:endParaRPr lang="en-GB" sz="1350">
              <a:solidFill>
                <a:prstClr val="black"/>
              </a:solidFill>
              <a:latin typeface="Roboto"/>
            </a:endParaRPr>
          </a:p>
        </p:txBody>
      </p:sp>
      <p:sp>
        <p:nvSpPr>
          <p:cNvPr id="82" name="Freeform: Shape 81">
            <a:extLst>
              <a:ext uri="{FF2B5EF4-FFF2-40B4-BE49-F238E27FC236}">
                <a16:creationId xmlns:a16="http://schemas.microsoft.com/office/drawing/2014/main" id="{9B68E69C-11B3-4F77-AF75-89247588F320}"/>
              </a:ext>
            </a:extLst>
          </p:cNvPr>
          <p:cNvSpPr/>
          <p:nvPr/>
        </p:nvSpPr>
        <p:spPr bwMode="auto">
          <a:xfrm>
            <a:off x="2776921" y="1813356"/>
            <a:ext cx="3564612" cy="658910"/>
          </a:xfrm>
          <a:custGeom>
            <a:avLst/>
            <a:gdLst>
              <a:gd name="connsiteX0" fmla="*/ 1200150 w 1200150"/>
              <a:gd name="connsiteY0" fmla="*/ 819150 h 819150"/>
              <a:gd name="connsiteX1" fmla="*/ 1200150 w 1200150"/>
              <a:gd name="connsiteY1" fmla="*/ 0 h 819150"/>
              <a:gd name="connsiteX2" fmla="*/ 0 w 1200150"/>
              <a:gd name="connsiteY2" fmla="*/ 0 h 819150"/>
            </a:gdLst>
            <a:ahLst/>
            <a:cxnLst>
              <a:cxn ang="0">
                <a:pos x="connsiteX0" y="connsiteY0"/>
              </a:cxn>
              <a:cxn ang="0">
                <a:pos x="connsiteX1" y="connsiteY1"/>
              </a:cxn>
              <a:cxn ang="0">
                <a:pos x="connsiteX2" y="connsiteY2"/>
              </a:cxn>
            </a:cxnLst>
            <a:rect l="l" t="t" r="r" b="b"/>
            <a:pathLst>
              <a:path w="1200150" h="819150">
                <a:moveTo>
                  <a:pt x="1200150" y="819150"/>
                </a:moveTo>
                <a:lnTo>
                  <a:pt x="1200150" y="0"/>
                </a:lnTo>
                <a:lnTo>
                  <a:pt x="0" y="0"/>
                </a:lnTo>
              </a:path>
            </a:pathLst>
          </a:custGeom>
          <a:ln>
            <a:solidFill>
              <a:schemeClr val="tx1">
                <a:lumMod val="75000"/>
                <a:lumOff val="25000"/>
              </a:schemeClr>
            </a:solidFill>
            <a:tailEnd type="oval"/>
          </a:ln>
        </p:spPr>
        <p:style>
          <a:lnRef idx="1">
            <a:schemeClr val="accent1"/>
          </a:lnRef>
          <a:fillRef idx="0">
            <a:schemeClr val="accent1"/>
          </a:fillRef>
          <a:effectRef idx="0">
            <a:schemeClr val="accent1"/>
          </a:effectRef>
          <a:fontRef idx="minor">
            <a:schemeClr val="tx1"/>
          </a:fontRef>
        </p:style>
        <p:txBody>
          <a:bodyPr rtlCol="0" anchor="ctr">
            <a:normAutofit/>
          </a:bodyPr>
          <a:lstStyle/>
          <a:p>
            <a:pPr algn="ctr" fontAlgn="auto">
              <a:spcBef>
                <a:spcPts val="0"/>
              </a:spcBef>
              <a:spcAft>
                <a:spcPts val="0"/>
              </a:spcAft>
            </a:pPr>
            <a:endParaRPr lang="en-GB" sz="1350">
              <a:solidFill>
                <a:prstClr val="black"/>
              </a:solidFill>
              <a:latin typeface="Roboto"/>
            </a:endParaRPr>
          </a:p>
        </p:txBody>
      </p:sp>
      <p:sp>
        <p:nvSpPr>
          <p:cNvPr id="86" name="Freeform: Shape 85">
            <a:extLst>
              <a:ext uri="{FF2B5EF4-FFF2-40B4-BE49-F238E27FC236}">
                <a16:creationId xmlns:a16="http://schemas.microsoft.com/office/drawing/2014/main" id="{9DF30032-6D5B-4EF2-B87D-682456D4FD7A}"/>
              </a:ext>
            </a:extLst>
          </p:cNvPr>
          <p:cNvSpPr/>
          <p:nvPr/>
        </p:nvSpPr>
        <p:spPr bwMode="auto">
          <a:xfrm>
            <a:off x="6033783" y="1178263"/>
            <a:ext cx="1628866" cy="173237"/>
          </a:xfrm>
          <a:custGeom>
            <a:avLst/>
            <a:gdLst>
              <a:gd name="connsiteX0" fmla="*/ 1200150 w 1200150"/>
              <a:gd name="connsiteY0" fmla="*/ 819150 h 819150"/>
              <a:gd name="connsiteX1" fmla="*/ 1200150 w 1200150"/>
              <a:gd name="connsiteY1" fmla="*/ 0 h 819150"/>
              <a:gd name="connsiteX2" fmla="*/ 0 w 1200150"/>
              <a:gd name="connsiteY2" fmla="*/ 0 h 819150"/>
            </a:gdLst>
            <a:ahLst/>
            <a:cxnLst>
              <a:cxn ang="0">
                <a:pos x="connsiteX0" y="connsiteY0"/>
              </a:cxn>
              <a:cxn ang="0">
                <a:pos x="connsiteX1" y="connsiteY1"/>
              </a:cxn>
              <a:cxn ang="0">
                <a:pos x="connsiteX2" y="connsiteY2"/>
              </a:cxn>
            </a:cxnLst>
            <a:rect l="l" t="t" r="r" b="b"/>
            <a:pathLst>
              <a:path w="1200150" h="819150">
                <a:moveTo>
                  <a:pt x="1200150" y="819150"/>
                </a:moveTo>
                <a:lnTo>
                  <a:pt x="1200150" y="0"/>
                </a:lnTo>
                <a:lnTo>
                  <a:pt x="0" y="0"/>
                </a:lnTo>
              </a:path>
            </a:pathLst>
          </a:custGeom>
          <a:ln>
            <a:solidFill>
              <a:schemeClr val="tx1">
                <a:lumMod val="75000"/>
                <a:lumOff val="25000"/>
              </a:schemeClr>
            </a:solidFill>
            <a:tailEnd type="oval"/>
          </a:ln>
        </p:spPr>
        <p:style>
          <a:lnRef idx="1">
            <a:schemeClr val="accent1"/>
          </a:lnRef>
          <a:fillRef idx="0">
            <a:schemeClr val="accent1"/>
          </a:fillRef>
          <a:effectRef idx="0">
            <a:schemeClr val="accent1"/>
          </a:effectRef>
          <a:fontRef idx="minor">
            <a:schemeClr val="tx1"/>
          </a:fontRef>
        </p:style>
        <p:txBody>
          <a:bodyPr rtlCol="0" anchor="ctr">
            <a:normAutofit fontScale="47500" lnSpcReduction="20000"/>
          </a:bodyPr>
          <a:lstStyle/>
          <a:p>
            <a:pPr algn="ctr" fontAlgn="auto">
              <a:spcBef>
                <a:spcPts val="0"/>
              </a:spcBef>
              <a:spcAft>
                <a:spcPts val="0"/>
              </a:spcAft>
            </a:pPr>
            <a:endParaRPr lang="en-GB" sz="1350">
              <a:solidFill>
                <a:prstClr val="black"/>
              </a:solidFill>
              <a:latin typeface="Roboto"/>
            </a:endParaRPr>
          </a:p>
        </p:txBody>
      </p:sp>
      <p:pic>
        <p:nvPicPr>
          <p:cNvPr id="3" name="Picture 2" descr="A picture containing drawing&#10;&#10;Description automatically generated">
            <a:extLst>
              <a:ext uri="{FF2B5EF4-FFF2-40B4-BE49-F238E27FC236}">
                <a16:creationId xmlns:a16="http://schemas.microsoft.com/office/drawing/2014/main" id="{52B5F2B2-698D-4EE4-9304-39337B3DE456}"/>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91072" y="87123"/>
            <a:ext cx="582740" cy="629190"/>
          </a:xfrm>
          <a:prstGeom prst="rect">
            <a:avLst/>
          </a:prstGeom>
        </p:spPr>
      </p:pic>
      <p:grpSp>
        <p:nvGrpSpPr>
          <p:cNvPr id="78" name="Group 77">
            <a:extLst>
              <a:ext uri="{FF2B5EF4-FFF2-40B4-BE49-F238E27FC236}">
                <a16:creationId xmlns:a16="http://schemas.microsoft.com/office/drawing/2014/main" id="{B97A7BE5-F2D2-4993-BF3C-B965833872FE}"/>
              </a:ext>
            </a:extLst>
          </p:cNvPr>
          <p:cNvGrpSpPr/>
          <p:nvPr/>
        </p:nvGrpSpPr>
        <p:grpSpPr>
          <a:xfrm>
            <a:off x="9142444" y="3569181"/>
            <a:ext cx="277415" cy="382191"/>
            <a:chOff x="9251950" y="2737151"/>
            <a:chExt cx="369887" cy="509588"/>
          </a:xfrm>
        </p:grpSpPr>
        <p:sp>
          <p:nvSpPr>
            <p:cNvPr id="81" name="Oval 67">
              <a:extLst>
                <a:ext uri="{FF2B5EF4-FFF2-40B4-BE49-F238E27FC236}">
                  <a16:creationId xmlns:a16="http://schemas.microsoft.com/office/drawing/2014/main" id="{6A9315C2-B345-4AD3-96CD-8E29437504E9}"/>
                </a:ext>
              </a:extLst>
            </p:cNvPr>
            <p:cNvSpPr>
              <a:spLocks noChangeArrowheads="1"/>
            </p:cNvSpPr>
            <p:nvPr/>
          </p:nvSpPr>
          <p:spPr bwMode="auto">
            <a:xfrm>
              <a:off x="9325791" y="2817082"/>
              <a:ext cx="220618" cy="216374"/>
            </a:xfrm>
            <a:prstGeom prst="ellipse">
              <a:avLst/>
            </a:prstGeom>
            <a:solidFill>
              <a:schemeClr val="bg1"/>
            </a:solidFill>
            <a:ln>
              <a:noFill/>
            </a:ln>
          </p:spPr>
          <p:txBody>
            <a:bodyPr vert="horz" wrap="square" lIns="68580" tIns="34290" rIns="68580" bIns="34290" numCol="1" anchor="t" anchorCtr="0" compatLnSpc="1">
              <a:prstTxWarp prst="textNoShape">
                <a:avLst/>
              </a:prstTxWarp>
              <a:normAutofit fontScale="25000" lnSpcReduction="20000"/>
            </a:bodyPr>
            <a:lstStyle/>
            <a:p>
              <a:pPr fontAlgn="auto">
                <a:spcBef>
                  <a:spcPts val="0"/>
                </a:spcBef>
                <a:spcAft>
                  <a:spcPts val="0"/>
                </a:spcAft>
              </a:pPr>
              <a:endParaRPr lang="en-GB" sz="1350">
                <a:solidFill>
                  <a:prstClr val="black"/>
                </a:solidFill>
                <a:latin typeface="Roboto"/>
                <a:cs typeface="+mn-cs"/>
              </a:endParaRPr>
            </a:p>
          </p:txBody>
        </p:sp>
        <p:sp>
          <p:nvSpPr>
            <p:cNvPr id="88" name="Freeform 66">
              <a:extLst>
                <a:ext uri="{FF2B5EF4-FFF2-40B4-BE49-F238E27FC236}">
                  <a16:creationId xmlns:a16="http://schemas.microsoft.com/office/drawing/2014/main" id="{494C1C20-8CB7-47E4-9648-8F241F61C949}"/>
                </a:ext>
              </a:extLst>
            </p:cNvPr>
            <p:cNvSpPr>
              <a:spLocks noEditPoints="1"/>
            </p:cNvSpPr>
            <p:nvPr/>
          </p:nvSpPr>
          <p:spPr bwMode="auto">
            <a:xfrm>
              <a:off x="9251950" y="2737151"/>
              <a:ext cx="369887" cy="509588"/>
            </a:xfrm>
            <a:custGeom>
              <a:avLst/>
              <a:gdLst>
                <a:gd name="T0" fmla="*/ 54 w 108"/>
                <a:gd name="T1" fmla="*/ 0 h 149"/>
                <a:gd name="T2" fmla="*/ 0 w 108"/>
                <a:gd name="T3" fmla="*/ 54 h 149"/>
                <a:gd name="T4" fmla="*/ 54 w 108"/>
                <a:gd name="T5" fmla="*/ 149 h 149"/>
                <a:gd name="T6" fmla="*/ 108 w 108"/>
                <a:gd name="T7" fmla="*/ 54 h 149"/>
                <a:gd name="T8" fmla="*/ 54 w 108"/>
                <a:gd name="T9" fmla="*/ 0 h 149"/>
                <a:gd name="T10" fmla="*/ 54 w 108"/>
                <a:gd name="T11" fmla="*/ 82 h 149"/>
                <a:gd name="T12" fmla="*/ 27 w 108"/>
                <a:gd name="T13" fmla="*/ 56 h 149"/>
                <a:gd name="T14" fmla="*/ 54 w 108"/>
                <a:gd name="T15" fmla="*/ 29 h 149"/>
                <a:gd name="T16" fmla="*/ 81 w 108"/>
                <a:gd name="T17" fmla="*/ 56 h 149"/>
                <a:gd name="T18" fmla="*/ 54 w 108"/>
                <a:gd name="T19" fmla="*/ 82 h 1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8" h="149">
                  <a:moveTo>
                    <a:pt x="54" y="0"/>
                  </a:moveTo>
                  <a:cubicBezTo>
                    <a:pt x="24" y="0"/>
                    <a:pt x="0" y="24"/>
                    <a:pt x="0" y="54"/>
                  </a:cubicBezTo>
                  <a:cubicBezTo>
                    <a:pt x="0" y="100"/>
                    <a:pt x="54" y="149"/>
                    <a:pt x="54" y="149"/>
                  </a:cubicBezTo>
                  <a:cubicBezTo>
                    <a:pt x="54" y="149"/>
                    <a:pt x="108" y="100"/>
                    <a:pt x="108" y="54"/>
                  </a:cubicBezTo>
                  <a:cubicBezTo>
                    <a:pt x="108" y="24"/>
                    <a:pt x="84" y="0"/>
                    <a:pt x="54" y="0"/>
                  </a:cubicBezTo>
                  <a:close/>
                  <a:moveTo>
                    <a:pt x="54" y="82"/>
                  </a:moveTo>
                  <a:cubicBezTo>
                    <a:pt x="39" y="82"/>
                    <a:pt x="27" y="70"/>
                    <a:pt x="27" y="56"/>
                  </a:cubicBezTo>
                  <a:cubicBezTo>
                    <a:pt x="27" y="41"/>
                    <a:pt x="39" y="29"/>
                    <a:pt x="54" y="29"/>
                  </a:cubicBezTo>
                  <a:cubicBezTo>
                    <a:pt x="69" y="29"/>
                    <a:pt x="81" y="41"/>
                    <a:pt x="81" y="56"/>
                  </a:cubicBezTo>
                  <a:cubicBezTo>
                    <a:pt x="81" y="70"/>
                    <a:pt x="69" y="82"/>
                    <a:pt x="54" y="82"/>
                  </a:cubicBez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normAutofit/>
            </a:bodyPr>
            <a:lstStyle/>
            <a:p>
              <a:pPr fontAlgn="auto">
                <a:spcBef>
                  <a:spcPts val="0"/>
                </a:spcBef>
                <a:spcAft>
                  <a:spcPts val="0"/>
                </a:spcAft>
              </a:pPr>
              <a:endParaRPr lang="en-GB" sz="1350">
                <a:solidFill>
                  <a:prstClr val="black"/>
                </a:solidFill>
                <a:latin typeface="Roboto"/>
                <a:cs typeface="+mn-cs"/>
              </a:endParaRPr>
            </a:p>
          </p:txBody>
        </p:sp>
        <p:sp>
          <p:nvSpPr>
            <p:cNvPr id="92" name="Oval 67">
              <a:extLst>
                <a:ext uri="{FF2B5EF4-FFF2-40B4-BE49-F238E27FC236}">
                  <a16:creationId xmlns:a16="http://schemas.microsoft.com/office/drawing/2014/main" id="{1B3199C2-A3DA-4DF2-BF57-837A9EE4B7D9}"/>
                </a:ext>
              </a:extLst>
            </p:cNvPr>
            <p:cNvSpPr>
              <a:spLocks noChangeArrowheads="1"/>
            </p:cNvSpPr>
            <p:nvPr/>
          </p:nvSpPr>
          <p:spPr bwMode="auto">
            <a:xfrm>
              <a:off x="9394825" y="2884788"/>
              <a:ext cx="82550" cy="80963"/>
            </a:xfrm>
            <a:prstGeom prst="ellipse">
              <a:avLst/>
            </a:prstGeom>
            <a:solidFill>
              <a:schemeClr val="tx1">
                <a:lumMod val="75000"/>
                <a:lumOff val="2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normAutofit fontScale="25000" lnSpcReduction="20000"/>
            </a:bodyPr>
            <a:lstStyle/>
            <a:p>
              <a:pPr fontAlgn="auto">
                <a:spcBef>
                  <a:spcPts val="0"/>
                </a:spcBef>
                <a:spcAft>
                  <a:spcPts val="0"/>
                </a:spcAft>
              </a:pPr>
              <a:endParaRPr lang="en-GB" sz="1350">
                <a:solidFill>
                  <a:prstClr val="black"/>
                </a:solidFill>
                <a:latin typeface="Roboto"/>
                <a:cs typeface="+mn-cs"/>
              </a:endParaRPr>
            </a:p>
          </p:txBody>
        </p:sp>
      </p:grpSp>
      <p:sp>
        <p:nvSpPr>
          <p:cNvPr id="99" name="TextBox 98">
            <a:extLst>
              <a:ext uri="{FF2B5EF4-FFF2-40B4-BE49-F238E27FC236}">
                <a16:creationId xmlns:a16="http://schemas.microsoft.com/office/drawing/2014/main" id="{9A394B45-D979-4408-A2AB-2C04C7DCF4BF}"/>
              </a:ext>
            </a:extLst>
          </p:cNvPr>
          <p:cNvSpPr txBox="1"/>
          <p:nvPr/>
        </p:nvSpPr>
        <p:spPr>
          <a:xfrm>
            <a:off x="6368564" y="218360"/>
            <a:ext cx="2122076" cy="1124713"/>
          </a:xfrm>
          <a:prstGeom prst="rect">
            <a:avLst/>
          </a:prstGeom>
          <a:noFill/>
        </p:spPr>
        <p:txBody>
          <a:bodyPr wrap="square" lIns="0" tIns="0" rIns="0" bIns="0" rtlCol="0" anchor="t">
            <a:noAutofit/>
          </a:bodyPr>
          <a:lstStyle/>
          <a:p>
            <a:pPr algn="ctr" fontAlgn="auto">
              <a:spcBef>
                <a:spcPts val="0"/>
              </a:spcBef>
              <a:spcAft>
                <a:spcPts val="0"/>
              </a:spcAft>
            </a:pPr>
            <a:r>
              <a:rPr lang="da-DK" sz="1200" b="1" u="sng">
                <a:solidFill>
                  <a:prstClr val="black">
                    <a:lumMod val="75000"/>
                    <a:lumOff val="25000"/>
                  </a:prstClr>
                </a:solidFill>
                <a:latin typeface="Roboto"/>
                <a:cs typeface="+mn-cs"/>
              </a:rPr>
              <a:t>WHAT? (CAREERS)</a:t>
            </a:r>
          </a:p>
          <a:p>
            <a:pPr marL="365125" indent="-182563" fontAlgn="auto">
              <a:spcBef>
                <a:spcPts val="0"/>
              </a:spcBef>
              <a:spcAft>
                <a:spcPts val="0"/>
              </a:spcAft>
              <a:buFont typeface="Arial" panose="020B0604020202020204" pitchFamily="34" charset="0"/>
              <a:buChar char="•"/>
            </a:pPr>
            <a:r>
              <a:rPr lang="da-DK" sz="1200">
                <a:solidFill>
                  <a:prstClr val="black">
                    <a:lumMod val="75000"/>
                    <a:lumOff val="25000"/>
                  </a:prstClr>
                </a:solidFill>
                <a:latin typeface="Roboto"/>
                <a:cs typeface="+mn-cs"/>
              </a:rPr>
              <a:t>Graphic designer</a:t>
            </a:r>
          </a:p>
          <a:p>
            <a:pPr marL="365125" indent="-182563" fontAlgn="auto">
              <a:spcBef>
                <a:spcPts val="0"/>
              </a:spcBef>
              <a:spcAft>
                <a:spcPts val="0"/>
              </a:spcAft>
              <a:buFont typeface="Arial" panose="020B0604020202020204" pitchFamily="34" charset="0"/>
              <a:buChar char="•"/>
            </a:pPr>
            <a:r>
              <a:rPr lang="da-DK" sz="1200">
                <a:solidFill>
                  <a:prstClr val="black">
                    <a:lumMod val="75000"/>
                    <a:lumOff val="25000"/>
                  </a:prstClr>
                </a:solidFill>
                <a:latin typeface="Roboto"/>
                <a:cs typeface="+mn-cs"/>
              </a:rPr>
              <a:t>Engineer (F1)</a:t>
            </a:r>
          </a:p>
          <a:p>
            <a:pPr marL="365125" indent="-182563" fontAlgn="auto">
              <a:spcBef>
                <a:spcPts val="0"/>
              </a:spcBef>
              <a:spcAft>
                <a:spcPts val="0"/>
              </a:spcAft>
              <a:buFont typeface="Arial" panose="020B0604020202020204" pitchFamily="34" charset="0"/>
              <a:buChar char="•"/>
            </a:pPr>
            <a:r>
              <a:rPr lang="da-DK" sz="1200">
                <a:solidFill>
                  <a:prstClr val="black">
                    <a:lumMod val="75000"/>
                    <a:lumOff val="25000"/>
                  </a:prstClr>
                </a:solidFill>
                <a:latin typeface="Roboto"/>
                <a:cs typeface="+mn-cs"/>
              </a:rPr>
              <a:t>CNC Machine operator </a:t>
            </a:r>
          </a:p>
          <a:p>
            <a:pPr algn="r" fontAlgn="auto">
              <a:spcBef>
                <a:spcPts val="0"/>
              </a:spcBef>
              <a:spcAft>
                <a:spcPts val="0"/>
              </a:spcAft>
            </a:pPr>
            <a:endParaRPr lang="da-DK" sz="1200">
              <a:solidFill>
                <a:prstClr val="black">
                  <a:lumMod val="75000"/>
                  <a:lumOff val="25000"/>
                </a:prstClr>
              </a:solidFill>
              <a:latin typeface="Roboto"/>
              <a:cs typeface="+mn-cs"/>
            </a:endParaRPr>
          </a:p>
        </p:txBody>
      </p:sp>
      <p:sp>
        <p:nvSpPr>
          <p:cNvPr id="73" name="TextBox 72">
            <a:extLst>
              <a:ext uri="{FF2B5EF4-FFF2-40B4-BE49-F238E27FC236}">
                <a16:creationId xmlns:a16="http://schemas.microsoft.com/office/drawing/2014/main" id="{A1713C65-CD69-4BDC-88E1-A96D2D25FCE2}"/>
              </a:ext>
            </a:extLst>
          </p:cNvPr>
          <p:cNvSpPr txBox="1"/>
          <p:nvPr/>
        </p:nvSpPr>
        <p:spPr>
          <a:xfrm>
            <a:off x="569419" y="756809"/>
            <a:ext cx="2403445" cy="1682516"/>
          </a:xfrm>
          <a:prstGeom prst="rect">
            <a:avLst/>
          </a:prstGeom>
          <a:noFill/>
          <a:ln w="28575">
            <a:solidFill>
              <a:srgbClr val="C00000"/>
            </a:solidFill>
          </a:ln>
        </p:spPr>
        <p:txBody>
          <a:bodyPr wrap="square" lIns="0" tIns="0" rIns="0" bIns="0" rtlCol="0" anchor="t">
            <a:normAutofit/>
          </a:bodyPr>
          <a:lstStyle/>
          <a:p>
            <a:pPr marL="352425" indent="-268288" algn="ctr" fontAlgn="auto">
              <a:spcBef>
                <a:spcPts val="0"/>
              </a:spcBef>
              <a:spcAft>
                <a:spcPts val="0"/>
              </a:spcAft>
            </a:pPr>
            <a:r>
              <a:rPr lang="da-DK" sz="1200" b="1" u="sng">
                <a:solidFill>
                  <a:prstClr val="black">
                    <a:lumMod val="75000"/>
                    <a:lumOff val="25000"/>
                  </a:prstClr>
                </a:solidFill>
                <a:latin typeface="Roboto"/>
                <a:cs typeface="+mn-cs"/>
              </a:rPr>
              <a:t>AIMS</a:t>
            </a:r>
          </a:p>
          <a:p>
            <a:pPr marL="179388" indent="-95250" fontAlgn="auto">
              <a:spcBef>
                <a:spcPts val="0"/>
              </a:spcBef>
              <a:spcAft>
                <a:spcPts val="0"/>
              </a:spcAft>
              <a:buFont typeface="Arial" panose="020B0604020202020204" pitchFamily="34" charset="0"/>
              <a:buChar char="•"/>
            </a:pPr>
            <a:r>
              <a:rPr lang="da-DK" sz="1200">
                <a:solidFill>
                  <a:prstClr val="black">
                    <a:lumMod val="75000"/>
                    <a:lumOff val="25000"/>
                  </a:prstClr>
                </a:solidFill>
                <a:latin typeface="Roboto"/>
                <a:cs typeface="+mn-cs"/>
              </a:rPr>
              <a:t>To introduce students to the concept of designing and manufacturing using CAD CAM</a:t>
            </a:r>
          </a:p>
          <a:p>
            <a:pPr marL="179388" indent="-95250" fontAlgn="auto">
              <a:spcBef>
                <a:spcPts val="0"/>
              </a:spcBef>
              <a:spcAft>
                <a:spcPts val="0"/>
              </a:spcAft>
              <a:buFont typeface="Arial" panose="020B0604020202020204" pitchFamily="34" charset="0"/>
              <a:buChar char="•"/>
            </a:pPr>
            <a:r>
              <a:rPr lang="da-DK" sz="1200">
                <a:solidFill>
                  <a:prstClr val="black">
                    <a:lumMod val="75000"/>
                    <a:lumOff val="25000"/>
                  </a:prstClr>
                </a:solidFill>
                <a:latin typeface="Roboto"/>
                <a:cs typeface="+mn-cs"/>
              </a:rPr>
              <a:t>To introduce students to 2D Design and then become confident in its basic features</a:t>
            </a:r>
          </a:p>
          <a:p>
            <a:pPr marL="179388" indent="-95250" fontAlgn="auto">
              <a:spcBef>
                <a:spcPts val="0"/>
              </a:spcBef>
              <a:spcAft>
                <a:spcPts val="0"/>
              </a:spcAft>
              <a:buFont typeface="Arial" panose="020B0604020202020204" pitchFamily="34" charset="0"/>
              <a:buChar char="•"/>
            </a:pPr>
            <a:r>
              <a:rPr lang="da-DK" sz="1200">
                <a:solidFill>
                  <a:prstClr val="black">
                    <a:lumMod val="75000"/>
                    <a:lumOff val="25000"/>
                  </a:prstClr>
                </a:solidFill>
                <a:latin typeface="Roboto"/>
                <a:cs typeface="+mn-cs"/>
              </a:rPr>
              <a:t>For students to manufacture a product using the Laser Cutter</a:t>
            </a:r>
          </a:p>
        </p:txBody>
      </p:sp>
      <p:pic>
        <p:nvPicPr>
          <p:cNvPr id="4" name="Picture 3" descr="A picture containing colorful, shirt&#10;&#10;Description automatically generated">
            <a:extLst>
              <a:ext uri="{FF2B5EF4-FFF2-40B4-BE49-F238E27FC236}">
                <a16:creationId xmlns:a16="http://schemas.microsoft.com/office/drawing/2014/main" id="{EA967EA6-9783-4F76-9A79-6188BFAB7223}"/>
              </a:ext>
            </a:extLst>
          </p:cNvPr>
          <p:cNvPicPr>
            <a:picLocks noChangeAspect="1"/>
          </p:cNvPicPr>
          <p:nvPr/>
        </p:nvPicPr>
        <p:blipFill>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8528135" y="-48617"/>
            <a:ext cx="1082602" cy="1089574"/>
          </a:xfrm>
          <a:prstGeom prst="rect">
            <a:avLst/>
          </a:prstGeom>
        </p:spPr>
      </p:pic>
      <p:sp>
        <p:nvSpPr>
          <p:cNvPr id="71" name="Freeform: Shape 70">
            <a:extLst>
              <a:ext uri="{FF2B5EF4-FFF2-40B4-BE49-F238E27FC236}">
                <a16:creationId xmlns:a16="http://schemas.microsoft.com/office/drawing/2014/main" id="{3AE87E24-0411-45AB-B897-4C934B30FDAD}"/>
              </a:ext>
            </a:extLst>
          </p:cNvPr>
          <p:cNvSpPr/>
          <p:nvPr/>
        </p:nvSpPr>
        <p:spPr bwMode="auto">
          <a:xfrm>
            <a:off x="8321438" y="996136"/>
            <a:ext cx="956331" cy="2653798"/>
          </a:xfrm>
          <a:custGeom>
            <a:avLst/>
            <a:gdLst>
              <a:gd name="connsiteX0" fmla="*/ 1200150 w 1200150"/>
              <a:gd name="connsiteY0" fmla="*/ 819150 h 819150"/>
              <a:gd name="connsiteX1" fmla="*/ 1200150 w 1200150"/>
              <a:gd name="connsiteY1" fmla="*/ 0 h 819150"/>
              <a:gd name="connsiteX2" fmla="*/ 0 w 1200150"/>
              <a:gd name="connsiteY2" fmla="*/ 0 h 819150"/>
            </a:gdLst>
            <a:ahLst/>
            <a:cxnLst>
              <a:cxn ang="0">
                <a:pos x="connsiteX0" y="connsiteY0"/>
              </a:cxn>
              <a:cxn ang="0">
                <a:pos x="connsiteX1" y="connsiteY1"/>
              </a:cxn>
              <a:cxn ang="0">
                <a:pos x="connsiteX2" y="connsiteY2"/>
              </a:cxn>
            </a:cxnLst>
            <a:rect l="l" t="t" r="r" b="b"/>
            <a:pathLst>
              <a:path w="1200150" h="819150">
                <a:moveTo>
                  <a:pt x="1200150" y="819150"/>
                </a:moveTo>
                <a:lnTo>
                  <a:pt x="1200150" y="0"/>
                </a:lnTo>
                <a:lnTo>
                  <a:pt x="0" y="0"/>
                </a:lnTo>
              </a:path>
            </a:pathLst>
          </a:custGeom>
          <a:ln>
            <a:solidFill>
              <a:schemeClr val="tx1">
                <a:lumMod val="75000"/>
                <a:lumOff val="25000"/>
              </a:schemeClr>
            </a:solidFill>
            <a:tailEnd type="oval"/>
          </a:ln>
        </p:spPr>
        <p:style>
          <a:lnRef idx="1">
            <a:schemeClr val="accent1"/>
          </a:lnRef>
          <a:fillRef idx="0">
            <a:schemeClr val="accent1"/>
          </a:fillRef>
          <a:effectRef idx="0">
            <a:schemeClr val="accent1"/>
          </a:effectRef>
          <a:fontRef idx="minor">
            <a:schemeClr val="tx1"/>
          </a:fontRef>
        </p:style>
        <p:txBody>
          <a:bodyPr rtlCol="0" anchor="ctr">
            <a:normAutofit/>
          </a:bodyPr>
          <a:lstStyle/>
          <a:p>
            <a:pPr algn="ctr" fontAlgn="auto">
              <a:spcBef>
                <a:spcPts val="0"/>
              </a:spcBef>
              <a:spcAft>
                <a:spcPts val="0"/>
              </a:spcAft>
            </a:pPr>
            <a:endParaRPr lang="en-GB" sz="1350">
              <a:solidFill>
                <a:prstClr val="black"/>
              </a:solidFill>
              <a:latin typeface="Roboto"/>
            </a:endParaRPr>
          </a:p>
        </p:txBody>
      </p:sp>
      <p:sp>
        <p:nvSpPr>
          <p:cNvPr id="70" name="TextBox 69">
            <a:extLst>
              <a:ext uri="{FF2B5EF4-FFF2-40B4-BE49-F238E27FC236}">
                <a16:creationId xmlns:a16="http://schemas.microsoft.com/office/drawing/2014/main" id="{987BAA7B-FBED-43A8-911A-5CD600FDA806}"/>
              </a:ext>
            </a:extLst>
          </p:cNvPr>
          <p:cNvSpPr txBox="1"/>
          <p:nvPr/>
        </p:nvSpPr>
        <p:spPr>
          <a:xfrm>
            <a:off x="4681783" y="5957969"/>
            <a:ext cx="2117903" cy="755425"/>
          </a:xfrm>
          <a:prstGeom prst="rect">
            <a:avLst/>
          </a:prstGeom>
          <a:solidFill>
            <a:schemeClr val="bg2"/>
          </a:solidFill>
          <a:ln w="28575">
            <a:solidFill>
              <a:srgbClr val="C00000"/>
            </a:solidFill>
          </a:ln>
        </p:spPr>
        <p:txBody>
          <a:bodyPr wrap="square" lIns="0" tIns="0" rIns="0" bIns="0" rtlCol="0" anchor="t">
            <a:normAutofit/>
          </a:bodyPr>
          <a:lstStyle/>
          <a:p>
            <a:pPr marL="352425" indent="-268288" algn="ctr" fontAlgn="auto">
              <a:spcBef>
                <a:spcPts val="0"/>
              </a:spcBef>
              <a:spcAft>
                <a:spcPts val="0"/>
              </a:spcAft>
            </a:pPr>
            <a:r>
              <a:rPr lang="da-DK" sz="1100" b="1" u="sng">
                <a:solidFill>
                  <a:prstClr val="black">
                    <a:lumMod val="75000"/>
                    <a:lumOff val="25000"/>
                  </a:prstClr>
                </a:solidFill>
                <a:latin typeface="Roboto"/>
                <a:cs typeface="+mn-cs"/>
              </a:rPr>
              <a:t>RECOMMENDED  READING</a:t>
            </a:r>
          </a:p>
          <a:p>
            <a:pPr marL="266700" indent="-182563" fontAlgn="auto">
              <a:spcBef>
                <a:spcPts val="0"/>
              </a:spcBef>
              <a:spcAft>
                <a:spcPts val="0"/>
              </a:spcAft>
              <a:buFont typeface="Arial" panose="020B0604020202020204" pitchFamily="34" charset="0"/>
              <a:buChar char="•"/>
            </a:pPr>
            <a:r>
              <a:rPr lang="da-DK" sz="1200">
                <a:solidFill>
                  <a:prstClr val="black">
                    <a:lumMod val="75000"/>
                    <a:lumOff val="25000"/>
                  </a:prstClr>
                </a:solidFill>
                <a:latin typeface="Roboto"/>
                <a:cs typeface="+mn-cs"/>
              </a:rPr>
              <a:t>2D design ‘Tasty Tips’ booklet</a:t>
            </a:r>
          </a:p>
          <a:p>
            <a:pPr marL="266700" indent="-182563" fontAlgn="auto">
              <a:spcBef>
                <a:spcPts val="0"/>
              </a:spcBef>
              <a:spcAft>
                <a:spcPts val="0"/>
              </a:spcAft>
              <a:buFont typeface="Arial" panose="020B0604020202020204" pitchFamily="34" charset="0"/>
              <a:buChar char="•"/>
            </a:pPr>
            <a:r>
              <a:rPr lang="da-DK" sz="1200">
                <a:solidFill>
                  <a:prstClr val="black">
                    <a:lumMod val="75000"/>
                    <a:lumOff val="25000"/>
                  </a:prstClr>
                </a:solidFill>
                <a:latin typeface="Roboto"/>
                <a:cs typeface="+mn-cs"/>
              </a:rPr>
              <a:t>Eduqas GCSE Technology </a:t>
            </a:r>
          </a:p>
        </p:txBody>
      </p:sp>
      <p:sp>
        <p:nvSpPr>
          <p:cNvPr id="74" name="TextBox 73">
            <a:extLst>
              <a:ext uri="{FF2B5EF4-FFF2-40B4-BE49-F238E27FC236}">
                <a16:creationId xmlns:a16="http://schemas.microsoft.com/office/drawing/2014/main" id="{9CAABD09-81A1-4EED-8322-5368BEC505B6}"/>
              </a:ext>
            </a:extLst>
          </p:cNvPr>
          <p:cNvSpPr txBox="1"/>
          <p:nvPr/>
        </p:nvSpPr>
        <p:spPr>
          <a:xfrm>
            <a:off x="3018439" y="1932285"/>
            <a:ext cx="2307363" cy="1948386"/>
          </a:xfrm>
          <a:prstGeom prst="rect">
            <a:avLst/>
          </a:prstGeom>
          <a:noFill/>
          <a:ln w="28575">
            <a:solidFill>
              <a:srgbClr val="C00000"/>
            </a:solidFill>
          </a:ln>
        </p:spPr>
        <p:txBody>
          <a:bodyPr wrap="square" lIns="0" tIns="0" rIns="0" bIns="0" rtlCol="0" anchor="t">
            <a:normAutofit/>
          </a:bodyPr>
          <a:lstStyle/>
          <a:p>
            <a:pPr marL="182563" algn="ctr"/>
            <a:endParaRPr lang="da-DK" sz="500" b="1" u="sng">
              <a:solidFill>
                <a:schemeClr val="tx1">
                  <a:lumMod val="75000"/>
                  <a:lumOff val="25000"/>
                </a:schemeClr>
              </a:solidFill>
            </a:endParaRPr>
          </a:p>
          <a:p>
            <a:pPr marL="171450" indent="11113" algn="ctr"/>
            <a:r>
              <a:rPr lang="da-DK" sz="1300" b="1" u="sng">
                <a:solidFill>
                  <a:schemeClr val="tx1">
                    <a:lumMod val="75000"/>
                    <a:lumOff val="25000"/>
                  </a:schemeClr>
                </a:solidFill>
              </a:rPr>
              <a:t>DEVELOPING  COURAGE</a:t>
            </a:r>
          </a:p>
          <a:p>
            <a:pPr marL="171450" indent="11113">
              <a:lnSpc>
                <a:spcPct val="170000"/>
              </a:lnSpc>
              <a:buFont typeface="Arial" panose="020B0604020202020204" pitchFamily="34" charset="0"/>
              <a:buChar char="•"/>
            </a:pPr>
            <a:r>
              <a:rPr lang="da-DK" sz="900" b="1">
                <a:solidFill>
                  <a:schemeClr val="tx1">
                    <a:lumMod val="75000"/>
                    <a:lumOff val="25000"/>
                  </a:schemeClr>
                </a:solidFill>
              </a:rPr>
              <a:t>C   To show confidence using CAD</a:t>
            </a:r>
          </a:p>
          <a:p>
            <a:pPr marL="171450" indent="11113">
              <a:lnSpc>
                <a:spcPct val="170000"/>
              </a:lnSpc>
              <a:buFont typeface="Arial" panose="020B0604020202020204" pitchFamily="34" charset="0"/>
              <a:buChar char="•"/>
            </a:pPr>
            <a:r>
              <a:rPr lang="da-DK" sz="900" b="1">
                <a:solidFill>
                  <a:schemeClr val="tx1">
                    <a:lumMod val="75000"/>
                    <a:lumOff val="25000"/>
                  </a:schemeClr>
                </a:solidFill>
              </a:rPr>
              <a:t>O   Opportunity to use Laser Cutter</a:t>
            </a:r>
          </a:p>
          <a:p>
            <a:pPr marL="171450" indent="11113">
              <a:lnSpc>
                <a:spcPct val="170000"/>
              </a:lnSpc>
              <a:buFont typeface="Arial" panose="020B0604020202020204" pitchFamily="34" charset="0"/>
              <a:buChar char="•"/>
            </a:pPr>
            <a:r>
              <a:rPr lang="da-DK" sz="900" b="1">
                <a:solidFill>
                  <a:schemeClr val="tx1">
                    <a:lumMod val="75000"/>
                    <a:lumOff val="25000"/>
                  </a:schemeClr>
                </a:solidFill>
              </a:rPr>
              <a:t>U   Unrelenting Progress</a:t>
            </a:r>
          </a:p>
          <a:p>
            <a:pPr marL="171450" indent="11113">
              <a:lnSpc>
                <a:spcPct val="170000"/>
              </a:lnSpc>
              <a:buFont typeface="Arial" panose="020B0604020202020204" pitchFamily="34" charset="0"/>
              <a:buChar char="•"/>
            </a:pPr>
            <a:r>
              <a:rPr lang="da-DK" sz="900" b="1">
                <a:solidFill>
                  <a:schemeClr val="tx1">
                    <a:lumMod val="75000"/>
                    <a:lumOff val="25000"/>
                  </a:schemeClr>
                </a:solidFill>
              </a:rPr>
              <a:t>R   Resiliance at problem solving</a:t>
            </a:r>
          </a:p>
          <a:p>
            <a:pPr marL="171450" indent="11113">
              <a:lnSpc>
                <a:spcPct val="170000"/>
              </a:lnSpc>
              <a:buFont typeface="Arial" panose="020B0604020202020204" pitchFamily="34" charset="0"/>
              <a:buChar char="•"/>
            </a:pPr>
            <a:r>
              <a:rPr lang="da-DK" sz="900" b="1">
                <a:solidFill>
                  <a:schemeClr val="tx1">
                    <a:lumMod val="75000"/>
                    <a:lumOff val="25000"/>
                  </a:schemeClr>
                </a:solidFill>
              </a:rPr>
              <a:t>A   Attempt all tasks</a:t>
            </a:r>
          </a:p>
          <a:p>
            <a:pPr marL="171450" indent="11113">
              <a:lnSpc>
                <a:spcPct val="170000"/>
              </a:lnSpc>
              <a:buFont typeface="Arial" panose="020B0604020202020204" pitchFamily="34" charset="0"/>
              <a:buChar char="•"/>
            </a:pPr>
            <a:r>
              <a:rPr lang="da-DK" sz="900" b="1">
                <a:solidFill>
                  <a:schemeClr val="tx1">
                    <a:lumMod val="75000"/>
                    <a:lumOff val="25000"/>
                  </a:schemeClr>
                </a:solidFill>
              </a:rPr>
              <a:t>G   Go Beyond what is Expected</a:t>
            </a:r>
          </a:p>
          <a:p>
            <a:pPr marL="171450" indent="11113">
              <a:lnSpc>
                <a:spcPct val="170000"/>
              </a:lnSpc>
              <a:buFont typeface="Arial" panose="020B0604020202020204" pitchFamily="34" charset="0"/>
              <a:buChar char="•"/>
            </a:pPr>
            <a:r>
              <a:rPr lang="da-DK" sz="900" b="1">
                <a:solidFill>
                  <a:schemeClr val="tx1">
                    <a:lumMod val="75000"/>
                    <a:lumOff val="25000"/>
                  </a:schemeClr>
                </a:solidFill>
              </a:rPr>
              <a:t>E   Enjoyment in </a:t>
            </a:r>
            <a:r>
              <a:rPr lang="da-DK" sz="900" b="1" i="1">
                <a:solidFill>
                  <a:schemeClr val="tx1">
                    <a:lumMod val="75000"/>
                    <a:lumOff val="25000"/>
                  </a:schemeClr>
                </a:solidFill>
              </a:rPr>
              <a:t>Making</a:t>
            </a:r>
          </a:p>
        </p:txBody>
      </p:sp>
    </p:spTree>
    <p:extLst>
      <p:ext uri="{BB962C8B-B14F-4D97-AF65-F5344CB8AC3E}">
        <p14:creationId xmlns:p14="http://schemas.microsoft.com/office/powerpoint/2010/main" val="768954371"/>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Table 2">
            <a:extLst>
              <a:ext uri="{FF2B5EF4-FFF2-40B4-BE49-F238E27FC236}">
                <a16:creationId xmlns:a16="http://schemas.microsoft.com/office/drawing/2014/main" id="{9592C2DC-B924-4A40-AEB7-1BA30DE218D3}"/>
              </a:ext>
            </a:extLst>
          </p:cNvPr>
          <p:cNvGraphicFramePr>
            <a:graphicFrameLocks noGrp="1"/>
          </p:cNvGraphicFramePr>
          <p:nvPr>
            <p:extLst>
              <p:ext uri="{D42A27DB-BD31-4B8C-83A1-F6EECF244321}">
                <p14:modId xmlns:p14="http://schemas.microsoft.com/office/powerpoint/2010/main" val="3208946406"/>
              </p:ext>
            </p:extLst>
          </p:nvPr>
        </p:nvGraphicFramePr>
        <p:xfrm>
          <a:off x="236318" y="271816"/>
          <a:ext cx="9433364" cy="6456093"/>
        </p:xfrm>
        <a:graphic>
          <a:graphicData uri="http://schemas.openxmlformats.org/drawingml/2006/table">
            <a:tbl>
              <a:tblPr firstRow="1" bandRow="1">
                <a:tableStyleId>{5940675A-B579-460E-94D1-54222C63F5DA}</a:tableStyleId>
              </a:tblPr>
              <a:tblGrid>
                <a:gridCol w="1625194">
                  <a:extLst>
                    <a:ext uri="{9D8B030D-6E8A-4147-A177-3AD203B41FA5}">
                      <a16:colId xmlns:a16="http://schemas.microsoft.com/office/drawing/2014/main" val="268391470"/>
                    </a:ext>
                  </a:extLst>
                </a:gridCol>
                <a:gridCol w="4059661">
                  <a:extLst>
                    <a:ext uri="{9D8B030D-6E8A-4147-A177-3AD203B41FA5}">
                      <a16:colId xmlns:a16="http://schemas.microsoft.com/office/drawing/2014/main" val="2294368480"/>
                    </a:ext>
                  </a:extLst>
                </a:gridCol>
                <a:gridCol w="3748509">
                  <a:extLst>
                    <a:ext uri="{9D8B030D-6E8A-4147-A177-3AD203B41FA5}">
                      <a16:colId xmlns:a16="http://schemas.microsoft.com/office/drawing/2014/main" val="1708262409"/>
                    </a:ext>
                  </a:extLst>
                </a:gridCol>
              </a:tblGrid>
              <a:tr h="443829">
                <a:tc rowSpan="2">
                  <a:txBody>
                    <a:bodyPr/>
                    <a:lstStyle/>
                    <a:p>
                      <a:pPr algn="ctr" rtl="0"/>
                      <a:r>
                        <a:rPr lang="en-GB" b="1" dirty="0">
                          <a:effectLst/>
                          <a:latin typeface="Eras Light ITC" panose="020B0402030504020804" pitchFamily="34" charset="0"/>
                        </a:rPr>
                        <a:t>Assessment</a:t>
                      </a:r>
                    </a:p>
                    <a:p>
                      <a:pPr algn="ctr" rtl="0"/>
                      <a:r>
                        <a:rPr lang="en-GB" b="1" dirty="0">
                          <a:effectLst/>
                          <a:latin typeface="Eras Light ITC" panose="020B0402030504020804" pitchFamily="34" charset="0"/>
                        </a:rPr>
                        <a:t>Ladder</a:t>
                      </a:r>
                    </a:p>
                  </a:txBody>
                  <a:tcPr marL="68580" marR="68580" marT="0" marB="0"/>
                </a:tc>
                <a:tc gridSpan="2">
                  <a:txBody>
                    <a:bodyPr/>
                    <a:lstStyle/>
                    <a:p>
                      <a:pPr lvl="0" algn="ctr">
                        <a:buNone/>
                      </a:pPr>
                      <a:r>
                        <a:rPr lang="en-GB" sz="2800" b="1" dirty="0">
                          <a:effectLst/>
                          <a:latin typeface="Eras Light ITC" panose="020B0402030504020804" pitchFamily="34" charset="0"/>
                        </a:rPr>
                        <a:t>DOOR HANGER</a:t>
                      </a:r>
                    </a:p>
                  </a:txBody>
                  <a:tcPr marL="68580" marR="68580" marT="0" marB="0"/>
                </a:tc>
                <a:tc hMerge="1">
                  <a:txBody>
                    <a:bodyPr/>
                    <a:lstStyle/>
                    <a:p>
                      <a:endParaRPr lang="en-US"/>
                    </a:p>
                  </a:txBody>
                  <a:tcPr/>
                </a:tc>
                <a:extLst>
                  <a:ext uri="{0D108BD9-81ED-4DB2-BD59-A6C34878D82A}">
                    <a16:rowId xmlns:a16="http://schemas.microsoft.com/office/drawing/2014/main" val="3140765769"/>
                  </a:ext>
                </a:extLst>
              </a:tr>
              <a:tr h="370452">
                <a:tc vMerge="1">
                  <a:txBody>
                    <a:bodyPr/>
                    <a:lstStyle/>
                    <a:p>
                      <a:endParaRPr lang="en-US"/>
                    </a:p>
                  </a:txBody>
                  <a:tcPr/>
                </a:tc>
                <a:tc>
                  <a:txBody>
                    <a:bodyPr/>
                    <a:lstStyle/>
                    <a:p>
                      <a:pPr algn="ctr" rtl="0"/>
                      <a:r>
                        <a:rPr lang="en-GB" b="1">
                          <a:effectLst/>
                          <a:latin typeface="Eras Light ITC" panose="020B0402030504020804" pitchFamily="34" charset="0"/>
                        </a:rPr>
                        <a:t>Knowledge and Understanding</a:t>
                      </a:r>
                    </a:p>
                  </a:txBody>
                  <a:tcPr marL="68580" marR="68580" marT="0" marB="0"/>
                </a:tc>
                <a:tc>
                  <a:txBody>
                    <a:bodyPr/>
                    <a:lstStyle/>
                    <a:p>
                      <a:pPr algn="ctr" rtl="0"/>
                      <a:r>
                        <a:rPr lang="en-GB" b="1" dirty="0">
                          <a:effectLst/>
                          <a:latin typeface="Eras Light ITC" panose="020B0402030504020804" pitchFamily="34" charset="0"/>
                        </a:rPr>
                        <a:t>Skills</a:t>
                      </a:r>
                    </a:p>
                  </a:txBody>
                  <a:tcPr marL="68580" marR="68580" marT="0" marB="0"/>
                </a:tc>
                <a:extLst>
                  <a:ext uri="{0D108BD9-81ED-4DB2-BD59-A6C34878D82A}">
                    <a16:rowId xmlns:a16="http://schemas.microsoft.com/office/drawing/2014/main" val="2467934797"/>
                  </a:ext>
                </a:extLst>
              </a:tr>
              <a:tr h="1315636">
                <a:tc>
                  <a:txBody>
                    <a:bodyPr/>
                    <a:lstStyle/>
                    <a:p>
                      <a:pPr marL="71755" marR="71755" algn="ctr" rtl="0"/>
                      <a:endParaRPr lang="en-GB" b="1" dirty="0">
                        <a:effectLst/>
                        <a:latin typeface="Eras Light ITC" panose="020B0402030504020804" pitchFamily="34" charset="0"/>
                      </a:endParaRPr>
                    </a:p>
                    <a:p>
                      <a:pPr marL="71755" marR="71755" algn="ctr" rtl="0"/>
                      <a:r>
                        <a:rPr lang="en-GB" b="1" dirty="0">
                          <a:solidFill>
                            <a:srgbClr val="FFC000"/>
                          </a:solidFill>
                          <a:effectLst/>
                          <a:latin typeface="Eras Light ITC" panose="020B0402030504020804" pitchFamily="34" charset="0"/>
                        </a:rPr>
                        <a:t>Yellow Plus</a:t>
                      </a:r>
                    </a:p>
                  </a:txBody>
                  <a:tcPr marL="68580" marR="68580" marT="0" marB="0"/>
                </a:tc>
                <a:tc>
                  <a:txBody>
                    <a:bodyPr/>
                    <a:lstStyle/>
                    <a:p>
                      <a:pPr marL="171450" marR="0" lvl="0" indent="-171450" algn="l" rtl="0">
                        <a:spcBef>
                          <a:spcPts val="0"/>
                        </a:spcBef>
                        <a:spcAft>
                          <a:spcPts val="600"/>
                        </a:spcAft>
                        <a:buFont typeface="Arial" panose="020B0604020202020204" pitchFamily="34" charset="0"/>
                        <a:buChar char="•"/>
                      </a:pPr>
                      <a:endParaRPr lang="en-GB" sz="1000" kern="1400" dirty="0">
                        <a:ln>
                          <a:noFill/>
                        </a:ln>
                        <a:solidFill>
                          <a:srgbClr val="000000"/>
                        </a:solidFill>
                        <a:effectLst/>
                        <a:latin typeface="Eras Light ITC" panose="020B0402030504020804" pitchFamily="34" charset="0"/>
                      </a:endParaRPr>
                    </a:p>
                    <a:p>
                      <a:pPr marL="171450" marR="0" lvl="0" indent="-171450" algn="l" rtl="0">
                        <a:spcBef>
                          <a:spcPts val="0"/>
                        </a:spcBef>
                        <a:spcAft>
                          <a:spcPts val="600"/>
                        </a:spcAft>
                        <a:buFont typeface="Arial" panose="020B0604020202020204" pitchFamily="34" charset="0"/>
                        <a:buChar char="•"/>
                      </a:pPr>
                      <a:r>
                        <a:rPr lang="en-GB" sz="1000" kern="1400" dirty="0">
                          <a:ln>
                            <a:noFill/>
                          </a:ln>
                          <a:solidFill>
                            <a:srgbClr val="000000"/>
                          </a:solidFill>
                          <a:effectLst/>
                          <a:latin typeface="Eras Light ITC" panose="020B0402030504020804" pitchFamily="34" charset="0"/>
                        </a:rPr>
                        <a:t>I have discovered several new tools in 2dDesign as well as the ones I have been taught to use</a:t>
                      </a:r>
                    </a:p>
                    <a:p>
                      <a:pPr marL="171450" marR="0" lvl="0" indent="-171450" algn="l" rtl="0">
                        <a:spcBef>
                          <a:spcPts val="0"/>
                        </a:spcBef>
                        <a:spcAft>
                          <a:spcPts val="600"/>
                        </a:spcAft>
                        <a:buFont typeface="Arial" panose="020B0604020202020204" pitchFamily="34" charset="0"/>
                        <a:buChar char="•"/>
                      </a:pPr>
                      <a:r>
                        <a:rPr lang="en-GB" sz="1000" kern="1400" dirty="0">
                          <a:ln>
                            <a:noFill/>
                          </a:ln>
                          <a:solidFill>
                            <a:srgbClr val="000000"/>
                          </a:solidFill>
                          <a:effectLst/>
                          <a:latin typeface="Eras Light ITC" panose="020B0402030504020804" pitchFamily="34" charset="0"/>
                        </a:rPr>
                        <a:t>I understand how plywood is made, what happens to seasoned wood and how</a:t>
                      </a:r>
                    </a:p>
                    <a:p>
                      <a:pPr marL="171450" marR="0" lvl="0" indent="-171450" algn="l" rtl="0">
                        <a:spcBef>
                          <a:spcPts val="0"/>
                        </a:spcBef>
                        <a:spcAft>
                          <a:spcPts val="600"/>
                        </a:spcAft>
                        <a:buFont typeface="Arial" panose="020B0604020202020204" pitchFamily="34" charset="0"/>
                        <a:buChar char="•"/>
                      </a:pPr>
                      <a:r>
                        <a:rPr lang="en-GB" sz="1000" kern="1400" dirty="0">
                          <a:ln>
                            <a:noFill/>
                          </a:ln>
                          <a:solidFill>
                            <a:srgbClr val="000000"/>
                          </a:solidFill>
                          <a:effectLst/>
                          <a:latin typeface="Eras Light ITC" panose="020B0402030504020804" pitchFamily="34" charset="0"/>
                        </a:rPr>
                        <a:t>I understand all aspects of CADCAM taught on this project.</a:t>
                      </a:r>
                    </a:p>
                  </a:txBody>
                  <a:tcPr marL="68580" marR="68580" marT="0" marB="0"/>
                </a:tc>
                <a:tc>
                  <a:txBody>
                    <a:bodyPr/>
                    <a:lstStyle/>
                    <a:p>
                      <a:pPr marL="171450" marR="0" lvl="0" indent="-171450" algn="l" rtl="0">
                        <a:spcBef>
                          <a:spcPts val="0"/>
                        </a:spcBef>
                        <a:spcAft>
                          <a:spcPts val="600"/>
                        </a:spcAft>
                        <a:buFont typeface="Arial" panose="020B0604020202020204" pitchFamily="34" charset="0"/>
                        <a:buChar char="•"/>
                      </a:pPr>
                      <a:endParaRPr lang="en-GB" sz="1000" kern="1400">
                        <a:ln>
                          <a:noFill/>
                        </a:ln>
                        <a:solidFill>
                          <a:srgbClr val="000000"/>
                        </a:solidFill>
                        <a:effectLst/>
                        <a:latin typeface="Eras Light ITC" panose="020B0402030504020804" pitchFamily="34" charset="0"/>
                      </a:endParaRPr>
                    </a:p>
                    <a:p>
                      <a:pPr marL="171450" marR="0" lvl="0" indent="-171450" algn="l" rtl="0">
                        <a:spcBef>
                          <a:spcPts val="0"/>
                        </a:spcBef>
                        <a:spcAft>
                          <a:spcPts val="600"/>
                        </a:spcAft>
                        <a:buFont typeface="Arial" panose="020B0604020202020204" pitchFamily="34" charset="0"/>
                        <a:buChar char="•"/>
                      </a:pPr>
                      <a:r>
                        <a:rPr lang="en-GB" sz="1000" kern="1400">
                          <a:ln>
                            <a:noFill/>
                          </a:ln>
                          <a:solidFill>
                            <a:srgbClr val="000000"/>
                          </a:solidFill>
                          <a:effectLst/>
                          <a:latin typeface="Eras Light ITC" panose="020B0402030504020804" pitchFamily="34" charset="0"/>
                        </a:rPr>
                        <a:t>I have designed an excellent door hanger and have used the cut line and engraved lines well.</a:t>
                      </a:r>
                    </a:p>
                    <a:p>
                      <a:pPr marL="171450" marR="0" lvl="0" indent="-171450" algn="l" rtl="0">
                        <a:spcBef>
                          <a:spcPts val="0"/>
                        </a:spcBef>
                        <a:spcAft>
                          <a:spcPts val="600"/>
                        </a:spcAft>
                        <a:buFont typeface="Arial" panose="020B0604020202020204" pitchFamily="34" charset="0"/>
                        <a:buChar char="•"/>
                      </a:pPr>
                      <a:r>
                        <a:rPr lang="en-GB" sz="1000" kern="1400">
                          <a:ln>
                            <a:noFill/>
                          </a:ln>
                          <a:solidFill>
                            <a:srgbClr val="000000"/>
                          </a:solidFill>
                          <a:effectLst/>
                          <a:latin typeface="Eras Light ITC" panose="020B0402030504020804" pitchFamily="34" charset="0"/>
                        </a:rPr>
                        <a:t>I have stained and waxed my hanger to an exceptional standard</a:t>
                      </a:r>
                    </a:p>
                    <a:p>
                      <a:pPr marL="171450" marR="0" lvl="0" indent="-171450" algn="l" rtl="0">
                        <a:spcBef>
                          <a:spcPts val="0"/>
                        </a:spcBef>
                        <a:spcAft>
                          <a:spcPts val="600"/>
                        </a:spcAft>
                        <a:buFont typeface="Arial" panose="020B0604020202020204" pitchFamily="34" charset="0"/>
                        <a:buChar char="•"/>
                      </a:pPr>
                      <a:r>
                        <a:rPr lang="en-GB" sz="1000" kern="1400">
                          <a:ln>
                            <a:noFill/>
                          </a:ln>
                          <a:solidFill>
                            <a:srgbClr val="000000"/>
                          </a:solidFill>
                          <a:effectLst/>
                          <a:latin typeface="Eras Light ITC" panose="020B0402030504020804" pitchFamily="34" charset="0"/>
                        </a:rPr>
                        <a:t>I can spell and understand the meaning all or nearly all of the words in the vocab test</a:t>
                      </a:r>
                    </a:p>
                    <a:p>
                      <a:pPr marL="171450" marR="0" lvl="0" indent="-171450" algn="l" rtl="0">
                        <a:spcBef>
                          <a:spcPts val="0"/>
                        </a:spcBef>
                        <a:spcAft>
                          <a:spcPts val="600"/>
                        </a:spcAft>
                        <a:buFont typeface="Arial" panose="020B0604020202020204" pitchFamily="34" charset="0"/>
                        <a:buChar char="•"/>
                      </a:pPr>
                      <a:endParaRPr lang="en-GB" sz="1000" kern="1400">
                        <a:ln>
                          <a:noFill/>
                        </a:ln>
                        <a:solidFill>
                          <a:srgbClr val="000000"/>
                        </a:solidFill>
                        <a:effectLst/>
                        <a:latin typeface="Eras Light ITC" panose="020B0402030504020804" pitchFamily="34" charset="0"/>
                      </a:endParaRPr>
                    </a:p>
                  </a:txBody>
                  <a:tcPr marL="68580" marR="68580" marT="0" marB="0"/>
                </a:tc>
                <a:extLst>
                  <a:ext uri="{0D108BD9-81ED-4DB2-BD59-A6C34878D82A}">
                    <a16:rowId xmlns:a16="http://schemas.microsoft.com/office/drawing/2014/main" val="1393986727"/>
                  </a:ext>
                </a:extLst>
              </a:tr>
              <a:tr h="1093722">
                <a:tc>
                  <a:txBody>
                    <a:bodyPr/>
                    <a:lstStyle/>
                    <a:p>
                      <a:pPr marL="71755" marR="71755" algn="ctr" rtl="0"/>
                      <a:endParaRPr lang="en-GB" b="1" dirty="0">
                        <a:effectLst/>
                        <a:latin typeface="Eras Light ITC" panose="020B0402030504020804" pitchFamily="34" charset="0"/>
                      </a:endParaRPr>
                    </a:p>
                    <a:p>
                      <a:pPr marL="71755" marR="71755" algn="ctr" rtl="0"/>
                      <a:r>
                        <a:rPr lang="en-GB" b="1" dirty="0">
                          <a:solidFill>
                            <a:srgbClr val="FFFF00"/>
                          </a:solidFill>
                          <a:effectLst/>
                          <a:latin typeface="Eras Light ITC" panose="020B0402030504020804" pitchFamily="34" charset="0"/>
                        </a:rPr>
                        <a:t>Yellow</a:t>
                      </a:r>
                    </a:p>
                  </a:txBody>
                  <a:tcPr marL="68580" marR="68580" marT="0" marB="0"/>
                </a:tc>
                <a:tc>
                  <a:txBody>
                    <a:bodyPr/>
                    <a:lstStyle/>
                    <a:p>
                      <a:pPr marL="171450" marR="0" lvl="0" indent="-171450" algn="l" rtl="0">
                        <a:spcBef>
                          <a:spcPts val="0"/>
                        </a:spcBef>
                        <a:spcAft>
                          <a:spcPts val="600"/>
                        </a:spcAft>
                        <a:buFont typeface="Arial" panose="020B0604020202020204" pitchFamily="34" charset="0"/>
                        <a:buChar char="•"/>
                      </a:pPr>
                      <a:endParaRPr lang="en-GB" sz="1000" kern="1400">
                        <a:ln>
                          <a:noFill/>
                        </a:ln>
                        <a:solidFill>
                          <a:srgbClr val="000000"/>
                        </a:solidFill>
                        <a:effectLst/>
                        <a:latin typeface="Eras Light ITC" panose="020B0402030504020804" pitchFamily="34" charset="0"/>
                      </a:endParaRPr>
                    </a:p>
                    <a:p>
                      <a:pPr marL="171450" marR="0" lvl="0" indent="-171450" algn="l" rtl="0">
                        <a:spcBef>
                          <a:spcPts val="0"/>
                        </a:spcBef>
                        <a:spcAft>
                          <a:spcPts val="600"/>
                        </a:spcAft>
                        <a:buFont typeface="Arial" panose="020B0604020202020204" pitchFamily="34" charset="0"/>
                        <a:buChar char="•"/>
                      </a:pPr>
                      <a:r>
                        <a:rPr lang="en-GB" sz="1000" kern="1400">
                          <a:ln>
                            <a:noFill/>
                          </a:ln>
                          <a:solidFill>
                            <a:srgbClr val="000000"/>
                          </a:solidFill>
                          <a:effectLst/>
                          <a:latin typeface="Eras Light ITC" panose="020B0402030504020804" pitchFamily="34" charset="0"/>
                        </a:rPr>
                        <a:t>I have learnt several new tools in 2ddesign</a:t>
                      </a:r>
                    </a:p>
                    <a:p>
                      <a:pPr marL="171450" marR="0" lvl="0" indent="-171450" algn="l" rtl="0">
                        <a:spcBef>
                          <a:spcPts val="0"/>
                        </a:spcBef>
                        <a:spcAft>
                          <a:spcPts val="600"/>
                        </a:spcAft>
                        <a:buFont typeface="Arial" panose="020B0604020202020204" pitchFamily="34" charset="0"/>
                        <a:buChar char="•"/>
                      </a:pPr>
                      <a:r>
                        <a:rPr lang="en-GB" sz="1000" kern="1400">
                          <a:ln>
                            <a:noFill/>
                          </a:ln>
                          <a:solidFill>
                            <a:srgbClr val="000000"/>
                          </a:solidFill>
                          <a:effectLst/>
                          <a:latin typeface="Eras Light ITC" panose="020B0402030504020804" pitchFamily="34" charset="0"/>
                        </a:rPr>
                        <a:t>I understand how plywood is made and what happens to seasoned wood.</a:t>
                      </a:r>
                    </a:p>
                    <a:p>
                      <a:pPr marL="171450" marR="0" lvl="0" indent="-171450" algn="l" rtl="0">
                        <a:spcBef>
                          <a:spcPts val="0"/>
                        </a:spcBef>
                        <a:spcAft>
                          <a:spcPts val="600"/>
                        </a:spcAft>
                        <a:buFont typeface="Arial" panose="020B0604020202020204" pitchFamily="34" charset="0"/>
                        <a:buChar char="•"/>
                      </a:pPr>
                      <a:r>
                        <a:rPr lang="en-GB" sz="1000" kern="1400">
                          <a:ln>
                            <a:noFill/>
                          </a:ln>
                          <a:solidFill>
                            <a:srgbClr val="000000"/>
                          </a:solidFill>
                          <a:effectLst/>
                          <a:latin typeface="Eras Light ITC" panose="020B0402030504020804" pitchFamily="34" charset="0"/>
                        </a:rPr>
                        <a:t>I understand that CADCAM is used in industry and what it stands for.</a:t>
                      </a:r>
                    </a:p>
                  </a:txBody>
                  <a:tcPr marL="68580" marR="68580" marT="0" marB="0"/>
                </a:tc>
                <a:tc>
                  <a:txBody>
                    <a:bodyPr/>
                    <a:lstStyle/>
                    <a:p>
                      <a:pPr marL="171450" marR="0" lvl="0" indent="-171450" algn="l" rtl="0">
                        <a:spcBef>
                          <a:spcPts val="0"/>
                        </a:spcBef>
                        <a:spcAft>
                          <a:spcPts val="600"/>
                        </a:spcAft>
                        <a:buFont typeface="Arial" panose="020B0604020202020204" pitchFamily="34" charset="0"/>
                        <a:buChar char="•"/>
                      </a:pPr>
                      <a:endParaRPr lang="en-GB" sz="1000" kern="1400">
                        <a:ln>
                          <a:noFill/>
                        </a:ln>
                        <a:solidFill>
                          <a:srgbClr val="000000"/>
                        </a:solidFill>
                        <a:effectLst/>
                        <a:latin typeface="Eras Light ITC" panose="020B0402030504020804" pitchFamily="34" charset="0"/>
                      </a:endParaRPr>
                    </a:p>
                    <a:p>
                      <a:pPr marL="171450" marR="0" lvl="0" indent="-171450" algn="l" rtl="0">
                        <a:spcBef>
                          <a:spcPts val="0"/>
                        </a:spcBef>
                        <a:spcAft>
                          <a:spcPts val="600"/>
                        </a:spcAft>
                        <a:buFont typeface="Arial" panose="020B0604020202020204" pitchFamily="34" charset="0"/>
                        <a:buChar char="•"/>
                      </a:pPr>
                      <a:r>
                        <a:rPr lang="en-GB" sz="1000" kern="1400">
                          <a:ln>
                            <a:noFill/>
                          </a:ln>
                          <a:solidFill>
                            <a:srgbClr val="000000"/>
                          </a:solidFill>
                          <a:effectLst/>
                          <a:latin typeface="Eras Light ITC" panose="020B0402030504020804" pitchFamily="34" charset="0"/>
                        </a:rPr>
                        <a:t>I have designed my hanger to a good standard and understand the cut line and engraving lines.</a:t>
                      </a:r>
                    </a:p>
                    <a:p>
                      <a:pPr marL="171450" marR="0" lvl="0" indent="-171450" algn="l" rtl="0">
                        <a:spcBef>
                          <a:spcPts val="0"/>
                        </a:spcBef>
                        <a:spcAft>
                          <a:spcPts val="600"/>
                        </a:spcAft>
                        <a:buFont typeface="Arial" panose="020B0604020202020204" pitchFamily="34" charset="0"/>
                        <a:buChar char="•"/>
                      </a:pPr>
                      <a:r>
                        <a:rPr lang="en-GB" sz="1000" kern="1400">
                          <a:ln>
                            <a:noFill/>
                          </a:ln>
                          <a:solidFill>
                            <a:srgbClr val="000000"/>
                          </a:solidFill>
                          <a:effectLst/>
                          <a:latin typeface="Eras Light ITC" panose="020B0402030504020804" pitchFamily="34" charset="0"/>
                        </a:rPr>
                        <a:t>I have stained and waxed my hanger to a good standard</a:t>
                      </a:r>
                    </a:p>
                    <a:p>
                      <a:pPr marL="171450" marR="0" lvl="0" indent="-171450" algn="l" rtl="0">
                        <a:spcBef>
                          <a:spcPts val="0"/>
                        </a:spcBef>
                        <a:spcAft>
                          <a:spcPts val="600"/>
                        </a:spcAft>
                        <a:buFont typeface="Arial" panose="020B0604020202020204" pitchFamily="34" charset="0"/>
                        <a:buChar char="•"/>
                      </a:pPr>
                      <a:r>
                        <a:rPr lang="en-GB" sz="1000" kern="1400">
                          <a:ln>
                            <a:noFill/>
                          </a:ln>
                          <a:solidFill>
                            <a:srgbClr val="000000"/>
                          </a:solidFill>
                          <a:effectLst/>
                          <a:latin typeface="Eras Light ITC" panose="020B0402030504020804" pitchFamily="34" charset="0"/>
                        </a:rPr>
                        <a:t>I can spell and understand the meaning of most of the words in the vocab test.</a:t>
                      </a:r>
                    </a:p>
                  </a:txBody>
                  <a:tcPr marL="68580" marR="68580" marT="0" marB="0"/>
                </a:tc>
                <a:extLst>
                  <a:ext uri="{0D108BD9-81ED-4DB2-BD59-A6C34878D82A}">
                    <a16:rowId xmlns:a16="http://schemas.microsoft.com/office/drawing/2014/main" val="12768844"/>
                  </a:ext>
                </a:extLst>
              </a:tr>
              <a:tr h="1154860">
                <a:tc>
                  <a:txBody>
                    <a:bodyPr/>
                    <a:lstStyle/>
                    <a:p>
                      <a:pPr marL="71755" marR="71755" algn="ctr" rtl="0"/>
                      <a:endParaRPr lang="en-US" b="1" dirty="0">
                        <a:latin typeface="Eras Light ITC" panose="020B0402030504020804" pitchFamily="34" charset="0"/>
                      </a:endParaRPr>
                    </a:p>
                    <a:p>
                      <a:pPr marL="71755" marR="71755" algn="ctr" rtl="0"/>
                      <a:r>
                        <a:rPr lang="en-GB" b="1" dirty="0">
                          <a:solidFill>
                            <a:srgbClr val="0070C0"/>
                          </a:solidFill>
                          <a:effectLst/>
                          <a:latin typeface="Eras Light ITC" panose="020B0402030504020804" pitchFamily="34" charset="0"/>
                        </a:rPr>
                        <a:t>Blue</a:t>
                      </a:r>
                    </a:p>
                  </a:txBody>
                  <a:tcPr marL="68580" marR="68580" marT="0" marB="0"/>
                </a:tc>
                <a:tc>
                  <a:txBody>
                    <a:bodyPr/>
                    <a:lstStyle/>
                    <a:p>
                      <a:pPr marL="171450" marR="0" lvl="0" indent="-171450" algn="l" rtl="0">
                        <a:spcBef>
                          <a:spcPts val="0"/>
                        </a:spcBef>
                        <a:spcAft>
                          <a:spcPts val="600"/>
                        </a:spcAft>
                        <a:buFont typeface="Arial" panose="020B0604020202020204" pitchFamily="34" charset="0"/>
                        <a:buChar char="•"/>
                      </a:pPr>
                      <a:endParaRPr lang="en-GB" sz="1000" kern="1400">
                        <a:ln>
                          <a:noFill/>
                        </a:ln>
                        <a:solidFill>
                          <a:srgbClr val="000000"/>
                        </a:solidFill>
                        <a:effectLst/>
                        <a:latin typeface="Eras Light ITC" panose="020B0402030504020804" pitchFamily="34" charset="0"/>
                      </a:endParaRPr>
                    </a:p>
                    <a:p>
                      <a:pPr marL="171450" marR="0" lvl="0" indent="-171450" algn="l" rtl="0">
                        <a:spcBef>
                          <a:spcPts val="0"/>
                        </a:spcBef>
                        <a:spcAft>
                          <a:spcPts val="600"/>
                        </a:spcAft>
                        <a:buFont typeface="Arial" panose="020B0604020202020204" pitchFamily="34" charset="0"/>
                        <a:buChar char="•"/>
                      </a:pPr>
                      <a:r>
                        <a:rPr lang="en-GB" sz="1000" kern="1400">
                          <a:ln>
                            <a:noFill/>
                          </a:ln>
                          <a:solidFill>
                            <a:srgbClr val="000000"/>
                          </a:solidFill>
                          <a:effectLst/>
                          <a:latin typeface="Eras Light ITC" panose="020B0402030504020804" pitchFamily="34" charset="0"/>
                        </a:rPr>
                        <a:t>I have learnt how to use some more tools in 2ddesign</a:t>
                      </a:r>
                    </a:p>
                    <a:p>
                      <a:pPr marL="171450" marR="0" lvl="0" indent="-171450" algn="l" rtl="0">
                        <a:spcBef>
                          <a:spcPts val="0"/>
                        </a:spcBef>
                        <a:spcAft>
                          <a:spcPts val="600"/>
                        </a:spcAft>
                        <a:buFont typeface="Arial" panose="020B0604020202020204" pitchFamily="34" charset="0"/>
                        <a:buChar char="•"/>
                      </a:pPr>
                      <a:r>
                        <a:rPr lang="en-GB" sz="1000" kern="1400">
                          <a:ln>
                            <a:noFill/>
                          </a:ln>
                          <a:solidFill>
                            <a:srgbClr val="000000"/>
                          </a:solidFill>
                          <a:effectLst/>
                          <a:latin typeface="Eras Light ITC" panose="020B0402030504020804" pitchFamily="34" charset="0"/>
                        </a:rPr>
                        <a:t>I have learnt about plywood and understand how it is made.</a:t>
                      </a:r>
                    </a:p>
                    <a:p>
                      <a:pPr marL="171450" marR="0" lvl="0" indent="-171450" algn="l" rtl="0">
                        <a:spcBef>
                          <a:spcPts val="0"/>
                        </a:spcBef>
                        <a:spcAft>
                          <a:spcPts val="600"/>
                        </a:spcAft>
                        <a:buFont typeface="Arial" panose="020B0604020202020204" pitchFamily="34" charset="0"/>
                        <a:buChar char="•"/>
                      </a:pPr>
                      <a:r>
                        <a:rPr lang="en-GB" sz="1000" kern="1400">
                          <a:ln>
                            <a:noFill/>
                          </a:ln>
                          <a:solidFill>
                            <a:srgbClr val="000000"/>
                          </a:solidFill>
                          <a:effectLst/>
                          <a:latin typeface="Eras Light ITC" panose="020B0402030504020804" pitchFamily="34" charset="0"/>
                        </a:rPr>
                        <a:t>I have learnt about CADCAM</a:t>
                      </a:r>
                    </a:p>
                  </a:txBody>
                  <a:tcPr marL="68580" marR="68580" marT="0" marB="0"/>
                </a:tc>
                <a:tc>
                  <a:txBody>
                    <a:bodyPr/>
                    <a:lstStyle/>
                    <a:p>
                      <a:pPr marL="171450" marR="0" lvl="0" indent="-171450" algn="l" rtl="0">
                        <a:spcBef>
                          <a:spcPts val="0"/>
                        </a:spcBef>
                        <a:spcAft>
                          <a:spcPts val="600"/>
                        </a:spcAft>
                        <a:buFont typeface="Arial" panose="020B0604020202020204" pitchFamily="34" charset="0"/>
                        <a:buChar char="•"/>
                      </a:pPr>
                      <a:endParaRPr lang="en-GB" sz="1000" kern="1400">
                        <a:ln>
                          <a:noFill/>
                        </a:ln>
                        <a:solidFill>
                          <a:srgbClr val="000000"/>
                        </a:solidFill>
                        <a:effectLst/>
                        <a:latin typeface="Eras Light ITC" panose="020B0402030504020804" pitchFamily="34" charset="0"/>
                      </a:endParaRPr>
                    </a:p>
                    <a:p>
                      <a:pPr marL="171450" marR="0" lvl="0" indent="-171450" algn="l" rtl="0">
                        <a:spcBef>
                          <a:spcPts val="0"/>
                        </a:spcBef>
                        <a:spcAft>
                          <a:spcPts val="600"/>
                        </a:spcAft>
                        <a:buFont typeface="Arial" panose="020B0604020202020204" pitchFamily="34" charset="0"/>
                        <a:buChar char="•"/>
                      </a:pPr>
                      <a:r>
                        <a:rPr lang="en-GB" sz="1000" kern="1400">
                          <a:ln>
                            <a:noFill/>
                          </a:ln>
                          <a:solidFill>
                            <a:srgbClr val="000000"/>
                          </a:solidFill>
                          <a:effectLst/>
                          <a:latin typeface="Eras Light ITC" panose="020B0402030504020804" pitchFamily="34" charset="0"/>
                        </a:rPr>
                        <a:t>I have drawn 3 designs and one final design for my hanger.</a:t>
                      </a:r>
                    </a:p>
                    <a:p>
                      <a:pPr marL="171450" marR="0" lvl="0" indent="-171450" algn="l" rtl="0">
                        <a:spcBef>
                          <a:spcPts val="0"/>
                        </a:spcBef>
                        <a:spcAft>
                          <a:spcPts val="600"/>
                        </a:spcAft>
                        <a:buFont typeface="Arial" panose="020B0604020202020204" pitchFamily="34" charset="0"/>
                        <a:buChar char="•"/>
                      </a:pPr>
                      <a:r>
                        <a:rPr lang="en-GB" sz="1000" kern="1400">
                          <a:ln>
                            <a:noFill/>
                          </a:ln>
                          <a:solidFill>
                            <a:srgbClr val="000000"/>
                          </a:solidFill>
                          <a:effectLst/>
                          <a:latin typeface="Eras Light ITC" panose="020B0402030504020804" pitchFamily="34" charset="0"/>
                        </a:rPr>
                        <a:t>I have stained and waxed my hanger to a reasonable standard</a:t>
                      </a:r>
                    </a:p>
                    <a:p>
                      <a:pPr marL="171450" marR="0" lvl="0" indent="-171450" algn="l" rtl="0">
                        <a:spcBef>
                          <a:spcPts val="0"/>
                        </a:spcBef>
                        <a:spcAft>
                          <a:spcPts val="600"/>
                        </a:spcAft>
                        <a:buFont typeface="Arial" panose="020B0604020202020204" pitchFamily="34" charset="0"/>
                        <a:buChar char="•"/>
                      </a:pPr>
                      <a:r>
                        <a:rPr lang="en-GB" sz="1000" kern="1400">
                          <a:ln>
                            <a:noFill/>
                          </a:ln>
                          <a:solidFill>
                            <a:srgbClr val="000000"/>
                          </a:solidFill>
                          <a:effectLst/>
                          <a:latin typeface="Eras Light ITC" panose="020B0402030504020804" pitchFamily="34" charset="0"/>
                        </a:rPr>
                        <a:t>I can spell more than half the words in the vocab test</a:t>
                      </a:r>
                    </a:p>
                  </a:txBody>
                  <a:tcPr marL="68580" marR="68580" marT="0" marB="0"/>
                </a:tc>
                <a:extLst>
                  <a:ext uri="{0D108BD9-81ED-4DB2-BD59-A6C34878D82A}">
                    <a16:rowId xmlns:a16="http://schemas.microsoft.com/office/drawing/2014/main" val="1102161275"/>
                  </a:ext>
                </a:extLst>
              </a:tr>
              <a:tr h="1030317">
                <a:tc>
                  <a:txBody>
                    <a:bodyPr/>
                    <a:lstStyle/>
                    <a:p>
                      <a:pPr marL="71755" marR="71755" algn="ctr" rtl="0"/>
                      <a:endParaRPr lang="en-GB" b="1" dirty="0">
                        <a:effectLst/>
                        <a:latin typeface="Eras Light ITC" panose="020B0402030504020804" pitchFamily="34" charset="0"/>
                      </a:endParaRPr>
                    </a:p>
                    <a:p>
                      <a:pPr marL="71755" marR="71755" algn="ctr" rtl="0"/>
                      <a:r>
                        <a:rPr lang="en-GB" b="1" dirty="0">
                          <a:solidFill>
                            <a:srgbClr val="00B050"/>
                          </a:solidFill>
                          <a:effectLst/>
                          <a:latin typeface="Eras Light ITC" panose="020B0402030504020804" pitchFamily="34" charset="0"/>
                        </a:rPr>
                        <a:t>Green</a:t>
                      </a:r>
                    </a:p>
                  </a:txBody>
                  <a:tcPr marL="68580" marR="68580" marT="0" marB="0"/>
                </a:tc>
                <a:tc>
                  <a:txBody>
                    <a:bodyPr/>
                    <a:lstStyle/>
                    <a:p>
                      <a:pPr marL="171450" marR="0" lvl="0" indent="-171450" algn="l" rtl="0">
                        <a:spcBef>
                          <a:spcPts val="0"/>
                        </a:spcBef>
                        <a:spcAft>
                          <a:spcPts val="600"/>
                        </a:spcAft>
                        <a:buFont typeface="Arial" panose="020B0604020202020204" pitchFamily="34" charset="0"/>
                        <a:buChar char="•"/>
                      </a:pPr>
                      <a:endParaRPr lang="en-GB" sz="1000" kern="1400">
                        <a:ln>
                          <a:noFill/>
                        </a:ln>
                        <a:solidFill>
                          <a:srgbClr val="000000"/>
                        </a:solidFill>
                        <a:effectLst/>
                        <a:latin typeface="Eras Light ITC" panose="020B0402030504020804" pitchFamily="34" charset="0"/>
                      </a:endParaRPr>
                    </a:p>
                    <a:p>
                      <a:pPr marL="171450" marR="0" lvl="0" indent="-171450" algn="l" rtl="0">
                        <a:spcBef>
                          <a:spcPts val="0"/>
                        </a:spcBef>
                        <a:spcAft>
                          <a:spcPts val="600"/>
                        </a:spcAft>
                        <a:buFont typeface="Arial" panose="020B0604020202020204" pitchFamily="34" charset="0"/>
                        <a:buChar char="•"/>
                      </a:pPr>
                      <a:r>
                        <a:rPr lang="en-GB" sz="1000" kern="1400">
                          <a:ln>
                            <a:noFill/>
                          </a:ln>
                          <a:solidFill>
                            <a:srgbClr val="000000"/>
                          </a:solidFill>
                          <a:effectLst/>
                          <a:latin typeface="Eras Light ITC" panose="020B0402030504020804" pitchFamily="34" charset="0"/>
                        </a:rPr>
                        <a:t>I have learnt how to use 2dDesign</a:t>
                      </a:r>
                    </a:p>
                    <a:p>
                      <a:pPr marL="171450" marR="0" lvl="0" indent="-171450" algn="l" rtl="0">
                        <a:spcBef>
                          <a:spcPts val="0"/>
                        </a:spcBef>
                        <a:spcAft>
                          <a:spcPts val="600"/>
                        </a:spcAft>
                        <a:buFont typeface="Arial" panose="020B0604020202020204" pitchFamily="34" charset="0"/>
                        <a:buChar char="•"/>
                      </a:pPr>
                      <a:r>
                        <a:rPr lang="en-GB" sz="1000" kern="1400">
                          <a:ln>
                            <a:noFill/>
                          </a:ln>
                          <a:solidFill>
                            <a:srgbClr val="000000"/>
                          </a:solidFill>
                          <a:effectLst/>
                          <a:latin typeface="Eras Light ITC" panose="020B0402030504020804" pitchFamily="34" charset="0"/>
                        </a:rPr>
                        <a:t>I have learnt about plywood</a:t>
                      </a:r>
                    </a:p>
                    <a:p>
                      <a:pPr marL="171450" marR="0" lvl="0" indent="-171450" algn="l" rtl="0">
                        <a:spcBef>
                          <a:spcPts val="0"/>
                        </a:spcBef>
                        <a:spcAft>
                          <a:spcPts val="600"/>
                        </a:spcAft>
                        <a:buFont typeface="Arial" panose="020B0604020202020204" pitchFamily="34" charset="0"/>
                        <a:buChar char="•"/>
                      </a:pPr>
                      <a:r>
                        <a:rPr lang="en-GB" sz="1000" kern="1400">
                          <a:ln>
                            <a:noFill/>
                          </a:ln>
                          <a:solidFill>
                            <a:srgbClr val="000000"/>
                          </a:solidFill>
                          <a:effectLst/>
                          <a:latin typeface="Eras Light ITC" panose="020B0402030504020804" pitchFamily="34" charset="0"/>
                        </a:rPr>
                        <a:t>I have learnt some things about CADCAM</a:t>
                      </a:r>
                    </a:p>
                    <a:p>
                      <a:pPr marL="171450" marR="0" lvl="0" indent="-171450" algn="l" rtl="0">
                        <a:spcBef>
                          <a:spcPts val="0"/>
                        </a:spcBef>
                        <a:spcAft>
                          <a:spcPts val="600"/>
                        </a:spcAft>
                        <a:buFont typeface="Arial" panose="020B0604020202020204" pitchFamily="34" charset="0"/>
                        <a:buChar char="•"/>
                      </a:pPr>
                      <a:endParaRPr lang="en-GB" sz="1000" kern="1400">
                        <a:ln>
                          <a:noFill/>
                        </a:ln>
                        <a:solidFill>
                          <a:srgbClr val="000000"/>
                        </a:solidFill>
                        <a:effectLst/>
                        <a:latin typeface="Eras Light ITC" panose="020B0402030504020804" pitchFamily="34" charset="0"/>
                      </a:endParaRPr>
                    </a:p>
                  </a:txBody>
                  <a:tcPr marL="68580" marR="68580" marT="0" marB="0"/>
                </a:tc>
                <a:tc>
                  <a:txBody>
                    <a:bodyPr/>
                    <a:lstStyle/>
                    <a:p>
                      <a:pPr marL="171450" marR="0" lvl="0" indent="-171450" algn="l" rtl="0">
                        <a:spcBef>
                          <a:spcPts val="0"/>
                        </a:spcBef>
                        <a:spcAft>
                          <a:spcPts val="600"/>
                        </a:spcAft>
                        <a:buFont typeface="Arial" panose="020B0604020202020204" pitchFamily="34" charset="0"/>
                        <a:buChar char="•"/>
                      </a:pPr>
                      <a:endParaRPr lang="en-GB" sz="1000" kern="1400">
                        <a:ln>
                          <a:noFill/>
                        </a:ln>
                        <a:solidFill>
                          <a:srgbClr val="000000"/>
                        </a:solidFill>
                        <a:effectLst/>
                        <a:latin typeface="Eras Light ITC" panose="020B0402030504020804" pitchFamily="34" charset="0"/>
                      </a:endParaRPr>
                    </a:p>
                    <a:p>
                      <a:pPr marL="171450" marR="0" lvl="0" indent="-171450" algn="l" rtl="0">
                        <a:spcBef>
                          <a:spcPts val="0"/>
                        </a:spcBef>
                        <a:spcAft>
                          <a:spcPts val="600"/>
                        </a:spcAft>
                        <a:buFont typeface="Arial" panose="020B0604020202020204" pitchFamily="34" charset="0"/>
                        <a:buChar char="•"/>
                      </a:pPr>
                      <a:r>
                        <a:rPr lang="en-GB" sz="1000" kern="1400">
                          <a:ln>
                            <a:noFill/>
                          </a:ln>
                          <a:solidFill>
                            <a:srgbClr val="000000"/>
                          </a:solidFill>
                          <a:effectLst/>
                          <a:latin typeface="Eras Light ITC" panose="020B0402030504020804" pitchFamily="34" charset="0"/>
                        </a:rPr>
                        <a:t>I have made some designs for my hanger</a:t>
                      </a:r>
                    </a:p>
                    <a:p>
                      <a:pPr marL="171450" marR="0" lvl="0" indent="-171450" algn="l" rtl="0">
                        <a:spcBef>
                          <a:spcPts val="0"/>
                        </a:spcBef>
                        <a:spcAft>
                          <a:spcPts val="600"/>
                        </a:spcAft>
                        <a:buFont typeface="Arial" panose="020B0604020202020204" pitchFamily="34" charset="0"/>
                        <a:buChar char="•"/>
                      </a:pPr>
                      <a:r>
                        <a:rPr lang="en-GB" sz="1000" kern="1400">
                          <a:ln>
                            <a:noFill/>
                          </a:ln>
                          <a:solidFill>
                            <a:srgbClr val="000000"/>
                          </a:solidFill>
                          <a:effectLst/>
                          <a:latin typeface="Eras Light ITC" panose="020B0402030504020804" pitchFamily="34" charset="0"/>
                        </a:rPr>
                        <a:t>I have managed to stain my hanger and put some beeswax on it</a:t>
                      </a:r>
                    </a:p>
                    <a:p>
                      <a:pPr marL="171450" marR="0" lvl="0" indent="-171450" algn="l" rtl="0">
                        <a:spcBef>
                          <a:spcPts val="0"/>
                        </a:spcBef>
                        <a:spcAft>
                          <a:spcPts val="600"/>
                        </a:spcAft>
                        <a:buFont typeface="Arial" panose="020B0604020202020204" pitchFamily="34" charset="0"/>
                        <a:buChar char="•"/>
                      </a:pPr>
                      <a:r>
                        <a:rPr lang="en-GB" sz="1000" kern="1400">
                          <a:ln>
                            <a:noFill/>
                          </a:ln>
                          <a:solidFill>
                            <a:srgbClr val="000000"/>
                          </a:solidFill>
                          <a:effectLst/>
                          <a:latin typeface="Eras Light ITC" panose="020B0402030504020804" pitchFamily="34" charset="0"/>
                        </a:rPr>
                        <a:t>I can spell some of the words in the vocab test</a:t>
                      </a:r>
                    </a:p>
                  </a:txBody>
                  <a:tcPr marL="68580" marR="68580" marT="0" marB="0"/>
                </a:tc>
                <a:extLst>
                  <a:ext uri="{0D108BD9-81ED-4DB2-BD59-A6C34878D82A}">
                    <a16:rowId xmlns:a16="http://schemas.microsoft.com/office/drawing/2014/main" val="2150463499"/>
                  </a:ext>
                </a:extLst>
              </a:tr>
              <a:tr h="905552">
                <a:tc>
                  <a:txBody>
                    <a:bodyPr/>
                    <a:lstStyle/>
                    <a:p>
                      <a:pPr marL="71755" marR="71755" algn="ctr" rtl="0"/>
                      <a:endParaRPr lang="en-GB" b="1" dirty="0">
                        <a:effectLst/>
                        <a:latin typeface="Eras Light ITC" panose="020B0402030504020804" pitchFamily="34" charset="0"/>
                      </a:endParaRPr>
                    </a:p>
                    <a:p>
                      <a:pPr marL="71755" marR="71755" algn="ctr" rtl="0"/>
                      <a:r>
                        <a:rPr lang="en-GB" b="1" dirty="0">
                          <a:solidFill>
                            <a:schemeClr val="tx1"/>
                          </a:solidFill>
                          <a:effectLst/>
                          <a:latin typeface="Eras Light ITC" panose="020B0402030504020804" pitchFamily="34" charset="0"/>
                        </a:rPr>
                        <a:t>White</a:t>
                      </a:r>
                    </a:p>
                  </a:txBody>
                  <a:tcPr marL="68580" marR="68580" marT="0" marB="0"/>
                </a:tc>
                <a:tc>
                  <a:txBody>
                    <a:bodyPr/>
                    <a:lstStyle/>
                    <a:p>
                      <a:pPr marL="171450" marR="0" lvl="0" indent="-171450" algn="l" rtl="0">
                        <a:spcBef>
                          <a:spcPts val="0"/>
                        </a:spcBef>
                        <a:spcAft>
                          <a:spcPts val="600"/>
                        </a:spcAft>
                        <a:buFont typeface="Arial" panose="020B0604020202020204" pitchFamily="34" charset="0"/>
                        <a:buChar char="•"/>
                      </a:pPr>
                      <a:endParaRPr lang="en-GB" sz="1000" kern="1400">
                        <a:ln>
                          <a:noFill/>
                        </a:ln>
                        <a:solidFill>
                          <a:srgbClr val="000000"/>
                        </a:solidFill>
                        <a:effectLst/>
                        <a:latin typeface="Eras Light ITC" panose="020B0402030504020804" pitchFamily="34" charset="0"/>
                      </a:endParaRPr>
                    </a:p>
                    <a:p>
                      <a:pPr marL="171450" marR="0" lvl="0" indent="-171450" algn="l" rtl="0">
                        <a:spcBef>
                          <a:spcPts val="0"/>
                        </a:spcBef>
                        <a:spcAft>
                          <a:spcPts val="600"/>
                        </a:spcAft>
                        <a:buFont typeface="Arial" panose="020B0604020202020204" pitchFamily="34" charset="0"/>
                        <a:buChar char="•"/>
                      </a:pPr>
                      <a:r>
                        <a:rPr lang="en-GB" sz="1000" kern="1400">
                          <a:ln>
                            <a:noFill/>
                          </a:ln>
                          <a:solidFill>
                            <a:srgbClr val="000000"/>
                          </a:solidFill>
                          <a:effectLst/>
                          <a:latin typeface="Eras Light ITC" panose="020B0402030504020804" pitchFamily="34" charset="0"/>
                        </a:rPr>
                        <a:t>I have had help in using 2dDesign</a:t>
                      </a:r>
                    </a:p>
                    <a:p>
                      <a:pPr marL="171450" marR="0" lvl="0" indent="-171450" algn="l" rtl="0">
                        <a:spcBef>
                          <a:spcPts val="0"/>
                        </a:spcBef>
                        <a:spcAft>
                          <a:spcPts val="600"/>
                        </a:spcAft>
                        <a:buFont typeface="Arial" panose="020B0604020202020204" pitchFamily="34" charset="0"/>
                        <a:buChar char="•"/>
                      </a:pPr>
                      <a:r>
                        <a:rPr lang="en-GB" sz="1000" kern="1400">
                          <a:ln>
                            <a:noFill/>
                          </a:ln>
                          <a:solidFill>
                            <a:srgbClr val="000000"/>
                          </a:solidFill>
                          <a:effectLst/>
                          <a:latin typeface="Eras Light ITC" panose="020B0402030504020804" pitchFamily="34" charset="0"/>
                        </a:rPr>
                        <a:t>I have been helped to design my door hanger</a:t>
                      </a:r>
                    </a:p>
                    <a:p>
                      <a:pPr marL="171450" marR="0" lvl="0" indent="-171450" algn="l" rtl="0">
                        <a:spcBef>
                          <a:spcPts val="0"/>
                        </a:spcBef>
                        <a:spcAft>
                          <a:spcPts val="600"/>
                        </a:spcAft>
                        <a:buFont typeface="Arial" panose="020B0604020202020204" pitchFamily="34" charset="0"/>
                        <a:buChar char="•"/>
                      </a:pPr>
                      <a:r>
                        <a:rPr lang="en-GB" sz="1000" kern="1400">
                          <a:ln>
                            <a:noFill/>
                          </a:ln>
                          <a:solidFill>
                            <a:srgbClr val="000000"/>
                          </a:solidFill>
                          <a:effectLst/>
                          <a:latin typeface="Eras Light ITC" panose="020B0402030504020804" pitchFamily="34" charset="0"/>
                        </a:rPr>
                        <a:t>I know my door hanger was made with CADCAM</a:t>
                      </a:r>
                    </a:p>
                  </a:txBody>
                  <a:tcPr marL="68580" marR="68580" marT="0" marB="0"/>
                </a:tc>
                <a:tc>
                  <a:txBody>
                    <a:bodyPr/>
                    <a:lstStyle/>
                    <a:p>
                      <a:pPr marL="171450" marR="0" lvl="0" indent="-171450" algn="l" rtl="0">
                        <a:spcBef>
                          <a:spcPts val="0"/>
                        </a:spcBef>
                        <a:spcAft>
                          <a:spcPts val="600"/>
                        </a:spcAft>
                        <a:buFont typeface="Arial" panose="020B0604020202020204" pitchFamily="34" charset="0"/>
                        <a:buChar char="•"/>
                      </a:pPr>
                      <a:endParaRPr lang="en-GB" sz="1000" kern="1400" dirty="0">
                        <a:ln>
                          <a:noFill/>
                        </a:ln>
                        <a:solidFill>
                          <a:srgbClr val="000000"/>
                        </a:solidFill>
                        <a:effectLst/>
                        <a:latin typeface="Eras Light ITC" panose="020B0402030504020804" pitchFamily="34" charset="0"/>
                      </a:endParaRPr>
                    </a:p>
                    <a:p>
                      <a:pPr marL="171450" marR="0" lvl="0" indent="-171450" algn="l" rtl="0">
                        <a:spcBef>
                          <a:spcPts val="0"/>
                        </a:spcBef>
                        <a:spcAft>
                          <a:spcPts val="600"/>
                        </a:spcAft>
                        <a:buFont typeface="Arial" panose="020B0604020202020204" pitchFamily="34" charset="0"/>
                        <a:buChar char="•"/>
                      </a:pPr>
                      <a:r>
                        <a:rPr lang="en-GB" sz="1000" kern="1400" dirty="0">
                          <a:ln>
                            <a:noFill/>
                          </a:ln>
                          <a:solidFill>
                            <a:srgbClr val="000000"/>
                          </a:solidFill>
                          <a:effectLst/>
                          <a:latin typeface="Eras Light ITC" panose="020B0402030504020804" pitchFamily="34" charset="0"/>
                        </a:rPr>
                        <a:t>I have made a design for my hanger.</a:t>
                      </a:r>
                    </a:p>
                    <a:p>
                      <a:pPr marL="171450" marR="0" lvl="0" indent="-171450" algn="l" rtl="0">
                        <a:spcBef>
                          <a:spcPts val="0"/>
                        </a:spcBef>
                        <a:spcAft>
                          <a:spcPts val="600"/>
                        </a:spcAft>
                        <a:buFont typeface="Arial" panose="020B0604020202020204" pitchFamily="34" charset="0"/>
                        <a:buChar char="•"/>
                      </a:pPr>
                      <a:r>
                        <a:rPr lang="en-GB" sz="1000" kern="1400" dirty="0">
                          <a:ln>
                            <a:noFill/>
                          </a:ln>
                          <a:solidFill>
                            <a:srgbClr val="000000"/>
                          </a:solidFill>
                          <a:effectLst/>
                          <a:latin typeface="Eras Light ITC" panose="020B0402030504020804" pitchFamily="34" charset="0"/>
                        </a:rPr>
                        <a:t>I have stained and waxed my hanger with help</a:t>
                      </a:r>
                    </a:p>
                    <a:p>
                      <a:pPr marL="171450" marR="0" lvl="0" indent="-171450" algn="l" rtl="0">
                        <a:spcBef>
                          <a:spcPts val="0"/>
                        </a:spcBef>
                        <a:spcAft>
                          <a:spcPts val="600"/>
                        </a:spcAft>
                        <a:buFont typeface="Arial" panose="020B0604020202020204" pitchFamily="34" charset="0"/>
                        <a:buChar char="•"/>
                      </a:pPr>
                      <a:r>
                        <a:rPr lang="en-GB" sz="1000" kern="1400" dirty="0">
                          <a:ln>
                            <a:noFill/>
                          </a:ln>
                          <a:solidFill>
                            <a:srgbClr val="000000"/>
                          </a:solidFill>
                          <a:effectLst/>
                          <a:latin typeface="Eras Light ITC" panose="020B0402030504020804" pitchFamily="34" charset="0"/>
                        </a:rPr>
                        <a:t>Vocabulary I can spell a few of the words in the vocab test</a:t>
                      </a:r>
                    </a:p>
                  </a:txBody>
                  <a:tcPr marL="68580" marR="68580" marT="0" marB="0"/>
                </a:tc>
                <a:extLst>
                  <a:ext uri="{0D108BD9-81ED-4DB2-BD59-A6C34878D82A}">
                    <a16:rowId xmlns:a16="http://schemas.microsoft.com/office/drawing/2014/main" val="636474541"/>
                  </a:ext>
                </a:extLst>
              </a:tr>
            </a:tbl>
          </a:graphicData>
        </a:graphic>
      </p:graphicFrame>
      <p:sp>
        <p:nvSpPr>
          <p:cNvPr id="4" name="TextBox 3">
            <a:extLst>
              <a:ext uri="{FF2B5EF4-FFF2-40B4-BE49-F238E27FC236}">
                <a16:creationId xmlns:a16="http://schemas.microsoft.com/office/drawing/2014/main" id="{387BA773-6050-4EFD-B15F-2C0C17C4FD7C}"/>
              </a:ext>
            </a:extLst>
          </p:cNvPr>
          <p:cNvSpPr txBox="1"/>
          <p:nvPr/>
        </p:nvSpPr>
        <p:spPr>
          <a:xfrm>
            <a:off x="3592286" y="2830286"/>
            <a:ext cx="2743200"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endParaRPr lang="en-US"/>
          </a:p>
        </p:txBody>
      </p:sp>
    </p:spTree>
    <p:extLst>
      <p:ext uri="{BB962C8B-B14F-4D97-AF65-F5344CB8AC3E}">
        <p14:creationId xmlns:p14="http://schemas.microsoft.com/office/powerpoint/2010/main" val="2633916808"/>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a:extLst>
              <a:ext uri="{FF2B5EF4-FFF2-40B4-BE49-F238E27FC236}">
                <a16:creationId xmlns:a16="http://schemas.microsoft.com/office/drawing/2014/main" id="{C254A989-6A0A-4859-99AE-07FC0CDBB6B7}"/>
              </a:ext>
            </a:extLst>
          </p:cNvPr>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t="27876" b="23035"/>
          <a:stretch/>
        </p:blipFill>
        <p:spPr bwMode="auto">
          <a:xfrm>
            <a:off x="104930" y="592382"/>
            <a:ext cx="4482059" cy="6265618"/>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2">
            <a:extLst>
              <a:ext uri="{FF2B5EF4-FFF2-40B4-BE49-F238E27FC236}">
                <a16:creationId xmlns:a16="http://schemas.microsoft.com/office/drawing/2014/main" id="{066F36A7-B37A-410E-9B61-5298882AD83F}"/>
              </a:ext>
            </a:extLst>
          </p:cNvPr>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t="76279" b="486"/>
          <a:stretch/>
        </p:blipFill>
        <p:spPr bwMode="auto">
          <a:xfrm>
            <a:off x="4953000" y="592382"/>
            <a:ext cx="4348214" cy="2877186"/>
          </a:xfrm>
          <a:prstGeom prst="rect">
            <a:avLst/>
          </a:prstGeom>
          <a:noFill/>
          <a:extLst>
            <a:ext uri="{909E8E84-426E-40DD-AFC4-6F175D3DCCD1}">
              <a14:hiddenFill xmlns:a14="http://schemas.microsoft.com/office/drawing/2010/main">
                <a:solidFill>
                  <a:srgbClr val="FFFFFF"/>
                </a:solidFill>
              </a14:hiddenFill>
            </a:ext>
          </a:extLst>
        </p:spPr>
      </p:pic>
      <p:pic>
        <p:nvPicPr>
          <p:cNvPr id="3076" name="Picture 4">
            <a:extLst>
              <a:ext uri="{FF2B5EF4-FFF2-40B4-BE49-F238E27FC236}">
                <a16:creationId xmlns:a16="http://schemas.microsoft.com/office/drawing/2014/main" id="{6217035A-B326-4B1B-9413-22D00A197E06}"/>
              </a:ext>
            </a:extLst>
          </p:cNvPr>
          <p:cNvPicPr>
            <a:picLocks noChangeAspect="1" noChangeArrowheads="1"/>
          </p:cNvPicPr>
          <p:nvPr/>
        </p:nvPicPr>
        <p:blipFill rotWithShape="1">
          <a:blip r:embed="rId4" cstate="print">
            <a:extLst>
              <a:ext uri="{28A0092B-C50C-407E-A947-70E740481C1C}">
                <a14:useLocalDpi xmlns:a14="http://schemas.microsoft.com/office/drawing/2010/main" val="0"/>
              </a:ext>
            </a:extLst>
          </a:blip>
          <a:srcRect l="-1868" t="-342" r="1868" b="79618"/>
          <a:stretch/>
        </p:blipFill>
        <p:spPr bwMode="auto">
          <a:xfrm>
            <a:off x="4620818" y="3725191"/>
            <a:ext cx="4875268" cy="2877186"/>
          </a:xfrm>
          <a:prstGeom prst="rect">
            <a:avLst/>
          </a:prstGeom>
          <a:noFill/>
          <a:extLst>
            <a:ext uri="{909E8E84-426E-40DD-AFC4-6F175D3DCCD1}">
              <a14:hiddenFill xmlns:a14="http://schemas.microsoft.com/office/drawing/2010/main">
                <a:solidFill>
                  <a:srgbClr val="FFFFFF"/>
                </a:solidFill>
              </a14:hiddenFill>
            </a:ext>
          </a:extLst>
        </p:spPr>
      </p:pic>
      <p:sp>
        <p:nvSpPr>
          <p:cNvPr id="5" name="Title 34">
            <a:extLst>
              <a:ext uri="{FF2B5EF4-FFF2-40B4-BE49-F238E27FC236}">
                <a16:creationId xmlns:a16="http://schemas.microsoft.com/office/drawing/2014/main" id="{9F15245C-C645-481C-A633-C908A5E44281}"/>
              </a:ext>
            </a:extLst>
          </p:cNvPr>
          <p:cNvSpPr txBox="1">
            <a:spLocks/>
          </p:cNvSpPr>
          <p:nvPr/>
        </p:nvSpPr>
        <p:spPr>
          <a:xfrm>
            <a:off x="128358" y="90731"/>
            <a:ext cx="4435202" cy="557778"/>
          </a:xfrm>
          <a:prstGeom prst="rect">
            <a:avLst/>
          </a:prstGeom>
        </p:spPr>
        <p:txBody>
          <a:bodyPr>
            <a:normAutofit fontScale="97500" lnSpcReduction="1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fontAlgn="auto">
              <a:spcAft>
                <a:spcPts val="0"/>
              </a:spcAft>
            </a:pPr>
            <a:r>
              <a:rPr lang="en-GB" sz="3200" b="1">
                <a:ln w="12700">
                  <a:solidFill>
                    <a:schemeClr val="tx1"/>
                  </a:solidFill>
                  <a:prstDash val="solid"/>
                </a:ln>
                <a:noFill/>
                <a:latin typeface="Eras Medium ITC" panose="020B0602030504020804" pitchFamily="34" charset="0"/>
              </a:rPr>
              <a:t>Knowledge Organiser</a:t>
            </a:r>
            <a:endParaRPr lang="en-GB" sz="2000" b="1">
              <a:ln w="12700">
                <a:solidFill>
                  <a:schemeClr val="tx1"/>
                </a:solidFill>
                <a:prstDash val="solid"/>
              </a:ln>
              <a:noFill/>
              <a:latin typeface="Eras Medium ITC" panose="020B0602030504020804" pitchFamily="34" charset="0"/>
            </a:endParaRPr>
          </a:p>
        </p:txBody>
      </p:sp>
    </p:spTree>
    <p:extLst>
      <p:ext uri="{BB962C8B-B14F-4D97-AF65-F5344CB8AC3E}">
        <p14:creationId xmlns:p14="http://schemas.microsoft.com/office/powerpoint/2010/main" val="3917148216"/>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Title 34">
            <a:extLst>
              <a:ext uri="{FF2B5EF4-FFF2-40B4-BE49-F238E27FC236}">
                <a16:creationId xmlns:a16="http://schemas.microsoft.com/office/drawing/2014/main" id="{5A68A41F-FD70-4A5A-B13F-A184A1CC7BF2}"/>
              </a:ext>
            </a:extLst>
          </p:cNvPr>
          <p:cNvSpPr>
            <a:spLocks noGrp="1"/>
          </p:cNvSpPr>
          <p:nvPr>
            <p:ph type="title"/>
          </p:nvPr>
        </p:nvSpPr>
        <p:spPr>
          <a:xfrm>
            <a:off x="39699" y="4783"/>
            <a:ext cx="3569232" cy="557778"/>
          </a:xfrm>
        </p:spPr>
        <p:txBody>
          <a:bodyPr>
            <a:normAutofit fontScale="90000"/>
          </a:bodyPr>
          <a:lstStyle/>
          <a:p>
            <a:r>
              <a:rPr lang="en-GB" sz="3200" b="1" dirty="0">
                <a:ln w="12700">
                  <a:solidFill>
                    <a:schemeClr val="tx1"/>
                  </a:solidFill>
                  <a:prstDash val="solid"/>
                </a:ln>
                <a:noFill/>
                <a:latin typeface="Eras Medium ITC" panose="020B0602030504020804" pitchFamily="34" charset="0"/>
              </a:rPr>
              <a:t> </a:t>
            </a:r>
            <a:r>
              <a:rPr lang="en-GB" sz="1800" b="1" dirty="0">
                <a:ln w="12700">
                  <a:solidFill>
                    <a:schemeClr val="tx1"/>
                  </a:solidFill>
                  <a:prstDash val="solid"/>
                </a:ln>
                <a:noFill/>
                <a:latin typeface="Eras Medium ITC" panose="020B0602030504020804" pitchFamily="34" charset="0"/>
              </a:rPr>
              <a:t> </a:t>
            </a:r>
            <a:r>
              <a:rPr lang="en-GB" sz="2000" b="1" dirty="0">
                <a:ln w="12700">
                  <a:solidFill>
                    <a:schemeClr val="tx1"/>
                  </a:solidFill>
                  <a:prstDash val="solid"/>
                </a:ln>
                <a:noFill/>
                <a:latin typeface="Eras Medium ITC" panose="020B0602030504020804" pitchFamily="34" charset="0"/>
              </a:rPr>
              <a:t>Investigating Cad and Cam</a:t>
            </a:r>
          </a:p>
        </p:txBody>
      </p:sp>
      <p:sp>
        <p:nvSpPr>
          <p:cNvPr id="27" name="Rectangle 26">
            <a:extLst>
              <a:ext uri="{FF2B5EF4-FFF2-40B4-BE49-F238E27FC236}">
                <a16:creationId xmlns:a16="http://schemas.microsoft.com/office/drawing/2014/main" id="{7811320A-FDD3-4B99-BA06-EB775103B365}"/>
              </a:ext>
            </a:extLst>
          </p:cNvPr>
          <p:cNvSpPr/>
          <p:nvPr/>
        </p:nvSpPr>
        <p:spPr>
          <a:xfrm>
            <a:off x="2951320" y="5377863"/>
            <a:ext cx="5638664" cy="461665"/>
          </a:xfrm>
          <a:prstGeom prst="rect">
            <a:avLst/>
          </a:prstGeom>
        </p:spPr>
        <p:txBody>
          <a:bodyPr wrap="square" lIns="91440" tIns="45720" rIns="91440" bIns="45720" anchor="t">
            <a:spAutoFit/>
          </a:bodyPr>
          <a:lstStyle/>
          <a:p>
            <a:endParaRPr lang="en-GB" sz="1200" u="sng">
              <a:latin typeface="Eras Medium ITC" panose="020B0602030504020804" pitchFamily="34" charset="0"/>
            </a:endParaRPr>
          </a:p>
          <a:p>
            <a:endParaRPr lang="en-GB" sz="1200">
              <a:latin typeface="Eras Medium ITC" panose="020B0602030504020804" pitchFamily="34" charset="0"/>
            </a:endParaRPr>
          </a:p>
        </p:txBody>
      </p:sp>
      <p:sp>
        <p:nvSpPr>
          <p:cNvPr id="28" name="Rounded Rectangle 50">
            <a:extLst>
              <a:ext uri="{FF2B5EF4-FFF2-40B4-BE49-F238E27FC236}">
                <a16:creationId xmlns:a16="http://schemas.microsoft.com/office/drawing/2014/main" id="{91324FE9-F1E7-4B3C-B925-2A9D1723581A}"/>
              </a:ext>
            </a:extLst>
          </p:cNvPr>
          <p:cNvSpPr/>
          <p:nvPr/>
        </p:nvSpPr>
        <p:spPr>
          <a:xfrm>
            <a:off x="4146011" y="3746800"/>
            <a:ext cx="5344637" cy="2764920"/>
          </a:xfrm>
          <a:prstGeom prst="rect">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t"/>
          <a:lstStyle/>
          <a:p>
            <a:pPr algn="ctr"/>
            <a:endParaRPr lang="en-GB" sz="1400" u="sng">
              <a:solidFill>
                <a:srgbClr val="000000"/>
              </a:solidFill>
              <a:latin typeface="Eras Medium ITC" panose="020B0602030504020804" pitchFamily="34" charset="0"/>
              <a:cs typeface="Calibri"/>
            </a:endParaRPr>
          </a:p>
        </p:txBody>
      </p:sp>
      <p:sp>
        <p:nvSpPr>
          <p:cNvPr id="29" name="Rounded Rectangle 51">
            <a:extLst>
              <a:ext uri="{FF2B5EF4-FFF2-40B4-BE49-F238E27FC236}">
                <a16:creationId xmlns:a16="http://schemas.microsoft.com/office/drawing/2014/main" id="{EFEEDD14-7152-4626-96A2-A80E8841714C}"/>
              </a:ext>
            </a:extLst>
          </p:cNvPr>
          <p:cNvSpPr/>
          <p:nvPr/>
        </p:nvSpPr>
        <p:spPr>
          <a:xfrm>
            <a:off x="4146010" y="131246"/>
            <a:ext cx="5344637" cy="3111131"/>
          </a:xfrm>
          <a:prstGeom prst="rect">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t"/>
          <a:lstStyle/>
          <a:p>
            <a:pPr algn="ctr"/>
            <a:endParaRPr lang="en-GB" sz="1400" u="sng">
              <a:solidFill>
                <a:srgbClr val="000000"/>
              </a:solidFill>
              <a:latin typeface="Eras Medium ITC" panose="020B0602030504020804" pitchFamily="34" charset="0"/>
              <a:cs typeface="Calibri"/>
            </a:endParaRPr>
          </a:p>
        </p:txBody>
      </p:sp>
      <p:sp>
        <p:nvSpPr>
          <p:cNvPr id="30" name="Text Placeholder 2">
            <a:extLst>
              <a:ext uri="{FF2B5EF4-FFF2-40B4-BE49-F238E27FC236}">
                <a16:creationId xmlns:a16="http://schemas.microsoft.com/office/drawing/2014/main" id="{66690C77-BA17-48A1-9F56-EE9898EDE9C9}"/>
              </a:ext>
            </a:extLst>
          </p:cNvPr>
          <p:cNvSpPr txBox="1">
            <a:spLocks/>
          </p:cNvSpPr>
          <p:nvPr/>
        </p:nvSpPr>
        <p:spPr>
          <a:xfrm>
            <a:off x="4204509" y="163745"/>
            <a:ext cx="5260161" cy="2500114"/>
          </a:xfrm>
          <a:prstGeom prst="rect">
            <a:avLst/>
          </a:prstGeom>
        </p:spPr>
        <p:txBody>
          <a:bodyPr lIns="91440" tIns="45720" rIns="91440" bIns="45720" anchor="t">
            <a:noAutofit/>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spcBef>
                <a:spcPct val="0"/>
              </a:spcBef>
              <a:buNone/>
            </a:pPr>
            <a:r>
              <a:rPr lang="en-GB" sz="1200" dirty="0">
                <a:latin typeface="Eras Medium ITC" panose="020B0602030504020804" pitchFamily="34" charset="0"/>
                <a:ea typeface="+mn-lt"/>
                <a:cs typeface="+mn-lt"/>
              </a:rPr>
              <a:t>The speed at which technology advances is getting faster. Businesses need to be aware of the technology that is available to them, and how it might influence their sales, costs and marketing. Companies are trying to save money, improve products, develop new materials and become more efficient. New technologies are developed to positively impact the manufacturing industry and society. </a:t>
            </a:r>
            <a:r>
              <a:rPr lang="en-GB" sz="1200" dirty="0">
                <a:latin typeface="Eras Medium ITC" panose="020B0602030504020804" pitchFamily="34" charset="0"/>
                <a:ea typeface="Tahoma"/>
                <a:cs typeface="Tahoma"/>
              </a:rPr>
              <a:t>Traditional methods of production involve drawing designs by hand, creating several prototypes and using humans to manually produce goods or operate machinery. These methods have been used for a long period of time, however, are less efficient, more expensive and more time consuming than new methods of CAD and CAM.</a:t>
            </a:r>
            <a:endParaRPr lang="en-US" sz="1200" dirty="0">
              <a:latin typeface="Eras Medium ITC" panose="020B0602030504020804" pitchFamily="34" charset="0"/>
              <a:ea typeface="+mn-lt"/>
              <a:cs typeface="+mn-lt"/>
            </a:endParaRPr>
          </a:p>
          <a:p>
            <a:pPr marL="0" indent="0">
              <a:spcBef>
                <a:spcPct val="0"/>
              </a:spcBef>
              <a:buNone/>
            </a:pPr>
            <a:r>
              <a:rPr lang="en-GB" sz="1200" dirty="0">
                <a:latin typeface="Eras Medium ITC" panose="020B0602030504020804" pitchFamily="34" charset="0"/>
                <a:ea typeface="Tahoma"/>
                <a:cs typeface="Tahoma"/>
              </a:rPr>
              <a:t>This can mean using computers to help us make things (computer-aided manufacture).</a:t>
            </a:r>
            <a:r>
              <a:rPr lang="en-US" sz="1200" dirty="0">
                <a:latin typeface="Eras Medium ITC" panose="020B0602030504020804" pitchFamily="34" charset="0"/>
                <a:ea typeface="+mn-lt"/>
                <a:cs typeface="+mn-lt"/>
              </a:rPr>
              <a:t> </a:t>
            </a:r>
            <a:r>
              <a:rPr lang="en-GB" sz="1200" dirty="0">
                <a:latin typeface="Eras Medium ITC" panose="020B0602030504020804" pitchFamily="34" charset="0"/>
                <a:ea typeface="Tahoma"/>
                <a:cs typeface="Tahoma"/>
              </a:rPr>
              <a:t>It is linked to CAD because the designs we make on the computer can be sent directly to machines to cut them out, or like a 3d printer, manufacture them for us.</a:t>
            </a:r>
            <a:r>
              <a:rPr lang="en-US" sz="1200" dirty="0">
                <a:latin typeface="Eras Medium ITC" panose="020B0602030504020804" pitchFamily="34" charset="0"/>
                <a:ea typeface="+mn-lt"/>
                <a:cs typeface="+mn-lt"/>
              </a:rPr>
              <a:t> </a:t>
            </a:r>
            <a:r>
              <a:rPr lang="en-GB" sz="1200" dirty="0">
                <a:latin typeface="Eras Medium ITC" panose="020B0602030504020804" pitchFamily="34" charset="0"/>
                <a:ea typeface="Tahoma"/>
                <a:cs typeface="Tahoma"/>
              </a:rPr>
              <a:t>The school laser cutter is an example of a CAM machine. You cannot have CAM without CAD, but you can make things by hand that have been designed on a computer.  </a:t>
            </a:r>
            <a:endParaRPr lang="en-US" sz="1200" dirty="0">
              <a:latin typeface="Eras Medium ITC" panose="020B0602030504020804" pitchFamily="34" charset="0"/>
              <a:ea typeface="+mn-lt"/>
              <a:cs typeface="+mn-lt"/>
            </a:endParaRPr>
          </a:p>
        </p:txBody>
      </p:sp>
      <p:sp>
        <p:nvSpPr>
          <p:cNvPr id="31" name="Control 6">
            <a:extLst>
              <a:ext uri="{FF2B5EF4-FFF2-40B4-BE49-F238E27FC236}">
                <a16:creationId xmlns:a16="http://schemas.microsoft.com/office/drawing/2014/main" id="{4ED833F3-8CA9-476C-B51E-2BF2267F87B2}"/>
              </a:ext>
            </a:extLst>
          </p:cNvPr>
          <p:cNvSpPr>
            <a:spLocks noChangeArrowheads="1" noChangeShapeType="1"/>
          </p:cNvSpPr>
          <p:nvPr/>
        </p:nvSpPr>
        <p:spPr bwMode="auto">
          <a:xfrm>
            <a:off x="4322661" y="3898053"/>
            <a:ext cx="2537558" cy="2473013"/>
          </a:xfrm>
          <a:prstGeom prst="rect">
            <a:avLst/>
          </a:prstGeom>
          <a:noFill/>
          <a:ln>
            <a:noFill/>
          </a:ln>
          <a:effectLst/>
          <a:extLst>
            <a:ext uri="{91240B29-F687-4F45-9708-019B960494DF}">
              <a14:hiddenLine xmlns:a14="http://schemas.microsoft.com/office/drawing/2010/main" w="25400" algn="ctr">
                <a:no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0" tIns="0" rIns="0" bIns="0" numCol="1" anchor="t" anchorCtr="0" compatLnSpc="1">
            <a:prstTxWarp prst="textNoShape">
              <a:avLst/>
            </a:prstTxWarp>
          </a:bodyPr>
          <a:lstStyle>
            <a:defPPr>
              <a:defRPr lang="en-US"/>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pPr eaLnBrk="0" hangingPunct="0">
              <a:spcAft>
                <a:spcPts val="1400"/>
              </a:spcAft>
            </a:pPr>
            <a:r>
              <a:rPr kumimoji="0" lang="en-GB" altLang="en-US" sz="1000" b="1" i="0" u="none" strike="noStrike" cap="none" normalizeH="0" baseline="0">
                <a:ln>
                  <a:noFill/>
                </a:ln>
                <a:solidFill>
                  <a:srgbClr val="231F20"/>
                </a:solidFill>
                <a:effectLst/>
                <a:latin typeface="Eras Medium ITC" panose="020B0602030504020804" pitchFamily="34" charset="0"/>
                <a:ea typeface="Tahoma"/>
                <a:cs typeface="Arial"/>
              </a:rPr>
              <a:t>Advantages of CAD</a:t>
            </a:r>
            <a:endParaRPr lang="en-GB" altLang="en-US" sz="1000" b="1">
              <a:solidFill>
                <a:srgbClr val="231F20"/>
              </a:solidFill>
              <a:latin typeface="Eras Medium ITC" panose="020B0602030504020804" pitchFamily="34" charset="0"/>
              <a:ea typeface="Tahoma"/>
            </a:endParaRPr>
          </a:p>
          <a:p>
            <a:pPr marL="0" marR="0" lvl="0" indent="0" defTabSz="914400">
              <a:lnSpc>
                <a:spcPct val="100000"/>
              </a:lnSpc>
              <a:spcBef>
                <a:spcPct val="0"/>
              </a:spcBef>
              <a:spcAft>
                <a:spcPts val="1400"/>
              </a:spcAft>
              <a:buClrTx/>
              <a:buSzTx/>
              <a:buFontTx/>
              <a:buNone/>
              <a:tabLst/>
            </a:pPr>
            <a:r>
              <a:rPr lang="en-GB" altLang="en-US" sz="1000" b="1">
                <a:solidFill>
                  <a:srgbClr val="231F20"/>
                </a:solidFill>
                <a:latin typeface="Eras Medium ITC" panose="020B0602030504020804" pitchFamily="34" charset="0"/>
                <a:ea typeface="Tahoma"/>
                <a:cs typeface="Arial"/>
              </a:rPr>
              <a:t>………………………………….......…..………</a:t>
            </a:r>
            <a:endParaRPr lang="en-GB" altLang="en-US" sz="1000" b="1" i="0" u="none" strike="noStrike" cap="none" normalizeH="0" baseline="0">
              <a:ln>
                <a:noFill/>
              </a:ln>
              <a:solidFill>
                <a:srgbClr val="231F20"/>
              </a:solidFill>
              <a:effectLst/>
              <a:latin typeface="Eras Medium ITC" panose="020B0602030504020804" pitchFamily="34" charset="0"/>
              <a:ea typeface="Tahoma"/>
            </a:endParaRPr>
          </a:p>
          <a:p>
            <a:pPr marL="0" marR="0" lvl="0" indent="0" defTabSz="914400" rtl="0" eaLnBrk="0" fontAlgn="base" latinLnBrk="0" hangingPunct="0">
              <a:lnSpc>
                <a:spcPct val="100000"/>
              </a:lnSpc>
              <a:spcBef>
                <a:spcPct val="0"/>
              </a:spcBef>
              <a:spcAft>
                <a:spcPts val="1400"/>
              </a:spcAft>
              <a:buClrTx/>
              <a:buSzTx/>
              <a:buFontTx/>
              <a:buNone/>
              <a:tabLst/>
            </a:pPr>
            <a:r>
              <a:rPr lang="en-GB" altLang="en-US" sz="1000" b="1">
                <a:solidFill>
                  <a:srgbClr val="231F20"/>
                </a:solidFill>
                <a:latin typeface="Eras Medium ITC" panose="020B0602030504020804" pitchFamily="34" charset="0"/>
                <a:ea typeface="Tahoma"/>
                <a:cs typeface="Arial"/>
              </a:rPr>
              <a:t>…………………………………......................</a:t>
            </a:r>
            <a:endParaRPr lang="en-GB" altLang="en-US" sz="1000" b="1" i="0" u="none" strike="noStrike" cap="none" normalizeH="0" baseline="0">
              <a:ln>
                <a:noFill/>
              </a:ln>
              <a:solidFill>
                <a:srgbClr val="231F20"/>
              </a:solidFill>
              <a:effectLst/>
              <a:latin typeface="Eras Medium ITC" panose="020B0602030504020804" pitchFamily="34" charset="0"/>
              <a:ea typeface="Tahoma"/>
            </a:endParaRPr>
          </a:p>
          <a:p>
            <a:pPr marL="0" marR="0" lvl="0" indent="0" defTabSz="914400" rtl="0" eaLnBrk="0" fontAlgn="base" latinLnBrk="0" hangingPunct="0">
              <a:lnSpc>
                <a:spcPct val="100000"/>
              </a:lnSpc>
              <a:spcBef>
                <a:spcPct val="0"/>
              </a:spcBef>
              <a:spcAft>
                <a:spcPts val="1400"/>
              </a:spcAft>
              <a:buClrTx/>
              <a:buSzTx/>
              <a:buFontTx/>
              <a:buNone/>
              <a:tabLst/>
            </a:pPr>
            <a:r>
              <a:rPr lang="en-GB" altLang="en-US" sz="1000" b="1">
                <a:solidFill>
                  <a:srgbClr val="231F20"/>
                </a:solidFill>
                <a:latin typeface="Eras Medium ITC" panose="020B0602030504020804" pitchFamily="34" charset="0"/>
                <a:ea typeface="Tahoma"/>
                <a:cs typeface="Arial"/>
              </a:rPr>
              <a:t>...............................................................</a:t>
            </a:r>
            <a:endParaRPr lang="en-GB" altLang="en-US" sz="1000" b="1" i="0" u="none" strike="noStrike" cap="none" normalizeH="0" baseline="0">
              <a:ln>
                <a:noFill/>
              </a:ln>
              <a:solidFill>
                <a:srgbClr val="231F20"/>
              </a:solidFill>
              <a:effectLst/>
              <a:latin typeface="Eras Medium ITC" panose="020B0602030504020804" pitchFamily="34" charset="0"/>
              <a:ea typeface="Tahoma"/>
            </a:endParaRPr>
          </a:p>
          <a:p>
            <a:pPr eaLnBrk="0" hangingPunct="0">
              <a:spcAft>
                <a:spcPts val="1400"/>
              </a:spcAft>
            </a:pPr>
            <a:r>
              <a:rPr kumimoji="0" lang="en-GB" altLang="en-US" sz="1000" b="1" i="0" u="none" strike="noStrike" cap="none" normalizeH="0" baseline="0">
                <a:ln>
                  <a:noFill/>
                </a:ln>
                <a:solidFill>
                  <a:srgbClr val="231F20"/>
                </a:solidFill>
                <a:effectLst/>
                <a:latin typeface="Eras Medium ITC" panose="020B0602030504020804" pitchFamily="34" charset="0"/>
                <a:ea typeface="Tahoma"/>
                <a:cs typeface="Arial"/>
              </a:rPr>
              <a:t>Disadvantages of CAD</a:t>
            </a:r>
            <a:endParaRPr lang="en-GB" altLang="en-US" sz="1000" b="1">
              <a:solidFill>
                <a:srgbClr val="231F20"/>
              </a:solidFill>
              <a:latin typeface="Eras Medium ITC" panose="020B0602030504020804" pitchFamily="34" charset="0"/>
              <a:ea typeface="Tahoma"/>
            </a:endParaRPr>
          </a:p>
          <a:p>
            <a:pPr marL="0" marR="0" lvl="0" indent="0" defTabSz="914400">
              <a:lnSpc>
                <a:spcPct val="100000"/>
              </a:lnSpc>
              <a:spcBef>
                <a:spcPct val="0"/>
              </a:spcBef>
              <a:spcAft>
                <a:spcPts val="1400"/>
              </a:spcAft>
              <a:buClrTx/>
              <a:buSzTx/>
              <a:buFontTx/>
              <a:buNone/>
              <a:tabLst/>
            </a:pPr>
            <a:r>
              <a:rPr lang="en-GB" altLang="en-US" sz="1000" b="1">
                <a:solidFill>
                  <a:srgbClr val="231F20"/>
                </a:solidFill>
                <a:latin typeface="Eras Medium ITC" panose="020B0602030504020804" pitchFamily="34" charset="0"/>
                <a:ea typeface="Tahoma"/>
                <a:cs typeface="Arial"/>
              </a:rPr>
              <a:t>……………………………………….........……</a:t>
            </a:r>
            <a:endParaRPr lang="en-GB" altLang="en-US" sz="1000" b="1" i="0" u="none" strike="noStrike" cap="none" normalizeH="0" baseline="0">
              <a:ln>
                <a:noFill/>
              </a:ln>
              <a:solidFill>
                <a:srgbClr val="231F20"/>
              </a:solidFill>
              <a:effectLst/>
              <a:latin typeface="Eras Medium ITC" panose="020B0602030504020804" pitchFamily="34" charset="0"/>
              <a:ea typeface="Tahoma"/>
            </a:endParaRPr>
          </a:p>
          <a:p>
            <a:pPr marL="0" marR="0" lvl="0" indent="0" defTabSz="914400" rtl="0" eaLnBrk="0" fontAlgn="base" latinLnBrk="0" hangingPunct="0">
              <a:lnSpc>
                <a:spcPct val="100000"/>
              </a:lnSpc>
              <a:spcBef>
                <a:spcPct val="0"/>
              </a:spcBef>
              <a:spcAft>
                <a:spcPts val="1400"/>
              </a:spcAft>
              <a:buClrTx/>
              <a:buSzTx/>
              <a:buFontTx/>
              <a:buNone/>
              <a:tabLst/>
            </a:pPr>
            <a:r>
              <a:rPr lang="en-GB" altLang="en-US" sz="1000" b="1">
                <a:solidFill>
                  <a:srgbClr val="231F20"/>
                </a:solidFill>
                <a:latin typeface="Eras Medium ITC" panose="020B0602030504020804" pitchFamily="34" charset="0"/>
                <a:ea typeface="Tahoma"/>
                <a:cs typeface="Arial"/>
              </a:rPr>
              <a:t>……………………………………...……………</a:t>
            </a:r>
            <a:endParaRPr lang="en-GB" altLang="en-US" sz="1000" b="1" i="0" u="none" strike="noStrike" cap="none" normalizeH="0" baseline="0">
              <a:ln>
                <a:noFill/>
              </a:ln>
              <a:solidFill>
                <a:srgbClr val="231F20"/>
              </a:solidFill>
              <a:effectLst/>
              <a:latin typeface="Eras Medium ITC" panose="020B0602030504020804" pitchFamily="34" charset="0"/>
              <a:ea typeface="Tahoma"/>
            </a:endParaRPr>
          </a:p>
          <a:p>
            <a:pPr marL="0" marR="0" lvl="0" indent="0" defTabSz="914400" rtl="0" eaLnBrk="0" fontAlgn="base" latinLnBrk="0" hangingPunct="0">
              <a:lnSpc>
                <a:spcPct val="100000"/>
              </a:lnSpc>
              <a:spcBef>
                <a:spcPct val="0"/>
              </a:spcBef>
              <a:spcAft>
                <a:spcPts val="1400"/>
              </a:spcAft>
              <a:buClrTx/>
              <a:buSzTx/>
              <a:buFontTx/>
              <a:buNone/>
              <a:tabLst/>
            </a:pPr>
            <a:r>
              <a:rPr lang="en-GB" altLang="en-US" sz="1000" b="1">
                <a:solidFill>
                  <a:srgbClr val="231F20"/>
                </a:solidFill>
                <a:latin typeface="Eras Medium ITC" panose="020B0602030504020804" pitchFamily="34" charset="0"/>
                <a:ea typeface="Tahoma"/>
                <a:cs typeface="Arial"/>
              </a:rPr>
              <a:t>…………………………………..........………</a:t>
            </a:r>
            <a:endParaRPr lang="en-GB" altLang="en-US" sz="1000" b="1" i="0" u="none" strike="noStrike" cap="none" normalizeH="0" baseline="0">
              <a:ln>
                <a:noFill/>
              </a:ln>
              <a:solidFill>
                <a:srgbClr val="231F20"/>
              </a:solidFill>
              <a:effectLst/>
              <a:latin typeface="Eras Medium ITC" panose="020B0602030504020804" pitchFamily="34" charset="0"/>
              <a:ea typeface="Tahoma"/>
            </a:endParaRPr>
          </a:p>
          <a:p>
            <a:pPr marL="0" marR="0" lvl="0" indent="0" algn="l" defTabSz="914400" rtl="0" eaLnBrk="0" fontAlgn="base" latinLnBrk="0" hangingPunct="0">
              <a:lnSpc>
                <a:spcPct val="100000"/>
              </a:lnSpc>
              <a:spcBef>
                <a:spcPct val="0"/>
              </a:spcBef>
              <a:spcAft>
                <a:spcPts val="1400"/>
              </a:spcAft>
              <a:buClrTx/>
              <a:buSzTx/>
              <a:buFontTx/>
              <a:buNone/>
              <a:tabLst/>
            </a:pPr>
            <a:endParaRPr kumimoji="0" lang="en-GB" altLang="en-US" sz="1000" b="0" i="0" u="none" strike="noStrike" cap="none" normalizeH="0" baseline="0">
              <a:ln>
                <a:noFill/>
              </a:ln>
              <a:solidFill>
                <a:srgbClr val="231F20"/>
              </a:solidFill>
              <a:effectLst/>
              <a:latin typeface="Eras Medium ITC" panose="020B0602030504020804" pitchFamily="34" charset="0"/>
            </a:endParaRPr>
          </a:p>
          <a:p>
            <a:pPr marL="0" marR="0" lvl="0" indent="0" algn="l" defTabSz="914400" rtl="0" eaLnBrk="0" fontAlgn="base" latinLnBrk="0" hangingPunct="0">
              <a:lnSpc>
                <a:spcPct val="100000"/>
              </a:lnSpc>
              <a:spcBef>
                <a:spcPct val="0"/>
              </a:spcBef>
              <a:spcAft>
                <a:spcPts val="1400"/>
              </a:spcAft>
              <a:buClrTx/>
              <a:buSzTx/>
              <a:buFontTx/>
              <a:buNone/>
              <a:tabLst/>
            </a:pPr>
            <a:endParaRPr lang="en-GB" altLang="en-US" sz="1000">
              <a:solidFill>
                <a:srgbClr val="231F20"/>
              </a:solidFill>
              <a:latin typeface="Eras Medium ITC" panose="020B0602030504020804" pitchFamily="34" charset="0"/>
            </a:endParaRPr>
          </a:p>
          <a:p>
            <a:pPr marL="0" marR="0" lvl="0" indent="0" algn="l" defTabSz="914400" rtl="0" eaLnBrk="0" fontAlgn="base" latinLnBrk="0" hangingPunct="0">
              <a:lnSpc>
                <a:spcPct val="100000"/>
              </a:lnSpc>
              <a:spcBef>
                <a:spcPct val="0"/>
              </a:spcBef>
              <a:spcAft>
                <a:spcPts val="1400"/>
              </a:spcAft>
              <a:buClrTx/>
              <a:buSzTx/>
              <a:buFontTx/>
              <a:buNone/>
              <a:tabLst/>
            </a:pPr>
            <a:endParaRPr kumimoji="0" lang="en-GB" altLang="en-US" sz="1000" b="0" i="0" u="none" strike="noStrike" cap="none" normalizeH="0" baseline="0">
              <a:ln>
                <a:noFill/>
              </a:ln>
              <a:solidFill>
                <a:srgbClr val="231F20"/>
              </a:solidFill>
              <a:effectLst/>
              <a:latin typeface="Eras Medium ITC" panose="020B0602030504020804" pitchFamily="34" charset="0"/>
            </a:endParaRPr>
          </a:p>
          <a:p>
            <a:pPr marL="0" marR="0" lvl="0" indent="0" algn="l" defTabSz="914400" rtl="0" eaLnBrk="0" fontAlgn="base" latinLnBrk="0" hangingPunct="0">
              <a:lnSpc>
                <a:spcPct val="100000"/>
              </a:lnSpc>
              <a:spcBef>
                <a:spcPct val="0"/>
              </a:spcBef>
              <a:spcAft>
                <a:spcPts val="1400"/>
              </a:spcAft>
              <a:buClrTx/>
              <a:buSzTx/>
              <a:buFontTx/>
              <a:buNone/>
              <a:tabLst/>
            </a:pPr>
            <a:endParaRPr kumimoji="0" lang="en-GB" altLang="en-US" sz="1000" b="0" i="0" u="none" strike="noStrike" cap="none" normalizeH="0" baseline="0">
              <a:ln>
                <a:noFill/>
              </a:ln>
              <a:solidFill>
                <a:srgbClr val="231F20"/>
              </a:solidFill>
              <a:effectLst/>
              <a:latin typeface="Eras Medium ITC" panose="020B0602030504020804" pitchFamily="34" charset="0"/>
            </a:endParaRPr>
          </a:p>
          <a:p>
            <a:pPr marL="0" marR="0" lvl="0" indent="0" algn="l" defTabSz="914400" rtl="0" eaLnBrk="0" fontAlgn="base" latinLnBrk="0" hangingPunct="0">
              <a:lnSpc>
                <a:spcPct val="100000"/>
              </a:lnSpc>
              <a:spcBef>
                <a:spcPct val="0"/>
              </a:spcBef>
              <a:spcAft>
                <a:spcPts val="1400"/>
              </a:spcAft>
              <a:buClrTx/>
              <a:buSzTx/>
              <a:buFontTx/>
              <a:buNone/>
              <a:tabLst/>
            </a:pPr>
            <a:endParaRPr kumimoji="0" lang="en-GB" altLang="en-US" sz="1000" b="0" i="0" u="none" strike="noStrike" cap="none" normalizeH="0" baseline="0">
              <a:ln>
                <a:noFill/>
              </a:ln>
              <a:solidFill>
                <a:srgbClr val="231F20"/>
              </a:solidFill>
              <a:effectLst/>
              <a:latin typeface="Eras Medium ITC" panose="020B0602030504020804" pitchFamily="34" charset="0"/>
            </a:endParaRPr>
          </a:p>
          <a:p>
            <a:pPr marL="0" marR="0" lvl="0" indent="0" algn="l" defTabSz="914400" rtl="0" eaLnBrk="0" fontAlgn="base" latinLnBrk="0" hangingPunct="0">
              <a:lnSpc>
                <a:spcPct val="100000"/>
              </a:lnSpc>
              <a:spcBef>
                <a:spcPct val="0"/>
              </a:spcBef>
              <a:spcAft>
                <a:spcPts val="1400"/>
              </a:spcAft>
              <a:buClrTx/>
              <a:buSzTx/>
              <a:buFontTx/>
              <a:buNone/>
              <a:tabLst/>
            </a:pPr>
            <a:endParaRPr kumimoji="0" lang="en-GB" altLang="en-US" sz="1000" b="0" i="0" u="none" strike="noStrike" cap="none" normalizeH="0" baseline="0">
              <a:ln>
                <a:noFill/>
              </a:ln>
              <a:solidFill>
                <a:srgbClr val="231F20"/>
              </a:solidFill>
              <a:effectLst/>
              <a:latin typeface="Eras Medium ITC" panose="020B0602030504020804" pitchFamily="34" charset="0"/>
            </a:endParaRPr>
          </a:p>
          <a:p>
            <a:pPr marL="0" marR="0" lvl="0" indent="0" algn="l" defTabSz="914400" rtl="0" eaLnBrk="0" fontAlgn="base" latinLnBrk="0" hangingPunct="0">
              <a:lnSpc>
                <a:spcPct val="100000"/>
              </a:lnSpc>
              <a:spcBef>
                <a:spcPct val="0"/>
              </a:spcBef>
              <a:spcAft>
                <a:spcPts val="1400"/>
              </a:spcAft>
              <a:buClrTx/>
              <a:buSzTx/>
              <a:buFontTx/>
              <a:buNone/>
              <a:tabLst/>
            </a:pPr>
            <a:endParaRPr kumimoji="0" lang="en-GB" altLang="en-US" sz="1000" b="0" i="0" u="none" strike="noStrike" cap="none" normalizeH="0" baseline="0">
              <a:ln>
                <a:noFill/>
              </a:ln>
              <a:solidFill>
                <a:srgbClr val="231F20"/>
              </a:solidFill>
              <a:effectLst/>
              <a:latin typeface="Eras Medium ITC" panose="020B06020305040208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a:ln>
                <a:noFill/>
              </a:ln>
              <a:solidFill>
                <a:schemeClr val="tx1"/>
              </a:solidFill>
              <a:effectLst/>
              <a:latin typeface="Eras Medium ITC" panose="020B0602030504020804" pitchFamily="34" charset="0"/>
            </a:endParaRPr>
          </a:p>
        </p:txBody>
      </p:sp>
      <p:sp>
        <p:nvSpPr>
          <p:cNvPr id="32" name="Control 7">
            <a:extLst>
              <a:ext uri="{FF2B5EF4-FFF2-40B4-BE49-F238E27FC236}">
                <a16:creationId xmlns:a16="http://schemas.microsoft.com/office/drawing/2014/main" id="{884CA81A-6F61-4161-B2BC-327B1448BF22}"/>
              </a:ext>
            </a:extLst>
          </p:cNvPr>
          <p:cNvSpPr>
            <a:spLocks noChangeArrowheads="1" noChangeShapeType="1"/>
          </p:cNvSpPr>
          <p:nvPr/>
        </p:nvSpPr>
        <p:spPr bwMode="auto">
          <a:xfrm>
            <a:off x="6901134" y="3898053"/>
            <a:ext cx="2537558" cy="2376654"/>
          </a:xfrm>
          <a:prstGeom prst="rect">
            <a:avLst/>
          </a:prstGeom>
          <a:noFill/>
          <a:ln>
            <a:noFill/>
          </a:ln>
          <a:effectLst/>
          <a:extLst>
            <a:ext uri="{91240B29-F687-4F45-9708-019B960494DF}">
              <a14:hiddenLine xmlns:a14="http://schemas.microsoft.com/office/drawing/2010/main" w="25400" algn="ctr">
                <a:no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0" tIns="0" rIns="0" bIns="0" numCol="1" anchor="t" anchorCtr="0" compatLnSpc="1">
            <a:prstTxWarp prst="textNoShape">
              <a:avLst/>
            </a:prstTxWarp>
          </a:bodyPr>
          <a:lstStyle>
            <a:defPPr>
              <a:defRPr lang="en-US"/>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pPr eaLnBrk="0" hangingPunct="0">
              <a:spcAft>
                <a:spcPts val="1400"/>
              </a:spcAft>
            </a:pPr>
            <a:r>
              <a:rPr kumimoji="0" lang="en-GB" altLang="en-US" sz="1000" b="1" i="0" u="none" strike="noStrike" cap="none" normalizeH="0" baseline="0">
                <a:ln>
                  <a:noFill/>
                </a:ln>
                <a:solidFill>
                  <a:srgbClr val="231F20"/>
                </a:solidFill>
                <a:effectLst/>
                <a:latin typeface="Eras Medium ITC" panose="020B0602030504020804" pitchFamily="34" charset="0"/>
                <a:ea typeface="Tahoma"/>
                <a:cs typeface="Arial"/>
              </a:rPr>
              <a:t>Advantages of CAM</a:t>
            </a:r>
            <a:endParaRPr lang="en-GB" altLang="en-US" sz="1000" b="1">
              <a:solidFill>
                <a:srgbClr val="231F20"/>
              </a:solidFill>
              <a:latin typeface="Eras Medium ITC" panose="020B0602030504020804" pitchFamily="34" charset="0"/>
              <a:ea typeface="Tahoma"/>
            </a:endParaRPr>
          </a:p>
          <a:p>
            <a:pPr marL="0" marR="0" lvl="0" indent="0" defTabSz="914400">
              <a:lnSpc>
                <a:spcPct val="100000"/>
              </a:lnSpc>
              <a:spcBef>
                <a:spcPct val="0"/>
              </a:spcBef>
              <a:spcAft>
                <a:spcPts val="1400"/>
              </a:spcAft>
              <a:buClrTx/>
              <a:buSzTx/>
              <a:buFontTx/>
              <a:buNone/>
              <a:tabLst/>
            </a:pPr>
            <a:r>
              <a:rPr lang="en-GB" altLang="en-US" sz="1000" b="1">
                <a:solidFill>
                  <a:srgbClr val="231F20"/>
                </a:solidFill>
                <a:latin typeface="Eras Medium ITC" panose="020B0602030504020804" pitchFamily="34" charset="0"/>
                <a:ea typeface="Tahoma"/>
                <a:cs typeface="Arial"/>
              </a:rPr>
              <a:t>………………………….…………………</a:t>
            </a:r>
            <a:endParaRPr lang="en-GB" altLang="en-US" sz="1000" b="1" i="0" u="none" strike="noStrike" cap="none" normalizeH="0" baseline="0">
              <a:ln>
                <a:noFill/>
              </a:ln>
              <a:solidFill>
                <a:srgbClr val="231F20"/>
              </a:solidFill>
              <a:effectLst/>
              <a:latin typeface="Eras Medium ITC" panose="020B0602030504020804" pitchFamily="34" charset="0"/>
              <a:ea typeface="Tahoma"/>
            </a:endParaRPr>
          </a:p>
          <a:p>
            <a:pPr marL="0" marR="0" lvl="0" indent="0" defTabSz="914400" rtl="0" eaLnBrk="0" fontAlgn="base" latinLnBrk="0" hangingPunct="0">
              <a:lnSpc>
                <a:spcPct val="100000"/>
              </a:lnSpc>
              <a:spcBef>
                <a:spcPct val="0"/>
              </a:spcBef>
              <a:spcAft>
                <a:spcPts val="1400"/>
              </a:spcAft>
              <a:buClrTx/>
              <a:buSzTx/>
              <a:buFontTx/>
              <a:buNone/>
              <a:tabLst/>
            </a:pPr>
            <a:r>
              <a:rPr lang="en-GB" altLang="en-US" sz="1000" b="1">
                <a:solidFill>
                  <a:srgbClr val="231F20"/>
                </a:solidFill>
                <a:latin typeface="Eras Medium ITC" panose="020B0602030504020804" pitchFamily="34" charset="0"/>
                <a:ea typeface="Tahoma"/>
                <a:cs typeface="Arial"/>
              </a:rPr>
              <a:t>……………………………………………….....</a:t>
            </a:r>
            <a:endParaRPr lang="en-GB" altLang="en-US" sz="1000" b="1" i="0" u="none" strike="noStrike" cap="none" normalizeH="0" baseline="0">
              <a:ln>
                <a:noFill/>
              </a:ln>
              <a:solidFill>
                <a:srgbClr val="231F20"/>
              </a:solidFill>
              <a:effectLst/>
              <a:latin typeface="Eras Medium ITC" panose="020B0602030504020804" pitchFamily="34" charset="0"/>
              <a:ea typeface="Tahoma"/>
            </a:endParaRPr>
          </a:p>
          <a:p>
            <a:pPr marL="0" marR="0" lvl="0" indent="0" defTabSz="914400" rtl="0" eaLnBrk="0" fontAlgn="base" latinLnBrk="0" hangingPunct="0">
              <a:lnSpc>
                <a:spcPct val="100000"/>
              </a:lnSpc>
              <a:spcBef>
                <a:spcPct val="0"/>
              </a:spcBef>
              <a:spcAft>
                <a:spcPts val="1400"/>
              </a:spcAft>
              <a:buClrTx/>
              <a:buSzTx/>
              <a:buFontTx/>
              <a:buNone/>
              <a:tabLst/>
            </a:pPr>
            <a:r>
              <a:rPr lang="en-GB" altLang="en-US" sz="1000" b="1">
                <a:solidFill>
                  <a:srgbClr val="231F20"/>
                </a:solidFill>
                <a:latin typeface="Eras Medium ITC" panose="020B0602030504020804" pitchFamily="34" charset="0"/>
                <a:ea typeface="Tahoma"/>
                <a:cs typeface="Arial"/>
              </a:rPr>
              <a:t>……………………….....……………………….</a:t>
            </a:r>
            <a:endParaRPr lang="en-GB" altLang="en-US" sz="1000" b="1" i="0" u="none" strike="noStrike" cap="none" normalizeH="0" baseline="0">
              <a:ln>
                <a:noFill/>
              </a:ln>
              <a:solidFill>
                <a:srgbClr val="231F20"/>
              </a:solidFill>
              <a:effectLst/>
              <a:latin typeface="Eras Medium ITC" panose="020B0602030504020804" pitchFamily="34" charset="0"/>
              <a:ea typeface="Tahoma"/>
            </a:endParaRPr>
          </a:p>
          <a:p>
            <a:pPr eaLnBrk="0" hangingPunct="0">
              <a:spcAft>
                <a:spcPts val="1400"/>
              </a:spcAft>
            </a:pPr>
            <a:r>
              <a:rPr kumimoji="0" lang="en-GB" altLang="en-US" sz="1000" b="1" i="0" u="none" strike="noStrike" cap="none" normalizeH="0" baseline="0">
                <a:ln>
                  <a:noFill/>
                </a:ln>
                <a:solidFill>
                  <a:srgbClr val="231F20"/>
                </a:solidFill>
                <a:effectLst/>
                <a:latin typeface="Eras Medium ITC" panose="020B0602030504020804" pitchFamily="34" charset="0"/>
                <a:ea typeface="Tahoma"/>
                <a:cs typeface="Arial"/>
              </a:rPr>
              <a:t>Disadvantages of CAM</a:t>
            </a:r>
            <a:endParaRPr lang="en-GB" altLang="en-US" sz="1000" b="1">
              <a:solidFill>
                <a:srgbClr val="231F20"/>
              </a:solidFill>
              <a:latin typeface="Eras Medium ITC" panose="020B0602030504020804" pitchFamily="34" charset="0"/>
              <a:ea typeface="Tahoma"/>
            </a:endParaRPr>
          </a:p>
          <a:p>
            <a:pPr marL="0" marR="0" lvl="0" indent="0" defTabSz="914400">
              <a:lnSpc>
                <a:spcPct val="100000"/>
              </a:lnSpc>
              <a:spcBef>
                <a:spcPct val="0"/>
              </a:spcBef>
              <a:spcAft>
                <a:spcPts val="1400"/>
              </a:spcAft>
              <a:buClrTx/>
              <a:buSzTx/>
              <a:buFontTx/>
              <a:buNone/>
              <a:tabLst/>
            </a:pPr>
            <a:r>
              <a:rPr lang="en-GB" altLang="en-US" sz="1000" b="1">
                <a:solidFill>
                  <a:srgbClr val="231F20"/>
                </a:solidFill>
                <a:latin typeface="Eras Medium ITC" panose="020B0602030504020804" pitchFamily="34" charset="0"/>
                <a:ea typeface="Tahoma"/>
                <a:cs typeface="Arial"/>
              </a:rPr>
              <a:t>………………………………………….....</a:t>
            </a:r>
            <a:endParaRPr lang="en-GB" altLang="en-US" sz="1000" b="1" i="0" u="none" strike="noStrike" cap="none" normalizeH="0" baseline="0">
              <a:ln>
                <a:noFill/>
              </a:ln>
              <a:solidFill>
                <a:srgbClr val="231F20"/>
              </a:solidFill>
              <a:effectLst/>
              <a:latin typeface="Eras Medium ITC" panose="020B0602030504020804" pitchFamily="34" charset="0"/>
              <a:ea typeface="Tahoma"/>
            </a:endParaRPr>
          </a:p>
          <a:p>
            <a:pPr marL="0" marR="0" lvl="0" indent="0" defTabSz="914400" rtl="0" eaLnBrk="0" fontAlgn="base" latinLnBrk="0" hangingPunct="0">
              <a:lnSpc>
                <a:spcPct val="100000"/>
              </a:lnSpc>
              <a:spcBef>
                <a:spcPct val="0"/>
              </a:spcBef>
              <a:spcAft>
                <a:spcPts val="1400"/>
              </a:spcAft>
              <a:buClrTx/>
              <a:buSzTx/>
              <a:buFontTx/>
              <a:buNone/>
              <a:tabLst/>
            </a:pPr>
            <a:r>
              <a:rPr lang="en-GB" altLang="en-US" sz="1000" b="1">
                <a:solidFill>
                  <a:srgbClr val="231F20"/>
                </a:solidFill>
                <a:latin typeface="Eras Medium ITC" panose="020B0602030504020804" pitchFamily="34" charset="0"/>
                <a:ea typeface="Tahoma"/>
                <a:cs typeface="Arial"/>
              </a:rPr>
              <a:t>…………………………………………………..</a:t>
            </a:r>
            <a:endParaRPr lang="en-GB" altLang="en-US" sz="1000" b="1" i="0" u="none" strike="noStrike" cap="none" normalizeH="0" baseline="0">
              <a:ln>
                <a:noFill/>
              </a:ln>
              <a:solidFill>
                <a:srgbClr val="231F20"/>
              </a:solidFill>
              <a:effectLst/>
              <a:latin typeface="Eras Medium ITC" panose="020B0602030504020804" pitchFamily="34" charset="0"/>
              <a:ea typeface="Tahoma"/>
            </a:endParaRPr>
          </a:p>
          <a:p>
            <a:pPr marL="0" marR="0" lvl="0" indent="0" defTabSz="914400" rtl="0" eaLnBrk="0" fontAlgn="base" latinLnBrk="0" hangingPunct="0">
              <a:lnSpc>
                <a:spcPct val="100000"/>
              </a:lnSpc>
              <a:spcBef>
                <a:spcPct val="0"/>
              </a:spcBef>
              <a:spcAft>
                <a:spcPts val="1400"/>
              </a:spcAft>
              <a:buClrTx/>
              <a:buSzTx/>
              <a:buFontTx/>
              <a:buNone/>
              <a:tabLst/>
            </a:pPr>
            <a:r>
              <a:rPr lang="en-GB" altLang="en-US" sz="1000" b="1">
                <a:solidFill>
                  <a:srgbClr val="231F20"/>
                </a:solidFill>
                <a:latin typeface="Eras Medium ITC" panose="020B0602030504020804" pitchFamily="34" charset="0"/>
                <a:ea typeface="Tahoma"/>
                <a:cs typeface="Arial"/>
              </a:rPr>
              <a:t>……………………………........……………….</a:t>
            </a:r>
            <a:endParaRPr lang="en-GB" altLang="en-US" sz="1000" b="1" i="0" u="none" strike="noStrike" cap="none" normalizeH="0" baseline="0">
              <a:ln>
                <a:noFill/>
              </a:ln>
              <a:solidFill>
                <a:srgbClr val="231F20"/>
              </a:solidFill>
              <a:effectLst/>
              <a:latin typeface="Eras Medium ITC" panose="020B0602030504020804" pitchFamily="34" charset="0"/>
              <a:ea typeface="Tahoma"/>
            </a:endParaRPr>
          </a:p>
          <a:p>
            <a:pPr marL="0" marR="0" lvl="0" indent="0" algn="l" defTabSz="914400" rtl="0" eaLnBrk="0" fontAlgn="base" latinLnBrk="0" hangingPunct="0">
              <a:lnSpc>
                <a:spcPct val="100000"/>
              </a:lnSpc>
              <a:spcBef>
                <a:spcPct val="0"/>
              </a:spcBef>
              <a:spcAft>
                <a:spcPts val="1400"/>
              </a:spcAft>
              <a:buClrTx/>
              <a:buSzTx/>
              <a:buFontTx/>
              <a:buNone/>
              <a:tabLst/>
            </a:pPr>
            <a:endParaRPr kumimoji="0" lang="en-GB" altLang="en-US" sz="1000" b="0" i="0" u="none" strike="noStrike" cap="none" normalizeH="0" baseline="0">
              <a:ln>
                <a:noFill/>
              </a:ln>
              <a:solidFill>
                <a:srgbClr val="231F20"/>
              </a:solidFill>
              <a:effectLst/>
              <a:latin typeface="Eras Medium ITC" panose="020B0602030504020804" pitchFamily="34" charset="0"/>
            </a:endParaRPr>
          </a:p>
          <a:p>
            <a:pPr marL="0" marR="0" lvl="0" indent="0" algn="l" defTabSz="914400" rtl="0" eaLnBrk="0" fontAlgn="base" latinLnBrk="0" hangingPunct="0">
              <a:lnSpc>
                <a:spcPct val="100000"/>
              </a:lnSpc>
              <a:spcBef>
                <a:spcPct val="0"/>
              </a:spcBef>
              <a:spcAft>
                <a:spcPts val="1400"/>
              </a:spcAft>
              <a:buClrTx/>
              <a:buSzTx/>
              <a:buFontTx/>
              <a:buNone/>
              <a:tabLst/>
            </a:pPr>
            <a:endParaRPr kumimoji="0" lang="en-GB" altLang="en-US" sz="1000" b="0" i="0" u="none" strike="noStrike" cap="none" normalizeH="0" baseline="0">
              <a:ln>
                <a:noFill/>
              </a:ln>
              <a:solidFill>
                <a:srgbClr val="231F20"/>
              </a:solidFill>
              <a:effectLst/>
              <a:latin typeface="Eras Medium ITC" panose="020B0602030504020804" pitchFamily="34" charset="0"/>
            </a:endParaRPr>
          </a:p>
          <a:p>
            <a:pPr marL="0" marR="0" lvl="0" indent="0" algn="l" defTabSz="914400" rtl="0" eaLnBrk="0" fontAlgn="base" latinLnBrk="0" hangingPunct="0">
              <a:lnSpc>
                <a:spcPct val="100000"/>
              </a:lnSpc>
              <a:spcBef>
                <a:spcPct val="0"/>
              </a:spcBef>
              <a:spcAft>
                <a:spcPts val="1400"/>
              </a:spcAft>
              <a:buClrTx/>
              <a:buSzTx/>
              <a:buFontTx/>
              <a:buNone/>
              <a:tabLst/>
            </a:pPr>
            <a:endParaRPr kumimoji="0" lang="en-GB" altLang="en-US" sz="1000" b="0" i="0" u="none" strike="noStrike" cap="none" normalizeH="0" baseline="0">
              <a:ln>
                <a:noFill/>
              </a:ln>
              <a:solidFill>
                <a:srgbClr val="231F20"/>
              </a:solidFill>
              <a:effectLst/>
              <a:latin typeface="Eras Medium ITC" panose="020B06020305040208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a:ln>
                <a:noFill/>
              </a:ln>
              <a:solidFill>
                <a:schemeClr val="tx1"/>
              </a:solidFill>
              <a:effectLst/>
              <a:latin typeface="Eras Medium ITC" panose="020B0602030504020804" pitchFamily="34" charset="0"/>
            </a:endParaRPr>
          </a:p>
        </p:txBody>
      </p:sp>
      <p:sp>
        <p:nvSpPr>
          <p:cNvPr id="33" name="Text Box 9">
            <a:extLst>
              <a:ext uri="{FF2B5EF4-FFF2-40B4-BE49-F238E27FC236}">
                <a16:creationId xmlns:a16="http://schemas.microsoft.com/office/drawing/2014/main" id="{F059E8A1-BFFF-4B52-ACC3-F802686F6476}"/>
              </a:ext>
            </a:extLst>
          </p:cNvPr>
          <p:cNvSpPr txBox="1">
            <a:spLocks noChangeArrowheads="1"/>
          </p:cNvSpPr>
          <p:nvPr/>
        </p:nvSpPr>
        <p:spPr bwMode="auto">
          <a:xfrm>
            <a:off x="540741" y="872223"/>
            <a:ext cx="3239127" cy="3223248"/>
          </a:xfrm>
          <a:prstGeom prst="rect">
            <a:avLst/>
          </a:prstGeom>
          <a:ln>
            <a:noFill/>
            <a:headEnd/>
            <a:tailEnd/>
          </a:ln>
        </p:spPr>
        <p:style>
          <a:lnRef idx="2">
            <a:schemeClr val="dk1"/>
          </a:lnRef>
          <a:fillRef idx="1">
            <a:schemeClr val="lt1"/>
          </a:fillRef>
          <a:effectRef idx="0">
            <a:schemeClr val="dk1"/>
          </a:effectRef>
          <a:fontRef idx="minor">
            <a:schemeClr val="dk1"/>
          </a:fontRef>
        </p:style>
        <p:txBody>
          <a:bodyPr vert="horz" wrap="square" lIns="36576" tIns="36576" rIns="36576" bIns="36576" numCol="1" anchor="t" anchorCtr="0" compatLnSpc="1">
            <a:prstTxWarp prst="textNoShape">
              <a:avLst/>
            </a:prstTxWarp>
          </a:bodyPr>
          <a:lstStyle>
            <a:defPPr>
              <a:defRPr lang="en-US"/>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200" b="0" i="0" u="none" strike="noStrike" cap="none" normalizeH="0" baseline="0" dirty="0">
                <a:ln>
                  <a:noFill/>
                </a:ln>
                <a:solidFill>
                  <a:srgbClr val="000000"/>
                </a:solidFill>
                <a:effectLst/>
                <a:latin typeface="Eras Medium ITC" panose="020B0602030504020804" pitchFamily="34" charset="0"/>
              </a:rPr>
              <a:t>Here are some statements about CAD &amp; CAM. Rewrite them in lists on the right to show whether they are advantages or disadvantages.</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200" b="0" i="0" u="none" strike="noStrike" cap="none" normalizeH="0" baseline="0" dirty="0">
              <a:ln>
                <a:noFill/>
              </a:ln>
              <a:solidFill>
                <a:srgbClr val="000000"/>
              </a:solidFill>
              <a:effectLst/>
              <a:latin typeface="Eras Medium ITC" panose="020B06020305040208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200" b="1" i="0" u="sng" strike="noStrike" cap="none" normalizeH="0" baseline="0" dirty="0">
                <a:ln>
                  <a:noFill/>
                </a:ln>
                <a:solidFill>
                  <a:srgbClr val="000000"/>
                </a:solidFill>
                <a:effectLst/>
                <a:latin typeface="Eras Medium ITC" panose="020B0602030504020804" pitchFamily="34" charset="0"/>
                <a:ea typeface="Tahoma"/>
                <a:cs typeface="Arial"/>
              </a:rPr>
              <a:t>Computer Aided Design:</a:t>
            </a:r>
            <a:endParaRPr lang="en-GB" altLang="en-US" sz="1200" b="1" i="0" u="sng" strike="noStrike" cap="none" normalizeH="0" baseline="0" dirty="0">
              <a:ln>
                <a:noFill/>
              </a:ln>
              <a:solidFill>
                <a:srgbClr val="000000"/>
              </a:solidFill>
              <a:effectLst/>
              <a:latin typeface="Eras Medium ITC" panose="020B0602030504020804" pitchFamily="34" charset="0"/>
              <a:ea typeface="Tahoma"/>
              <a:cs typeface="Arial"/>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200" b="0" i="0" u="none" strike="noStrike" cap="none" normalizeH="0" baseline="0" dirty="0">
                <a:ln>
                  <a:noFill/>
                </a:ln>
                <a:solidFill>
                  <a:srgbClr val="000000"/>
                </a:solidFill>
                <a:effectLst/>
                <a:latin typeface="Eras Medium ITC" panose="020B0602030504020804" pitchFamily="34" charset="0"/>
              </a:rPr>
              <a:t>Ideas can be drawn up quickly	</a:t>
            </a: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200" b="0" i="0" u="none" strike="noStrike" cap="none" normalizeH="0" baseline="0" dirty="0">
                <a:ln>
                  <a:noFill/>
                </a:ln>
                <a:solidFill>
                  <a:srgbClr val="000000"/>
                </a:solidFill>
                <a:effectLst/>
                <a:latin typeface="Eras Medium ITC" panose="020B0602030504020804" pitchFamily="34" charset="0"/>
              </a:rPr>
              <a:t>designs can be seen from all angles  	          </a:t>
            </a: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200" b="0" i="0" u="none" strike="noStrike" cap="none" normalizeH="0" baseline="0" dirty="0">
                <a:ln>
                  <a:noFill/>
                </a:ln>
                <a:solidFill>
                  <a:srgbClr val="000000"/>
                </a:solidFill>
                <a:effectLst/>
                <a:latin typeface="Eras Medium ITC" panose="020B0602030504020804" pitchFamily="34" charset="0"/>
              </a:rPr>
              <a:t>difficult to keep up with changes and improvements	       </a:t>
            </a: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200" b="0" i="0" u="none" strike="noStrike" cap="none" normalizeH="0" baseline="0" dirty="0">
                <a:ln>
                  <a:noFill/>
                </a:ln>
                <a:solidFill>
                  <a:srgbClr val="000000"/>
                </a:solidFill>
                <a:effectLst/>
                <a:latin typeface="Eras Medium ITC" panose="020B0602030504020804" pitchFamily="34" charset="0"/>
              </a:rPr>
              <a:t>needs a skilled workforce expensive to set up	</a:t>
            </a: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200" b="1" i="0" u="sng" strike="noStrike" cap="none" normalizeH="0" baseline="0" dirty="0">
                <a:ln>
                  <a:noFill/>
                </a:ln>
                <a:solidFill>
                  <a:srgbClr val="000000"/>
                </a:solidFill>
                <a:effectLst/>
                <a:latin typeface="Eras Medium ITC" panose="020B0602030504020804" pitchFamily="34" charset="0"/>
                <a:ea typeface="Tahoma"/>
                <a:cs typeface="Arial"/>
              </a:rPr>
              <a:t>Computer Aided Manufacture is:</a:t>
            </a:r>
            <a:endParaRPr lang="en-GB" altLang="en-US" sz="1200" b="1" i="0" u="sng" strike="noStrike" cap="none" normalizeH="0" baseline="0" dirty="0">
              <a:ln>
                <a:noFill/>
              </a:ln>
              <a:solidFill>
                <a:srgbClr val="000000"/>
              </a:solidFill>
              <a:effectLst/>
              <a:latin typeface="Eras Medium ITC" panose="020B0602030504020804" pitchFamily="34" charset="0"/>
              <a:ea typeface="Tahoma"/>
              <a:cs typeface="Arial"/>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200" b="0" i="0" u="none" strike="noStrike" cap="none" normalizeH="0" baseline="0" dirty="0">
                <a:ln>
                  <a:noFill/>
                </a:ln>
                <a:solidFill>
                  <a:srgbClr val="000000"/>
                </a:solidFill>
                <a:effectLst/>
                <a:latin typeface="Eras Medium ITC" panose="020B0602030504020804" pitchFamily="34" charset="0"/>
              </a:rPr>
              <a:t>Expensive to set up		</a:t>
            </a: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200" b="0" i="0" u="none" strike="noStrike" cap="none" normalizeH="0" baseline="0" dirty="0">
                <a:ln>
                  <a:noFill/>
                </a:ln>
                <a:solidFill>
                  <a:srgbClr val="000000"/>
                </a:solidFill>
                <a:effectLst/>
                <a:latin typeface="Eras Medium ITC" panose="020B0602030504020804" pitchFamily="34" charset="0"/>
              </a:rPr>
              <a:t>machines can run 24/7 on repetitive tasks</a:t>
            </a: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200" b="0" i="0" u="none" strike="noStrike" cap="none" normalizeH="0" baseline="0" dirty="0">
                <a:ln>
                  <a:noFill/>
                </a:ln>
                <a:solidFill>
                  <a:srgbClr val="000000"/>
                </a:solidFill>
                <a:effectLst/>
                <a:latin typeface="Eras Medium ITC" panose="020B0602030504020804" pitchFamily="34" charset="0"/>
              </a:rPr>
              <a:t>fast and accurate production</a:t>
            </a:r>
            <a:r>
              <a:rPr lang="en-GB" altLang="en-US" sz="1200" dirty="0">
                <a:solidFill>
                  <a:srgbClr val="000000"/>
                </a:solidFill>
                <a:latin typeface="Eras Medium ITC" panose="020B0602030504020804" pitchFamily="34" charset="0"/>
              </a:rPr>
              <a:t> </a:t>
            </a:r>
            <a:r>
              <a:rPr kumimoji="0" lang="en-GB" altLang="en-US" sz="1200" b="0" i="0" u="none" strike="noStrike" cap="none" normalizeH="0" baseline="0" dirty="0">
                <a:ln>
                  <a:noFill/>
                </a:ln>
                <a:solidFill>
                  <a:srgbClr val="000000"/>
                </a:solidFill>
                <a:effectLst/>
                <a:latin typeface="Eras Medium ITC" panose="020B0602030504020804" pitchFamily="34" charset="0"/>
              </a:rPr>
              <a:t>needs a skilled workforce</a:t>
            </a:r>
            <a:endParaRPr kumimoji="0" lang="en-US" altLang="en-US" sz="1800" b="0" i="0" u="none" strike="noStrike" cap="none" normalizeH="0" baseline="0" dirty="0">
              <a:ln>
                <a:noFill/>
              </a:ln>
              <a:solidFill>
                <a:schemeClr val="tx1"/>
              </a:solidFill>
              <a:effectLst/>
              <a:latin typeface="Eras Medium ITC" panose="020B0602030504020804" pitchFamily="34" charset="0"/>
            </a:endParaRPr>
          </a:p>
        </p:txBody>
      </p:sp>
      <p:pic>
        <p:nvPicPr>
          <p:cNvPr id="34" name="Picture 8" descr="A picture containing orange, table, person, water&#10;&#10;Description automatically generated">
            <a:extLst>
              <a:ext uri="{FF2B5EF4-FFF2-40B4-BE49-F238E27FC236}">
                <a16:creationId xmlns:a16="http://schemas.microsoft.com/office/drawing/2014/main" id="{572C895B-611C-468D-BA48-C959E4DE0496}"/>
              </a:ext>
            </a:extLst>
          </p:cNvPr>
          <p:cNvPicPr>
            <a:picLocks noChangeAspect="1"/>
          </p:cNvPicPr>
          <p:nvPr/>
        </p:nvPicPr>
        <p:blipFill>
          <a:blip r:embed="rId2"/>
          <a:stretch>
            <a:fillRect/>
          </a:stretch>
        </p:blipFill>
        <p:spPr>
          <a:xfrm>
            <a:off x="475092" y="4234774"/>
            <a:ext cx="3304776" cy="2136292"/>
          </a:xfrm>
          <a:prstGeom prst="rect">
            <a:avLst/>
          </a:prstGeom>
        </p:spPr>
      </p:pic>
      <p:sp>
        <p:nvSpPr>
          <p:cNvPr id="36" name="Rectangle 35">
            <a:extLst>
              <a:ext uri="{FF2B5EF4-FFF2-40B4-BE49-F238E27FC236}">
                <a16:creationId xmlns:a16="http://schemas.microsoft.com/office/drawing/2014/main" id="{DCB2693D-44C9-4DF2-9FC8-FE03D790D669}"/>
              </a:ext>
            </a:extLst>
          </p:cNvPr>
          <p:cNvSpPr/>
          <p:nvPr/>
        </p:nvSpPr>
        <p:spPr>
          <a:xfrm>
            <a:off x="456266" y="758438"/>
            <a:ext cx="3323602" cy="3366617"/>
          </a:xfrm>
          <a:prstGeom prst="rect">
            <a:avLst/>
          </a:prstGeom>
          <a:no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2" name="Picture 2">
            <a:extLst>
              <a:ext uri="{FF2B5EF4-FFF2-40B4-BE49-F238E27FC236}">
                <a16:creationId xmlns:a16="http://schemas.microsoft.com/office/drawing/2014/main" id="{CAD649E5-4B2F-4612-AE2F-BA93300665EB}"/>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9059434" y="750285"/>
            <a:ext cx="880033" cy="783444"/>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1">
            <a:extLst>
              <a:ext uri="{FF2B5EF4-FFF2-40B4-BE49-F238E27FC236}">
                <a16:creationId xmlns:a16="http://schemas.microsoft.com/office/drawing/2014/main" id="{82DF034E-6234-4E4E-AC29-741D09A18E14}"/>
              </a:ext>
            </a:extLst>
          </p:cNvPr>
          <p:cNvSpPr txBox="1"/>
          <p:nvPr/>
        </p:nvSpPr>
        <p:spPr>
          <a:xfrm>
            <a:off x="415352" y="479001"/>
            <a:ext cx="3454597" cy="307777"/>
          </a:xfrm>
          <a:prstGeom prst="rect">
            <a:avLst/>
          </a:prstGeom>
          <a:noFill/>
        </p:spPr>
        <p:txBody>
          <a:bodyPr wrap="square" rtlCol="0">
            <a:spAutoFit/>
          </a:bodyPr>
          <a:lstStyle/>
          <a:p>
            <a:r>
              <a:rPr lang="en-GB" sz="1400" b="1" dirty="0">
                <a:latin typeface="Eras Light ITC" panose="020B0402030504020804" pitchFamily="34" charset="0"/>
              </a:rPr>
              <a:t>LI: Understand what CAD/CAM represents</a:t>
            </a:r>
          </a:p>
        </p:txBody>
      </p:sp>
      <p:sp>
        <p:nvSpPr>
          <p:cNvPr id="15" name="Rectangle 14">
            <a:extLst>
              <a:ext uri="{FF2B5EF4-FFF2-40B4-BE49-F238E27FC236}">
                <a16:creationId xmlns:a16="http://schemas.microsoft.com/office/drawing/2014/main" id="{0537BAED-BCD2-48B5-A810-87008C6AE603}"/>
              </a:ext>
            </a:extLst>
          </p:cNvPr>
          <p:cNvSpPr/>
          <p:nvPr/>
        </p:nvSpPr>
        <p:spPr>
          <a:xfrm>
            <a:off x="9048352" y="3894045"/>
            <a:ext cx="479618" cy="307777"/>
          </a:xfrm>
          <a:prstGeom prst="rect">
            <a:avLst/>
          </a:prstGeom>
          <a:noFill/>
        </p:spPr>
        <p:txBody>
          <a:bodyPr wrap="none" lIns="91440" tIns="45720" rIns="91440" bIns="45720">
            <a:spAutoFit/>
          </a:bodyPr>
          <a:lstStyle/>
          <a:p>
            <a:pPr algn="ctr"/>
            <a:r>
              <a:rPr lang="en-US" sz="1400" b="0" cap="none" spc="0" dirty="0">
                <a:ln w="0"/>
                <a:solidFill>
                  <a:schemeClr val="tx1"/>
                </a:solidFill>
                <a:effectLst>
                  <a:outerShdw blurRad="38100" dist="19050" dir="2700000" algn="tl" rotWithShape="0">
                    <a:schemeClr val="dk1">
                      <a:alpha val="40000"/>
                    </a:schemeClr>
                  </a:outerShdw>
                </a:effectLst>
                <a:latin typeface="Eras Demi ITC" panose="020B0805030504020804" pitchFamily="34" charset="0"/>
              </a:rPr>
              <a:t>DIP</a:t>
            </a:r>
          </a:p>
        </p:txBody>
      </p:sp>
      <p:sp>
        <p:nvSpPr>
          <p:cNvPr id="16" name="Rectangle 15">
            <a:extLst>
              <a:ext uri="{FF2B5EF4-FFF2-40B4-BE49-F238E27FC236}">
                <a16:creationId xmlns:a16="http://schemas.microsoft.com/office/drawing/2014/main" id="{62758F0E-3D26-458C-AD28-8CBC4B908188}"/>
              </a:ext>
            </a:extLst>
          </p:cNvPr>
          <p:cNvSpPr/>
          <p:nvPr/>
        </p:nvSpPr>
        <p:spPr>
          <a:xfrm>
            <a:off x="9025763" y="969261"/>
            <a:ext cx="635822" cy="345491"/>
          </a:xfrm>
          <a:prstGeom prst="rect">
            <a:avLst/>
          </a:prstGeom>
          <a:noFill/>
        </p:spPr>
        <p:txBody>
          <a:bodyPr wrap="none" lIns="91440" tIns="45720" rIns="91440" bIns="45720">
            <a:prstTxWarp prst="textArchUp">
              <a:avLst/>
            </a:prstTxWarp>
            <a:spAutoFit/>
          </a:bodyPr>
          <a:lstStyle/>
          <a:p>
            <a:pPr algn="ctr"/>
            <a:r>
              <a:rPr lang="en-US" sz="1200" dirty="0">
                <a:ln w="0"/>
                <a:effectLst>
                  <a:outerShdw blurRad="38100" dist="19050" dir="2700000" algn="tl" rotWithShape="0">
                    <a:schemeClr val="dk1">
                      <a:alpha val="40000"/>
                    </a:schemeClr>
                  </a:outerShdw>
                </a:effectLst>
                <a:latin typeface="Eras Demi ITC" panose="020B0805030504020804" pitchFamily="34" charset="0"/>
              </a:rPr>
              <a:t>DART</a:t>
            </a:r>
            <a:endParaRPr lang="en-US" sz="1200" b="0" cap="none" spc="0" dirty="0">
              <a:ln w="0"/>
              <a:solidFill>
                <a:schemeClr val="tx1"/>
              </a:solidFill>
              <a:effectLst>
                <a:outerShdw blurRad="38100" dist="19050" dir="2700000" algn="tl" rotWithShape="0">
                  <a:schemeClr val="dk1">
                    <a:alpha val="40000"/>
                  </a:schemeClr>
                </a:outerShdw>
              </a:effectLst>
              <a:latin typeface="Eras Demi ITC" panose="020B0805030504020804" pitchFamily="34" charset="0"/>
            </a:endParaRPr>
          </a:p>
        </p:txBody>
      </p:sp>
      <p:sp>
        <p:nvSpPr>
          <p:cNvPr id="3" name="TextBox 2">
            <a:extLst>
              <a:ext uri="{FF2B5EF4-FFF2-40B4-BE49-F238E27FC236}">
                <a16:creationId xmlns:a16="http://schemas.microsoft.com/office/drawing/2014/main" id="{1399A640-2A07-4A09-91B8-875D39786D41}"/>
              </a:ext>
            </a:extLst>
          </p:cNvPr>
          <p:cNvSpPr txBox="1"/>
          <p:nvPr/>
        </p:nvSpPr>
        <p:spPr>
          <a:xfrm>
            <a:off x="4163595" y="3309922"/>
            <a:ext cx="5344637" cy="307777"/>
          </a:xfrm>
          <a:prstGeom prst="rect">
            <a:avLst/>
          </a:prstGeom>
          <a:noFill/>
          <a:ln>
            <a:solidFill>
              <a:schemeClr val="tx1"/>
            </a:solidFill>
          </a:ln>
        </p:spPr>
        <p:txBody>
          <a:bodyPr wrap="square" rtlCol="0">
            <a:spAutoFit/>
          </a:bodyPr>
          <a:lstStyle/>
          <a:p>
            <a:r>
              <a:rPr lang="en-GB" sz="1400" dirty="0">
                <a:latin typeface="Eras Light ITC" panose="020B0402030504020804" pitchFamily="34" charset="0"/>
              </a:rPr>
              <a:t>What does CAM need to work?</a:t>
            </a:r>
          </a:p>
        </p:txBody>
      </p:sp>
      <p:pic>
        <p:nvPicPr>
          <p:cNvPr id="13" name="Picture 2">
            <a:extLst>
              <a:ext uri="{FF2B5EF4-FFF2-40B4-BE49-F238E27FC236}">
                <a16:creationId xmlns:a16="http://schemas.microsoft.com/office/drawing/2014/main" id="{CF007A9C-57FF-412D-9388-04D5293371A9}"/>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rot="11212811" flipV="1">
            <a:off x="8741171" y="3556432"/>
            <a:ext cx="1073179" cy="67667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06324650"/>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Title 34">
            <a:extLst>
              <a:ext uri="{FF2B5EF4-FFF2-40B4-BE49-F238E27FC236}">
                <a16:creationId xmlns:a16="http://schemas.microsoft.com/office/drawing/2014/main" id="{1E6B86A6-0DE9-42F2-A622-A7D5F44EC19C}"/>
              </a:ext>
            </a:extLst>
          </p:cNvPr>
          <p:cNvSpPr>
            <a:spLocks noGrp="1"/>
          </p:cNvSpPr>
          <p:nvPr>
            <p:ph type="title"/>
          </p:nvPr>
        </p:nvSpPr>
        <p:spPr>
          <a:xfrm>
            <a:off x="-866743" y="31694"/>
            <a:ext cx="4776638" cy="720000"/>
          </a:xfrm>
        </p:spPr>
        <p:txBody>
          <a:bodyPr>
            <a:normAutofit/>
          </a:bodyPr>
          <a:lstStyle/>
          <a:p>
            <a:r>
              <a:rPr lang="en-GB" sz="1800" b="1" dirty="0">
                <a:ln w="12700">
                  <a:solidFill>
                    <a:schemeClr val="tx1"/>
                  </a:solidFill>
                  <a:prstDash val="solid"/>
                </a:ln>
                <a:noFill/>
                <a:latin typeface="Eras Medium ITC" panose="020B0602030504020804" pitchFamily="34" charset="0"/>
              </a:rPr>
              <a:t> Investigating: Materials</a:t>
            </a:r>
          </a:p>
        </p:txBody>
      </p:sp>
      <p:sp>
        <p:nvSpPr>
          <p:cNvPr id="27" name="Rectangle 26">
            <a:extLst>
              <a:ext uri="{FF2B5EF4-FFF2-40B4-BE49-F238E27FC236}">
                <a16:creationId xmlns:a16="http://schemas.microsoft.com/office/drawing/2014/main" id="{F02B7D41-A837-4955-8736-69CF89C16405}"/>
              </a:ext>
            </a:extLst>
          </p:cNvPr>
          <p:cNvSpPr/>
          <p:nvPr/>
        </p:nvSpPr>
        <p:spPr>
          <a:xfrm>
            <a:off x="3163684" y="5028090"/>
            <a:ext cx="5638664" cy="461665"/>
          </a:xfrm>
          <a:prstGeom prst="rect">
            <a:avLst/>
          </a:prstGeom>
        </p:spPr>
        <p:txBody>
          <a:bodyPr wrap="square" lIns="91440" tIns="45720" rIns="91440" bIns="45720" anchor="t">
            <a:spAutoFit/>
          </a:bodyPr>
          <a:lstStyle/>
          <a:p>
            <a:endParaRPr lang="en-GB" sz="1200" u="sng">
              <a:latin typeface="Eras Medium ITC" panose="020B0602030504020804" pitchFamily="34" charset="0"/>
            </a:endParaRPr>
          </a:p>
          <a:p>
            <a:endParaRPr lang="en-GB" sz="1200">
              <a:latin typeface="Eras Medium ITC" panose="020B0602030504020804" pitchFamily="34" charset="0"/>
            </a:endParaRPr>
          </a:p>
        </p:txBody>
      </p:sp>
      <p:sp>
        <p:nvSpPr>
          <p:cNvPr id="28" name="Rounded Rectangle 50">
            <a:extLst>
              <a:ext uri="{FF2B5EF4-FFF2-40B4-BE49-F238E27FC236}">
                <a16:creationId xmlns:a16="http://schemas.microsoft.com/office/drawing/2014/main" id="{FAFB6768-4478-46C2-967B-47A0CAD9BF23}"/>
              </a:ext>
            </a:extLst>
          </p:cNvPr>
          <p:cNvSpPr/>
          <p:nvPr/>
        </p:nvSpPr>
        <p:spPr>
          <a:xfrm>
            <a:off x="3149323" y="3443235"/>
            <a:ext cx="6474902" cy="2582653"/>
          </a:xfrm>
          <a:prstGeom prst="rect">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t"/>
          <a:lstStyle/>
          <a:p>
            <a:pPr algn="ctr"/>
            <a:endParaRPr lang="en-GB" sz="1400" u="sng">
              <a:solidFill>
                <a:srgbClr val="000000"/>
              </a:solidFill>
              <a:latin typeface="Eras Medium ITC" panose="020B0602030504020804" pitchFamily="34" charset="0"/>
              <a:cs typeface="Calibri"/>
            </a:endParaRPr>
          </a:p>
        </p:txBody>
      </p:sp>
      <p:sp>
        <p:nvSpPr>
          <p:cNvPr id="29" name="Rounded Rectangle 51">
            <a:extLst>
              <a:ext uri="{FF2B5EF4-FFF2-40B4-BE49-F238E27FC236}">
                <a16:creationId xmlns:a16="http://schemas.microsoft.com/office/drawing/2014/main" id="{0450F8DA-B579-497C-A617-A7BD09DA1F38}"/>
              </a:ext>
            </a:extLst>
          </p:cNvPr>
          <p:cNvSpPr/>
          <p:nvPr/>
        </p:nvSpPr>
        <p:spPr>
          <a:xfrm>
            <a:off x="3134963" y="891316"/>
            <a:ext cx="6503623" cy="2380728"/>
          </a:xfrm>
          <a:prstGeom prst="rect">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t"/>
          <a:lstStyle/>
          <a:p>
            <a:pPr algn="ctr"/>
            <a:endParaRPr lang="en-GB" sz="1400" u="sng">
              <a:solidFill>
                <a:srgbClr val="000000"/>
              </a:solidFill>
              <a:latin typeface="Eras Medium ITC" panose="020B0602030504020804" pitchFamily="34" charset="0"/>
              <a:cs typeface="Calibri"/>
            </a:endParaRPr>
          </a:p>
        </p:txBody>
      </p:sp>
      <p:sp>
        <p:nvSpPr>
          <p:cNvPr id="30" name="Text Placeholder 2">
            <a:extLst>
              <a:ext uri="{FF2B5EF4-FFF2-40B4-BE49-F238E27FC236}">
                <a16:creationId xmlns:a16="http://schemas.microsoft.com/office/drawing/2014/main" id="{B4FC5B4A-92C2-4338-8217-B54B7FB2D45F}"/>
              </a:ext>
            </a:extLst>
          </p:cNvPr>
          <p:cNvSpPr txBox="1">
            <a:spLocks/>
          </p:cNvSpPr>
          <p:nvPr/>
        </p:nvSpPr>
        <p:spPr>
          <a:xfrm>
            <a:off x="3356949" y="1062507"/>
            <a:ext cx="6356767" cy="1591211"/>
          </a:xfrm>
          <a:prstGeom prst="rect">
            <a:avLst/>
          </a:prstGeom>
        </p:spPr>
        <p:txBody>
          <a:bodyPr lIns="91440" tIns="45720" rIns="91440" bIns="45720" anchor="t">
            <a:noAutofit/>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spcBef>
                <a:spcPct val="0"/>
              </a:spcBef>
              <a:buNone/>
            </a:pPr>
            <a:r>
              <a:rPr lang="en-GB" sz="1400">
                <a:latin typeface="Eras Medium ITC" panose="020B0602030504020804" pitchFamily="34" charset="0"/>
                <a:ea typeface="Tahoma"/>
                <a:cs typeface="Tahoma"/>
              </a:rPr>
              <a:t>Fill in the missing words about making plywood. </a:t>
            </a:r>
            <a:endParaRPr lang="en-US" sz="1400">
              <a:latin typeface="Eras Medium ITC" panose="020B0602030504020804" pitchFamily="34" charset="0"/>
              <a:ea typeface="+mn-lt"/>
              <a:cs typeface="+mn-lt"/>
            </a:endParaRPr>
          </a:p>
          <a:p>
            <a:pPr marL="0" indent="0">
              <a:spcBef>
                <a:spcPct val="0"/>
              </a:spcBef>
              <a:buNone/>
            </a:pPr>
            <a:endParaRPr lang="en-GB" sz="1400">
              <a:latin typeface="Eras Medium ITC" panose="020B0602030504020804" pitchFamily="34" charset="0"/>
              <a:ea typeface="+mn-lt"/>
              <a:cs typeface="+mn-lt"/>
            </a:endParaRPr>
          </a:p>
          <a:p>
            <a:pPr marL="0" indent="0">
              <a:spcBef>
                <a:spcPct val="0"/>
              </a:spcBef>
              <a:buNone/>
            </a:pPr>
            <a:r>
              <a:rPr lang="en-GB" sz="1400">
                <a:latin typeface="Eras Medium ITC" panose="020B0602030504020804" pitchFamily="34" charset="0"/>
                <a:ea typeface="Tahoma"/>
                <a:cs typeface="Tahoma"/>
              </a:rPr>
              <a:t>Plywood is made by peeling a tree with a …………….... Very thin sheets of the tree are produced called ………….. The ………….. are stuck together with the ………..at right angles.</a:t>
            </a:r>
            <a:endParaRPr lang="en-US" sz="1400">
              <a:latin typeface="Eras Medium ITC" panose="020B0602030504020804" pitchFamily="34" charset="0"/>
              <a:ea typeface="+mn-lt"/>
              <a:cs typeface="+mn-lt"/>
            </a:endParaRPr>
          </a:p>
          <a:p>
            <a:pPr marL="0" indent="0">
              <a:spcBef>
                <a:spcPct val="0"/>
              </a:spcBef>
              <a:buNone/>
            </a:pPr>
            <a:r>
              <a:rPr lang="en-GB" sz="1400">
                <a:latin typeface="Eras Medium ITC" panose="020B0602030504020804" pitchFamily="34" charset="0"/>
                <a:ea typeface="Tahoma"/>
                <a:cs typeface="Tahoma"/>
              </a:rPr>
              <a:t>This gives the  board 2 important qualities. It means that it is less likely to ………. </a:t>
            </a:r>
            <a:endParaRPr lang="en-US" sz="1400">
              <a:latin typeface="Eras Medium ITC" panose="020B0602030504020804" pitchFamily="34" charset="0"/>
              <a:ea typeface="+mn-lt"/>
              <a:cs typeface="+mn-lt"/>
            </a:endParaRPr>
          </a:p>
          <a:p>
            <a:pPr marL="0" indent="0">
              <a:spcBef>
                <a:spcPct val="0"/>
              </a:spcBef>
              <a:buNone/>
            </a:pPr>
            <a:r>
              <a:rPr lang="en-GB" sz="1400">
                <a:latin typeface="Eras Medium ITC" panose="020B0602030504020804" pitchFamily="34" charset="0"/>
                <a:ea typeface="Tahoma"/>
                <a:cs typeface="Tahoma"/>
              </a:rPr>
              <a:t>The outside of each board has the grain running the ……….. way.</a:t>
            </a:r>
            <a:endParaRPr lang="en-US" sz="1400">
              <a:latin typeface="Eras Medium ITC" panose="020B0602030504020804" pitchFamily="34" charset="0"/>
              <a:ea typeface="+mn-lt"/>
              <a:cs typeface="+mn-lt"/>
            </a:endParaRPr>
          </a:p>
          <a:p>
            <a:pPr marL="0" indent="0">
              <a:spcBef>
                <a:spcPct val="0"/>
              </a:spcBef>
              <a:buNone/>
            </a:pPr>
            <a:endParaRPr lang="en-GB" sz="1400" b="1">
              <a:latin typeface="Eras Medium ITC" panose="020B0602030504020804" pitchFamily="34" charset="0"/>
              <a:ea typeface="Tahoma"/>
              <a:cs typeface="Tahoma"/>
            </a:endParaRPr>
          </a:p>
        </p:txBody>
      </p:sp>
      <p:sp>
        <p:nvSpPr>
          <p:cNvPr id="31" name="Control 6">
            <a:extLst>
              <a:ext uri="{FF2B5EF4-FFF2-40B4-BE49-F238E27FC236}">
                <a16:creationId xmlns:a16="http://schemas.microsoft.com/office/drawing/2014/main" id="{D6346CDB-E945-4DFA-B4D6-5B0F754E104E}"/>
              </a:ext>
            </a:extLst>
          </p:cNvPr>
          <p:cNvSpPr>
            <a:spLocks noChangeArrowheads="1" noChangeShapeType="1"/>
          </p:cNvSpPr>
          <p:nvPr/>
        </p:nvSpPr>
        <p:spPr bwMode="auto">
          <a:xfrm>
            <a:off x="3357114" y="3719493"/>
            <a:ext cx="6281472" cy="1403353"/>
          </a:xfrm>
          <a:prstGeom prst="rect">
            <a:avLst/>
          </a:prstGeom>
          <a:noFill/>
          <a:ln>
            <a:noFill/>
          </a:ln>
          <a:effectLst/>
          <a:extLst>
            <a:ext uri="{91240B29-F687-4F45-9708-019B960494DF}">
              <a14:hiddenLine xmlns:a14="http://schemas.microsoft.com/office/drawing/2010/main" w="25400" algn="ctr">
                <a:no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0" tIns="0" rIns="0" bIns="0" numCol="1" anchor="t" anchorCtr="0" compatLnSpc="1">
            <a:prstTxWarp prst="textNoShape">
              <a:avLst/>
            </a:prstTxWarp>
          </a:bodyPr>
          <a:lstStyle>
            <a:defPPr>
              <a:defRPr lang="en-US"/>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pPr eaLnBrk="0" hangingPunct="0"/>
            <a:r>
              <a:rPr lang="en-GB" sz="1400">
                <a:solidFill>
                  <a:srgbClr val="000000"/>
                </a:solidFill>
                <a:latin typeface="Eras Medium ITC" panose="020B0602030504020804" pitchFamily="34" charset="0"/>
                <a:ea typeface="Tahoma"/>
                <a:cs typeface="Tahoma"/>
              </a:rPr>
              <a:t>Fill in the missing words about using the laser cutter</a:t>
            </a:r>
          </a:p>
          <a:p>
            <a:pPr eaLnBrk="0" hangingPunct="0"/>
            <a:endParaRPr lang="en-US" sz="1400">
              <a:latin typeface="Eras Medium ITC" panose="020B0602030504020804" pitchFamily="34" charset="0"/>
              <a:ea typeface="Tahoma"/>
            </a:endParaRPr>
          </a:p>
          <a:p>
            <a:r>
              <a:rPr lang="en-GB" sz="1400">
                <a:solidFill>
                  <a:srgbClr val="000000"/>
                </a:solidFill>
                <a:latin typeface="Eras Medium ITC" panose="020B0602030504020804" pitchFamily="34" charset="0"/>
                <a:ea typeface="Tahoma"/>
                <a:cs typeface="Tahoma"/>
              </a:rPr>
              <a:t>To cut out my work in plywood I am going to use a ……………………. line</a:t>
            </a:r>
            <a:endParaRPr lang="en-US" sz="1400" i="0" u="none" strike="noStrike" cap="none" normalizeH="0" baseline="0">
              <a:ln>
                <a:noFill/>
              </a:ln>
              <a:effectLst/>
              <a:latin typeface="Eras Medium ITC" panose="020B0602030504020804" pitchFamily="34" charset="0"/>
              <a:ea typeface="Tahoma"/>
            </a:endParaRPr>
          </a:p>
          <a:p>
            <a:r>
              <a:rPr lang="en-GB" sz="1400">
                <a:solidFill>
                  <a:srgbClr val="000000"/>
                </a:solidFill>
                <a:latin typeface="Eras Medium ITC" panose="020B0602030504020804" pitchFamily="34" charset="0"/>
                <a:ea typeface="Tahoma"/>
                <a:cs typeface="Tahoma"/>
              </a:rPr>
              <a:t>To engrave shapes and designs onto the surface of my plywood I am going to use a ……………… line.</a:t>
            </a:r>
            <a:endParaRPr lang="en-US" sz="1400" i="0" u="none" strike="noStrike" cap="none" normalizeH="0" baseline="0">
              <a:ln>
                <a:noFill/>
              </a:ln>
              <a:effectLst/>
              <a:latin typeface="Eras Medium ITC" panose="020B0602030504020804" pitchFamily="34" charset="0"/>
              <a:ea typeface="Tahoma"/>
            </a:endParaRPr>
          </a:p>
          <a:p>
            <a:r>
              <a:rPr lang="en-GB" sz="1400">
                <a:solidFill>
                  <a:srgbClr val="000000"/>
                </a:solidFill>
                <a:latin typeface="Eras Medium ITC" panose="020B0602030504020804" pitchFamily="34" charset="0"/>
                <a:ea typeface="Tahoma"/>
                <a:cs typeface="Tahoma"/>
              </a:rPr>
              <a:t>The laser cutter cuts through materials using a beam of ………………………..</a:t>
            </a:r>
            <a:endParaRPr lang="en-US" sz="1400" i="0" u="none" strike="noStrike" cap="none" normalizeH="0" baseline="0">
              <a:ln>
                <a:noFill/>
              </a:ln>
              <a:effectLst/>
              <a:latin typeface="Eras Medium ITC" panose="020B0602030504020804" pitchFamily="34" charset="0"/>
              <a:ea typeface="Tahoma"/>
            </a:endParaRPr>
          </a:p>
          <a:p>
            <a:r>
              <a:rPr lang="en-GB" sz="1400">
                <a:solidFill>
                  <a:srgbClr val="000000"/>
                </a:solidFill>
                <a:latin typeface="Eras Medium ITC" panose="020B0602030504020804" pitchFamily="34" charset="0"/>
                <a:ea typeface="Tahoma"/>
                <a:cs typeface="Tahoma"/>
              </a:rPr>
              <a:t>A laser cutter is an example </a:t>
            </a:r>
            <a:r>
              <a:rPr kumimoji="0" lang="en-GB" sz="1400" i="0" u="none" strike="noStrike" cap="none" normalizeH="0" baseline="0">
                <a:ln>
                  <a:noFill/>
                </a:ln>
                <a:solidFill>
                  <a:srgbClr val="000000"/>
                </a:solidFill>
                <a:effectLst/>
                <a:latin typeface="Eras Medium ITC" panose="020B0602030504020804" pitchFamily="34" charset="0"/>
                <a:ea typeface="Tahoma"/>
                <a:cs typeface="Tahoma"/>
              </a:rPr>
              <a:t>of </a:t>
            </a:r>
            <a:r>
              <a:rPr lang="en-GB" sz="1400">
                <a:solidFill>
                  <a:srgbClr val="000000"/>
                </a:solidFill>
                <a:latin typeface="Eras Medium ITC" panose="020B0602030504020804" pitchFamily="34" charset="0"/>
                <a:ea typeface="Tahoma"/>
                <a:cs typeface="Tahoma"/>
              </a:rPr>
              <a:t>a ………………………………………………….. machine.</a:t>
            </a:r>
            <a:endParaRPr lang="en-US" sz="1400" i="0" u="none" strike="noStrike" cap="none" normalizeH="0" baseline="0">
              <a:ln>
                <a:noFill/>
              </a:ln>
              <a:effectLst/>
              <a:latin typeface="Eras Medium ITC" panose="020B0602030504020804" pitchFamily="34" charset="0"/>
              <a:ea typeface="Tahoma"/>
            </a:endParaRPr>
          </a:p>
          <a:p>
            <a:pPr marL="0" marR="0" lvl="0" indent="0" defTabSz="914400">
              <a:lnSpc>
                <a:spcPct val="100000"/>
              </a:lnSpc>
              <a:spcBef>
                <a:spcPct val="0"/>
              </a:spcBef>
              <a:buClrTx/>
              <a:buSzTx/>
              <a:buFontTx/>
              <a:buNone/>
              <a:tabLst/>
            </a:pPr>
            <a:endParaRPr lang="en-US" sz="1200" i="0" u="none" strike="noStrike" cap="none" normalizeH="0" baseline="0">
              <a:ln>
                <a:noFill/>
              </a:ln>
              <a:effectLst/>
              <a:latin typeface="Eras Medium ITC" panose="020B0602030504020804" pitchFamily="34" charset="0"/>
              <a:ea typeface="Tahoma"/>
            </a:endParaRPr>
          </a:p>
          <a:p>
            <a:pPr marL="0" marR="0" lvl="0" indent="0" defTabSz="914400">
              <a:lnSpc>
                <a:spcPct val="100000"/>
              </a:lnSpc>
              <a:spcBef>
                <a:spcPct val="0"/>
              </a:spcBef>
              <a:spcAft>
                <a:spcPts val="1400"/>
              </a:spcAft>
              <a:buClrTx/>
              <a:buSzTx/>
              <a:buFontTx/>
              <a:buNone/>
              <a:tabLst/>
            </a:pPr>
            <a:endParaRPr lang="en-GB" altLang="en-US" sz="1000" b="1" i="0" u="none" strike="noStrike" cap="none" normalizeH="0" baseline="0">
              <a:ln>
                <a:noFill/>
              </a:ln>
              <a:solidFill>
                <a:srgbClr val="231F20"/>
              </a:solidFill>
              <a:effectLst/>
              <a:latin typeface="Eras Medium ITC" panose="020B0602030504020804" pitchFamily="34" charset="0"/>
              <a:ea typeface="Tahoma"/>
            </a:endParaRPr>
          </a:p>
          <a:p>
            <a:pPr marL="0" marR="0" lvl="0" indent="0" algn="l" defTabSz="914400" rtl="0" eaLnBrk="0" fontAlgn="base" latinLnBrk="0" hangingPunct="0">
              <a:lnSpc>
                <a:spcPct val="100000"/>
              </a:lnSpc>
              <a:spcBef>
                <a:spcPct val="0"/>
              </a:spcBef>
              <a:spcAft>
                <a:spcPts val="1400"/>
              </a:spcAft>
              <a:buClrTx/>
              <a:buSzTx/>
              <a:buFontTx/>
              <a:buNone/>
              <a:tabLst/>
            </a:pPr>
            <a:endParaRPr lang="en-GB" altLang="en-US" sz="1000">
              <a:solidFill>
                <a:srgbClr val="231F20"/>
              </a:solidFill>
              <a:latin typeface="Eras Medium ITC" panose="020B0602030504020804" pitchFamily="34" charset="0"/>
            </a:endParaRPr>
          </a:p>
          <a:p>
            <a:pPr marL="0" marR="0" lvl="0" indent="0" algn="l" defTabSz="914400" rtl="0" eaLnBrk="0" fontAlgn="base" latinLnBrk="0" hangingPunct="0">
              <a:lnSpc>
                <a:spcPct val="100000"/>
              </a:lnSpc>
              <a:spcBef>
                <a:spcPct val="0"/>
              </a:spcBef>
              <a:spcAft>
                <a:spcPts val="1400"/>
              </a:spcAft>
              <a:buClrTx/>
              <a:buSzTx/>
              <a:buFontTx/>
              <a:buNone/>
              <a:tabLst/>
            </a:pPr>
            <a:endParaRPr kumimoji="0" lang="en-GB" altLang="en-US" sz="1000" b="0" i="0" u="none" strike="noStrike" cap="none" normalizeH="0" baseline="0">
              <a:ln>
                <a:noFill/>
              </a:ln>
              <a:solidFill>
                <a:srgbClr val="231F20"/>
              </a:solidFill>
              <a:effectLst/>
              <a:latin typeface="Eras Medium ITC" panose="020B0602030504020804" pitchFamily="34" charset="0"/>
            </a:endParaRPr>
          </a:p>
          <a:p>
            <a:pPr marL="0" marR="0" lvl="0" indent="0" algn="l" defTabSz="914400" rtl="0" eaLnBrk="0" fontAlgn="base" latinLnBrk="0" hangingPunct="0">
              <a:lnSpc>
                <a:spcPct val="100000"/>
              </a:lnSpc>
              <a:spcBef>
                <a:spcPct val="0"/>
              </a:spcBef>
              <a:spcAft>
                <a:spcPts val="1400"/>
              </a:spcAft>
              <a:buClrTx/>
              <a:buSzTx/>
              <a:buFontTx/>
              <a:buNone/>
              <a:tabLst/>
            </a:pPr>
            <a:endParaRPr kumimoji="0" lang="en-GB" altLang="en-US" sz="1000" b="0" i="0" u="none" strike="noStrike" cap="none" normalizeH="0" baseline="0">
              <a:ln>
                <a:noFill/>
              </a:ln>
              <a:solidFill>
                <a:srgbClr val="231F20"/>
              </a:solidFill>
              <a:effectLst/>
              <a:latin typeface="Eras Medium ITC" panose="020B0602030504020804" pitchFamily="34" charset="0"/>
            </a:endParaRPr>
          </a:p>
          <a:p>
            <a:pPr marL="0" marR="0" lvl="0" indent="0" algn="l" defTabSz="914400" rtl="0" eaLnBrk="0" fontAlgn="base" latinLnBrk="0" hangingPunct="0">
              <a:lnSpc>
                <a:spcPct val="100000"/>
              </a:lnSpc>
              <a:spcBef>
                <a:spcPct val="0"/>
              </a:spcBef>
              <a:spcAft>
                <a:spcPts val="1400"/>
              </a:spcAft>
              <a:buClrTx/>
              <a:buSzTx/>
              <a:buFontTx/>
              <a:buNone/>
              <a:tabLst/>
            </a:pPr>
            <a:endParaRPr kumimoji="0" lang="en-GB" altLang="en-US" sz="1000" b="0" i="0" u="none" strike="noStrike" cap="none" normalizeH="0" baseline="0">
              <a:ln>
                <a:noFill/>
              </a:ln>
              <a:solidFill>
                <a:srgbClr val="231F20"/>
              </a:solidFill>
              <a:effectLst/>
              <a:latin typeface="Eras Medium ITC" panose="020B0602030504020804" pitchFamily="34" charset="0"/>
            </a:endParaRPr>
          </a:p>
          <a:p>
            <a:pPr marL="0" marR="0" lvl="0" indent="0" algn="l" defTabSz="914400" rtl="0" eaLnBrk="0" fontAlgn="base" latinLnBrk="0" hangingPunct="0">
              <a:lnSpc>
                <a:spcPct val="100000"/>
              </a:lnSpc>
              <a:spcBef>
                <a:spcPct val="0"/>
              </a:spcBef>
              <a:spcAft>
                <a:spcPts val="1400"/>
              </a:spcAft>
              <a:buClrTx/>
              <a:buSzTx/>
              <a:buFontTx/>
              <a:buNone/>
              <a:tabLst/>
            </a:pPr>
            <a:endParaRPr kumimoji="0" lang="en-GB" altLang="en-US" sz="1000" b="0" i="0" u="none" strike="noStrike" cap="none" normalizeH="0" baseline="0">
              <a:ln>
                <a:noFill/>
              </a:ln>
              <a:solidFill>
                <a:srgbClr val="231F20"/>
              </a:solidFill>
              <a:effectLst/>
              <a:latin typeface="Eras Medium ITC" panose="020B0602030504020804" pitchFamily="34" charset="0"/>
            </a:endParaRPr>
          </a:p>
          <a:p>
            <a:pPr marL="0" marR="0" lvl="0" indent="0" algn="l" defTabSz="914400" rtl="0" eaLnBrk="0" fontAlgn="base" latinLnBrk="0" hangingPunct="0">
              <a:lnSpc>
                <a:spcPct val="100000"/>
              </a:lnSpc>
              <a:spcBef>
                <a:spcPct val="0"/>
              </a:spcBef>
              <a:spcAft>
                <a:spcPts val="1400"/>
              </a:spcAft>
              <a:buClrTx/>
              <a:buSzTx/>
              <a:buFontTx/>
              <a:buNone/>
              <a:tabLst/>
            </a:pPr>
            <a:endParaRPr kumimoji="0" lang="en-GB" altLang="en-US" sz="1000" b="0" i="0" u="none" strike="noStrike" cap="none" normalizeH="0" baseline="0">
              <a:ln>
                <a:noFill/>
              </a:ln>
              <a:solidFill>
                <a:srgbClr val="231F20"/>
              </a:solidFill>
              <a:effectLst/>
              <a:latin typeface="Eras Medium ITC" panose="020B06020305040208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a:ln>
                <a:noFill/>
              </a:ln>
              <a:solidFill>
                <a:schemeClr val="tx1"/>
              </a:solidFill>
              <a:effectLst/>
              <a:latin typeface="Eras Medium ITC" panose="020B0602030504020804" pitchFamily="34" charset="0"/>
            </a:endParaRPr>
          </a:p>
        </p:txBody>
      </p:sp>
      <p:pic>
        <p:nvPicPr>
          <p:cNvPr id="34" name="Picture 2" descr="Text&#10;&#10;Description automatically generated">
            <a:extLst>
              <a:ext uri="{FF2B5EF4-FFF2-40B4-BE49-F238E27FC236}">
                <a16:creationId xmlns:a16="http://schemas.microsoft.com/office/drawing/2014/main" id="{E88F3D5F-956D-4B4F-9A14-4EFB728B9720}"/>
              </a:ext>
            </a:extLst>
          </p:cNvPr>
          <p:cNvPicPr>
            <a:picLocks noChangeAspect="1"/>
          </p:cNvPicPr>
          <p:nvPr/>
        </p:nvPicPr>
        <p:blipFill>
          <a:blip r:embed="rId2"/>
          <a:stretch>
            <a:fillRect/>
          </a:stretch>
        </p:blipFill>
        <p:spPr>
          <a:xfrm>
            <a:off x="791256" y="641157"/>
            <a:ext cx="1504885" cy="2659023"/>
          </a:xfrm>
          <a:prstGeom prst="rect">
            <a:avLst/>
          </a:prstGeom>
        </p:spPr>
      </p:pic>
      <p:sp>
        <p:nvSpPr>
          <p:cNvPr id="36" name="Text Box 13">
            <a:extLst>
              <a:ext uri="{FF2B5EF4-FFF2-40B4-BE49-F238E27FC236}">
                <a16:creationId xmlns:a16="http://schemas.microsoft.com/office/drawing/2014/main" id="{5C7A3578-9F3B-4C67-908B-410DDABA925E}"/>
              </a:ext>
            </a:extLst>
          </p:cNvPr>
          <p:cNvSpPr txBox="1">
            <a:spLocks noChangeArrowheads="1"/>
          </p:cNvSpPr>
          <p:nvPr/>
        </p:nvSpPr>
        <p:spPr bwMode="auto">
          <a:xfrm>
            <a:off x="3356949" y="2653718"/>
            <a:ext cx="4000499" cy="48619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CCCCCC"/>
                  </a:outerShdw>
                </a:effectLst>
              </a14:hiddenEffects>
            </a:ext>
          </a:extLst>
        </p:spPr>
        <p:txBody>
          <a:bodyPr vert="horz" wrap="square" lIns="36576" tIns="36576" rIns="36576" bIns="36576" numCol="1" anchor="t" anchorCtr="0" compatLnSpc="1">
            <a:prstTxWarp prst="textNoShape">
              <a:avLst/>
            </a:prstTxWarp>
          </a:bodyPr>
          <a:lstStyle>
            <a:defPPr>
              <a:defRPr lang="en-US"/>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pPr marL="0" marR="0" lvl="0" indent="0" defTabSz="914400" rtl="0" eaLnBrk="0" fontAlgn="base" latinLnBrk="0" hangingPunct="0">
              <a:lnSpc>
                <a:spcPct val="100000"/>
              </a:lnSpc>
              <a:spcBef>
                <a:spcPct val="0"/>
              </a:spcBef>
              <a:spcAft>
                <a:spcPct val="0"/>
              </a:spcAft>
              <a:buClrTx/>
              <a:buSzTx/>
              <a:buFontTx/>
              <a:buNone/>
              <a:tabLst/>
            </a:pPr>
            <a:r>
              <a:rPr kumimoji="0" lang="en-GB" altLang="en-US" sz="1200" b="1" i="0" u="none" strike="noStrike" cap="none" normalizeH="0" baseline="0" err="1">
                <a:ln>
                  <a:noFill/>
                </a:ln>
                <a:solidFill>
                  <a:srgbClr val="000000"/>
                </a:solidFill>
                <a:effectLst/>
                <a:latin typeface="Eras Medium ITC" panose="020B0602030504020804" pitchFamily="34" charset="0"/>
                <a:ea typeface="Tahoma"/>
                <a:cs typeface="Arial"/>
              </a:rPr>
              <a:t>Wordbank</a:t>
            </a:r>
            <a:endParaRPr lang="en-GB" altLang="en-US" sz="1200" b="1" i="0" u="none" strike="noStrike" cap="none" normalizeH="0" baseline="0">
              <a:ln>
                <a:noFill/>
              </a:ln>
              <a:solidFill>
                <a:srgbClr val="000000"/>
              </a:solidFill>
              <a:effectLst/>
              <a:latin typeface="Eras Medium ITC" panose="020B0602030504020804" pitchFamily="34" charset="0"/>
              <a:ea typeface="Tahoma"/>
              <a:cs typeface="Arial"/>
            </a:endParaRPr>
          </a:p>
          <a:p>
            <a:pPr eaLnBrk="0" hangingPunct="0"/>
            <a:r>
              <a:rPr kumimoji="0" lang="en-GB" altLang="en-US" sz="1200" b="1" i="0" u="none" strike="noStrike" cap="none" normalizeH="0" baseline="0">
                <a:ln>
                  <a:noFill/>
                </a:ln>
                <a:solidFill>
                  <a:srgbClr val="000000"/>
                </a:solidFill>
                <a:effectLst/>
                <a:latin typeface="Eras Medium ITC" panose="020B0602030504020804" pitchFamily="34" charset="0"/>
                <a:ea typeface="Tahoma"/>
                <a:cs typeface="Arial"/>
              </a:rPr>
              <a:t>Veneers, grain</a:t>
            </a:r>
            <a:r>
              <a:rPr lang="en-GB" altLang="en-US" sz="1200" b="1">
                <a:solidFill>
                  <a:srgbClr val="000000"/>
                </a:solidFill>
                <a:latin typeface="Eras Medium ITC" panose="020B0602030504020804" pitchFamily="34" charset="0"/>
                <a:ea typeface="Tahoma"/>
                <a:cs typeface="Arial"/>
              </a:rPr>
              <a:t> </a:t>
            </a:r>
            <a:r>
              <a:rPr kumimoji="0" lang="en-GB" altLang="en-US" sz="1200" b="1" i="0" u="none" strike="noStrike" cap="none" normalizeH="0" baseline="0">
                <a:ln>
                  <a:noFill/>
                </a:ln>
                <a:solidFill>
                  <a:srgbClr val="000000"/>
                </a:solidFill>
                <a:effectLst/>
                <a:latin typeface="Eras Medium ITC" panose="020B0602030504020804" pitchFamily="34" charset="0"/>
                <a:ea typeface="Tahoma"/>
                <a:cs typeface="Arial"/>
              </a:rPr>
              <a:t> rotary cutter, veneers, same, warp</a:t>
            </a:r>
            <a:endParaRPr lang="en-US" altLang="en-US" sz="1800" b="1" i="0" u="none" strike="noStrike" cap="none" normalizeH="0" baseline="0">
              <a:ln>
                <a:noFill/>
              </a:ln>
              <a:effectLst/>
              <a:latin typeface="Eras Medium ITC" panose="020B0602030504020804" pitchFamily="34" charset="0"/>
              <a:ea typeface="Tahoma"/>
              <a:cs typeface="Arial"/>
            </a:endParaRPr>
          </a:p>
        </p:txBody>
      </p:sp>
      <p:sp>
        <p:nvSpPr>
          <p:cNvPr id="37" name="Text Box 15">
            <a:extLst>
              <a:ext uri="{FF2B5EF4-FFF2-40B4-BE49-F238E27FC236}">
                <a16:creationId xmlns:a16="http://schemas.microsoft.com/office/drawing/2014/main" id="{F34E4689-0872-497C-A810-5E2C24022FCB}"/>
              </a:ext>
            </a:extLst>
          </p:cNvPr>
          <p:cNvSpPr txBox="1">
            <a:spLocks noChangeArrowheads="1"/>
          </p:cNvSpPr>
          <p:nvPr/>
        </p:nvSpPr>
        <p:spPr bwMode="auto">
          <a:xfrm>
            <a:off x="106539" y="3380943"/>
            <a:ext cx="2740727" cy="812853"/>
          </a:xfrm>
          <a:prstGeom prst="rect">
            <a:avLst/>
          </a:prstGeom>
          <a:noFill/>
          <a:ln w="9525" algn="ctr">
            <a:solidFill>
              <a:srgbClr val="000000"/>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CCCCCC"/>
                  </a:outerShdw>
                </a:effectLst>
              </a14:hiddenEffects>
            </a:ext>
          </a:extLst>
        </p:spPr>
        <p:txBody>
          <a:bodyPr vert="horz" wrap="square" lIns="36576" tIns="36576" rIns="36576" bIns="36576" numCol="1" anchor="t" anchorCtr="0" compatLnSpc="1">
            <a:prstTxWarp prst="textNoShape">
              <a:avLst/>
            </a:prstTxWarp>
          </a:bodyPr>
          <a:lstStyle>
            <a:defPPr>
              <a:defRPr lang="en-US"/>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GB" altLang="en-US" sz="1200" b="0" i="0" u="none" strike="noStrike" cap="none" normalizeH="0" baseline="0">
                <a:ln>
                  <a:noFill/>
                </a:ln>
                <a:solidFill>
                  <a:srgbClr val="000000"/>
                </a:solidFill>
                <a:effectLst/>
                <a:latin typeface="Eras Medium ITC" panose="020B0602030504020804" pitchFamily="34" charset="0"/>
              </a:rPr>
              <a:t>In the diagram, the sheet of plywood has been separated into 5 layers. Fill in the direction of the grain on each veneer.</a:t>
            </a:r>
            <a:endParaRPr kumimoji="0" lang="en-US" altLang="en-US" sz="1800" b="0" i="0" u="none" strike="noStrike" cap="none" normalizeH="0" baseline="0">
              <a:ln>
                <a:noFill/>
              </a:ln>
              <a:solidFill>
                <a:schemeClr val="tx1"/>
              </a:solidFill>
              <a:effectLst/>
              <a:latin typeface="Eras Medium ITC" panose="020B0602030504020804" pitchFamily="34" charset="0"/>
            </a:endParaRPr>
          </a:p>
        </p:txBody>
      </p:sp>
      <p:sp>
        <p:nvSpPr>
          <p:cNvPr id="38" name="Text Box 13">
            <a:extLst>
              <a:ext uri="{FF2B5EF4-FFF2-40B4-BE49-F238E27FC236}">
                <a16:creationId xmlns:a16="http://schemas.microsoft.com/office/drawing/2014/main" id="{B7597399-D63C-4068-82EC-86BFEC5A814F}"/>
              </a:ext>
            </a:extLst>
          </p:cNvPr>
          <p:cNvSpPr txBox="1">
            <a:spLocks noChangeArrowheads="1"/>
          </p:cNvSpPr>
          <p:nvPr/>
        </p:nvSpPr>
        <p:spPr bwMode="auto">
          <a:xfrm>
            <a:off x="3357114" y="5311300"/>
            <a:ext cx="4000499" cy="472281"/>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CCCCCC"/>
                  </a:outerShdw>
                </a:effectLst>
              </a14:hiddenEffects>
            </a:ext>
          </a:extLst>
        </p:spPr>
        <p:txBody>
          <a:bodyPr vert="horz" wrap="square" lIns="36576" tIns="36576" rIns="36576" bIns="36576" numCol="1" anchor="t" anchorCtr="0" compatLnSpc="1">
            <a:prstTxWarp prst="textNoShape">
              <a:avLst/>
            </a:prstTxWarp>
          </a:bodyPr>
          <a:lstStyle>
            <a:defPPr>
              <a:defRPr lang="en-US"/>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pPr marL="0" marR="0" lvl="0" indent="0" defTabSz="914400" rtl="0" eaLnBrk="0" fontAlgn="base" latinLnBrk="0" hangingPunct="0">
              <a:lnSpc>
                <a:spcPct val="100000"/>
              </a:lnSpc>
              <a:spcBef>
                <a:spcPct val="0"/>
              </a:spcBef>
              <a:spcAft>
                <a:spcPct val="0"/>
              </a:spcAft>
              <a:buClrTx/>
              <a:buSzTx/>
              <a:buFontTx/>
              <a:buNone/>
              <a:tabLst/>
            </a:pPr>
            <a:r>
              <a:rPr kumimoji="0" lang="en-GB" altLang="en-US" sz="1200" b="1" i="0" u="none" strike="noStrike" cap="none" normalizeH="0" baseline="0" err="1">
                <a:ln>
                  <a:noFill/>
                </a:ln>
                <a:solidFill>
                  <a:srgbClr val="000000"/>
                </a:solidFill>
                <a:effectLst/>
                <a:latin typeface="Eras Medium ITC" panose="020B0602030504020804" pitchFamily="34" charset="0"/>
                <a:ea typeface="Tahoma"/>
                <a:cs typeface="Arial"/>
              </a:rPr>
              <a:t>Wordbank</a:t>
            </a:r>
            <a:endParaRPr lang="en-GB" altLang="en-US" sz="1200" b="1" i="0" u="none" strike="noStrike" cap="none" normalizeH="0" baseline="0">
              <a:ln>
                <a:noFill/>
              </a:ln>
              <a:solidFill>
                <a:srgbClr val="000000"/>
              </a:solidFill>
              <a:effectLst/>
              <a:latin typeface="Eras Medium ITC" panose="020B0602030504020804" pitchFamily="34" charset="0"/>
              <a:ea typeface="Tahoma"/>
              <a:cs typeface="Arial"/>
            </a:endParaRPr>
          </a:p>
          <a:p>
            <a:pPr eaLnBrk="0" hangingPunct="0"/>
            <a:r>
              <a:rPr kumimoji="0" lang="en-GB" altLang="en-US" sz="1200" b="1" i="0" u="none" strike="noStrike" cap="none" normalizeH="0" baseline="0">
                <a:ln>
                  <a:noFill/>
                </a:ln>
                <a:solidFill>
                  <a:srgbClr val="000000"/>
                </a:solidFill>
                <a:effectLst/>
                <a:latin typeface="Eras Medium ITC" panose="020B0602030504020804" pitchFamily="34" charset="0"/>
                <a:ea typeface="Tahoma"/>
                <a:cs typeface="Arial"/>
              </a:rPr>
              <a:t>Light, blue, computer aided manufacture, black,</a:t>
            </a:r>
            <a:endParaRPr lang="en-US" altLang="en-US" sz="1800" b="1" i="0" u="none" strike="noStrike" cap="none" normalizeH="0" baseline="0">
              <a:ln>
                <a:noFill/>
              </a:ln>
              <a:effectLst/>
              <a:latin typeface="Eras Medium ITC" panose="020B0602030504020804" pitchFamily="34" charset="0"/>
              <a:ea typeface="Tahoma"/>
              <a:cs typeface="Arial"/>
            </a:endParaRPr>
          </a:p>
        </p:txBody>
      </p:sp>
      <p:grpSp>
        <p:nvGrpSpPr>
          <p:cNvPr id="12" name="Group 11">
            <a:extLst>
              <a:ext uri="{FF2B5EF4-FFF2-40B4-BE49-F238E27FC236}">
                <a16:creationId xmlns:a16="http://schemas.microsoft.com/office/drawing/2014/main" id="{AF6A2C6E-2764-4EBA-9D23-2A989410BF96}"/>
              </a:ext>
            </a:extLst>
          </p:cNvPr>
          <p:cNvGrpSpPr/>
          <p:nvPr/>
        </p:nvGrpSpPr>
        <p:grpSpPr>
          <a:xfrm>
            <a:off x="136168" y="4303971"/>
            <a:ext cx="2770816" cy="2111623"/>
            <a:chOff x="52557" y="2950585"/>
            <a:chExt cx="2770816" cy="2111623"/>
          </a:xfrm>
        </p:grpSpPr>
        <p:grpSp>
          <p:nvGrpSpPr>
            <p:cNvPr id="13" name="Group 12">
              <a:extLst>
                <a:ext uri="{FF2B5EF4-FFF2-40B4-BE49-F238E27FC236}">
                  <a16:creationId xmlns:a16="http://schemas.microsoft.com/office/drawing/2014/main" id="{6D072451-CBF2-4AFD-AEBF-6270205B13A3}"/>
                </a:ext>
              </a:extLst>
            </p:cNvPr>
            <p:cNvGrpSpPr/>
            <p:nvPr/>
          </p:nvGrpSpPr>
          <p:grpSpPr>
            <a:xfrm>
              <a:off x="52557" y="2950585"/>
              <a:ext cx="2770816" cy="2111623"/>
              <a:chOff x="21945" y="3104964"/>
              <a:chExt cx="2611394" cy="2088232"/>
            </a:xfrm>
          </p:grpSpPr>
          <p:sp>
            <p:nvSpPr>
              <p:cNvPr id="15" name="Rectangle 14">
                <a:extLst>
                  <a:ext uri="{FF2B5EF4-FFF2-40B4-BE49-F238E27FC236}">
                    <a16:creationId xmlns:a16="http://schemas.microsoft.com/office/drawing/2014/main" id="{DB466AF5-027F-4078-A6A2-40E607C7A77C}"/>
                  </a:ext>
                </a:extLst>
              </p:cNvPr>
              <p:cNvSpPr/>
              <p:nvPr/>
            </p:nvSpPr>
            <p:spPr>
              <a:xfrm>
                <a:off x="21945" y="3104964"/>
                <a:ext cx="2611394" cy="2088232"/>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GB">
                  <a:solidFill>
                    <a:schemeClr val="tx1"/>
                  </a:solidFill>
                </a:endParaRPr>
              </a:p>
            </p:txBody>
          </p:sp>
          <p:sp>
            <p:nvSpPr>
              <p:cNvPr id="16" name="TextBox 15">
                <a:extLst>
                  <a:ext uri="{FF2B5EF4-FFF2-40B4-BE49-F238E27FC236}">
                    <a16:creationId xmlns:a16="http://schemas.microsoft.com/office/drawing/2014/main" id="{3B4238C1-66DB-458B-A55D-D78E43C49D8D}"/>
                  </a:ext>
                </a:extLst>
              </p:cNvPr>
              <p:cNvSpPr txBox="1"/>
              <p:nvPr/>
            </p:nvSpPr>
            <p:spPr>
              <a:xfrm>
                <a:off x="50303" y="3110970"/>
                <a:ext cx="2276474" cy="372850"/>
              </a:xfrm>
              <a:prstGeom prst="rect">
                <a:avLst/>
              </a:prstGeom>
              <a:noFill/>
            </p:spPr>
            <p:txBody>
              <a:bodyPr wrap="square" rtlCol="0">
                <a:spAutoFit/>
              </a:bodyPr>
              <a:lstStyle/>
              <a:p>
                <a:pPr>
                  <a:spcBef>
                    <a:spcPts val="400"/>
                  </a:spcBef>
                </a:pPr>
                <a:r>
                  <a:rPr lang="en-GB" sz="1050" b="1" u="sng">
                    <a:latin typeface="+mn-lt"/>
                  </a:rPr>
                  <a:t>Investigation – </a:t>
                </a:r>
                <a:r>
                  <a:rPr lang="en-GB" sz="1050" b="1" i="1" u="sng">
                    <a:latin typeface="+mn-lt"/>
                  </a:rPr>
                  <a:t>Success Criteria</a:t>
                </a:r>
                <a:endParaRPr lang="en-GB" altLang="en-US" sz="1050" b="1" i="1">
                  <a:latin typeface="+mn-lt"/>
                </a:endParaRPr>
              </a:p>
              <a:p>
                <a:endParaRPr lang="en-GB" altLang="en-US" sz="800">
                  <a:latin typeface="Calibri" pitchFamily="34" charset="0"/>
                </a:endParaRPr>
              </a:p>
            </p:txBody>
          </p:sp>
          <p:sp>
            <p:nvSpPr>
              <p:cNvPr id="17" name="Rectangle 16">
                <a:extLst>
                  <a:ext uri="{FF2B5EF4-FFF2-40B4-BE49-F238E27FC236}">
                    <a16:creationId xmlns:a16="http://schemas.microsoft.com/office/drawing/2014/main" id="{F92D7238-FB79-4381-83AC-86BFCEE4452C}"/>
                  </a:ext>
                </a:extLst>
              </p:cNvPr>
              <p:cNvSpPr/>
              <p:nvPr/>
            </p:nvSpPr>
            <p:spPr>
              <a:xfrm>
                <a:off x="2326777" y="3421164"/>
                <a:ext cx="180000" cy="180000"/>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8" name="Rectangle 17">
                <a:extLst>
                  <a:ext uri="{FF2B5EF4-FFF2-40B4-BE49-F238E27FC236}">
                    <a16:creationId xmlns:a16="http://schemas.microsoft.com/office/drawing/2014/main" id="{802A334D-5738-4CBC-8700-7F8F728EEBF6}"/>
                  </a:ext>
                </a:extLst>
              </p:cNvPr>
              <p:cNvSpPr/>
              <p:nvPr/>
            </p:nvSpPr>
            <p:spPr>
              <a:xfrm>
                <a:off x="2326776" y="4266860"/>
                <a:ext cx="180000" cy="180000"/>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0" name="Rectangle 19">
                <a:extLst>
                  <a:ext uri="{FF2B5EF4-FFF2-40B4-BE49-F238E27FC236}">
                    <a16:creationId xmlns:a16="http://schemas.microsoft.com/office/drawing/2014/main" id="{25588226-CFCF-42C2-AFCB-00A7F2A332B1}"/>
                  </a:ext>
                </a:extLst>
              </p:cNvPr>
              <p:cNvSpPr/>
              <p:nvPr/>
            </p:nvSpPr>
            <p:spPr>
              <a:xfrm>
                <a:off x="2326776" y="3860861"/>
                <a:ext cx="180000" cy="180000"/>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pic>
          <p:nvPicPr>
            <p:cNvPr id="14" name="Picture 5" descr="C:\Users\David\AppData\Local\Microsoft\Windows\INetCache\IE\XJVJXHFD\green-steps[1].png">
              <a:extLst>
                <a:ext uri="{FF2B5EF4-FFF2-40B4-BE49-F238E27FC236}">
                  <a16:creationId xmlns:a16="http://schemas.microsoft.com/office/drawing/2014/main" id="{3EA9954E-2941-4F48-87AD-1369C0016F26}"/>
                </a:ext>
              </a:extLst>
            </p:cNvPr>
            <p:cNvPicPr>
              <a:picLocks noChangeAspect="1" noChangeArrowheads="1"/>
            </p:cNvPicPr>
            <p:nvPr/>
          </p:nvPicPr>
          <p:blipFill>
            <a:blip r:embed="rId3" cstate="print">
              <a:biLevel thresh="75000"/>
              <a:extLst>
                <a:ext uri="{28A0092B-C50C-407E-A947-70E740481C1C}">
                  <a14:useLocalDpi xmlns:a14="http://schemas.microsoft.com/office/drawing/2010/main" val="0"/>
                </a:ext>
              </a:extLst>
            </a:blip>
            <a:srcRect/>
            <a:stretch>
              <a:fillRect/>
            </a:stretch>
          </p:blipFill>
          <p:spPr bwMode="auto">
            <a:xfrm>
              <a:off x="140571" y="4504098"/>
              <a:ext cx="483708" cy="483708"/>
            </a:xfrm>
            <a:prstGeom prst="rect">
              <a:avLst/>
            </a:prstGeom>
            <a:noFill/>
            <a:extLst>
              <a:ext uri="{909E8E84-426E-40DD-AFC4-6F175D3DCCD1}">
                <a14:hiddenFill xmlns:a14="http://schemas.microsoft.com/office/drawing/2010/main">
                  <a:solidFill>
                    <a:srgbClr val="FFFFFF"/>
                  </a:solidFill>
                </a14:hiddenFill>
              </a:ext>
            </a:extLst>
          </p:spPr>
        </p:pic>
      </p:grpSp>
      <p:sp>
        <p:nvSpPr>
          <p:cNvPr id="21" name="TextBox 20">
            <a:extLst>
              <a:ext uri="{FF2B5EF4-FFF2-40B4-BE49-F238E27FC236}">
                <a16:creationId xmlns:a16="http://schemas.microsoft.com/office/drawing/2014/main" id="{BE2A5EAC-704D-44D7-8220-9A5468FDE8C4}"/>
              </a:ext>
            </a:extLst>
          </p:cNvPr>
          <p:cNvSpPr txBox="1"/>
          <p:nvPr/>
        </p:nvSpPr>
        <p:spPr>
          <a:xfrm>
            <a:off x="138406" y="4519749"/>
            <a:ext cx="2415450" cy="1323439"/>
          </a:xfrm>
          <a:prstGeom prst="rect">
            <a:avLst/>
          </a:prstGeom>
          <a:noFill/>
        </p:spPr>
        <p:txBody>
          <a:bodyPr wrap="square">
            <a:spAutoFit/>
          </a:bodyPr>
          <a:lstStyle/>
          <a:p>
            <a:pPr marL="87313" indent="-87313" algn="just">
              <a:buFont typeface="Arial" panose="020B0604020202020204" pitchFamily="34" charset="0"/>
              <a:buChar char="•"/>
            </a:pPr>
            <a:r>
              <a:rPr lang="en-GB" altLang="en-US" sz="800">
                <a:latin typeface="Calibri" pitchFamily="34" charset="0"/>
              </a:rPr>
              <a:t>You have analysed past and present professionals in </a:t>
            </a:r>
            <a:r>
              <a:rPr lang="en-GB" altLang="en-US" sz="800" b="1">
                <a:latin typeface="Calibri" pitchFamily="34" charset="0"/>
              </a:rPr>
              <a:t>depth</a:t>
            </a:r>
            <a:r>
              <a:rPr lang="en-GB" altLang="en-US" sz="800">
                <a:latin typeface="Calibri" pitchFamily="34" charset="0"/>
              </a:rPr>
              <a:t> and drawn relevant </a:t>
            </a:r>
            <a:r>
              <a:rPr lang="en-GB" altLang="en-US" sz="800" b="1">
                <a:latin typeface="Calibri" pitchFamily="34" charset="0"/>
              </a:rPr>
              <a:t>conclusions</a:t>
            </a:r>
            <a:r>
              <a:rPr lang="en-GB" altLang="en-US" sz="800">
                <a:latin typeface="Calibri" pitchFamily="34" charset="0"/>
              </a:rPr>
              <a:t> of </a:t>
            </a:r>
            <a:r>
              <a:rPr lang="en-GB" altLang="en-US" sz="800" b="1">
                <a:latin typeface="Calibri" pitchFamily="34" charset="0"/>
              </a:rPr>
              <a:t>key points</a:t>
            </a:r>
            <a:r>
              <a:rPr lang="en-GB" altLang="en-US" sz="800">
                <a:latin typeface="Calibri" pitchFamily="34" charset="0"/>
              </a:rPr>
              <a:t>.</a:t>
            </a:r>
          </a:p>
          <a:p>
            <a:pPr marL="87313" indent="-87313" algn="just">
              <a:buFont typeface="Arial" panose="020B0604020202020204" pitchFamily="34" charset="0"/>
              <a:buChar char="•"/>
            </a:pPr>
            <a:endParaRPr lang="en-GB" altLang="en-US" sz="800">
              <a:latin typeface="Calibri" pitchFamily="34" charset="0"/>
            </a:endParaRPr>
          </a:p>
          <a:p>
            <a:pPr marL="87313" indent="-87313" algn="just">
              <a:buFont typeface="Arial" panose="020B0604020202020204" pitchFamily="34" charset="0"/>
              <a:buChar char="•"/>
            </a:pPr>
            <a:r>
              <a:rPr lang="en-GB" altLang="en-US" sz="800">
                <a:latin typeface="Calibri" pitchFamily="34" charset="0"/>
              </a:rPr>
              <a:t>You have analysed past and present professionals and </a:t>
            </a:r>
            <a:r>
              <a:rPr lang="en-GB" altLang="en-US" sz="800" b="1">
                <a:latin typeface="Calibri" pitchFamily="34" charset="0"/>
              </a:rPr>
              <a:t>identified</a:t>
            </a:r>
            <a:r>
              <a:rPr lang="en-GB" altLang="en-US" sz="800">
                <a:latin typeface="Calibri" pitchFamily="34" charset="0"/>
              </a:rPr>
              <a:t> some </a:t>
            </a:r>
            <a:r>
              <a:rPr lang="en-GB" altLang="en-US" sz="800" b="1">
                <a:latin typeface="Calibri" pitchFamily="34" charset="0"/>
              </a:rPr>
              <a:t>key points</a:t>
            </a:r>
            <a:r>
              <a:rPr lang="en-GB" altLang="en-US" sz="800">
                <a:latin typeface="Calibri" pitchFamily="34" charset="0"/>
              </a:rPr>
              <a:t>.</a:t>
            </a:r>
          </a:p>
          <a:p>
            <a:pPr marL="87313" indent="-87313" algn="just">
              <a:buFont typeface="Arial" panose="020B0604020202020204" pitchFamily="34" charset="0"/>
              <a:buChar char="•"/>
            </a:pPr>
            <a:endParaRPr lang="en-GB" altLang="en-US" sz="800">
              <a:latin typeface="Calibri" pitchFamily="34" charset="0"/>
            </a:endParaRPr>
          </a:p>
          <a:p>
            <a:pPr marL="87313" indent="-87313" algn="just">
              <a:buFont typeface="Arial" panose="020B0604020202020204" pitchFamily="34" charset="0"/>
              <a:buChar char="•"/>
            </a:pPr>
            <a:r>
              <a:rPr lang="en-GB" altLang="en-US" sz="800">
                <a:latin typeface="Calibri" pitchFamily="34" charset="0"/>
              </a:rPr>
              <a:t>You have analysed past and present professionals  in a </a:t>
            </a:r>
            <a:r>
              <a:rPr lang="en-GB" altLang="en-US" sz="800" b="1">
                <a:latin typeface="Calibri" pitchFamily="34" charset="0"/>
              </a:rPr>
              <a:t>basic</a:t>
            </a:r>
            <a:r>
              <a:rPr lang="en-GB" altLang="en-US" sz="800">
                <a:latin typeface="Calibri" pitchFamily="34" charset="0"/>
              </a:rPr>
              <a:t> fashion with little relevance to your project.</a:t>
            </a:r>
          </a:p>
        </p:txBody>
      </p:sp>
      <p:sp>
        <p:nvSpPr>
          <p:cNvPr id="22" name="TextBox 21">
            <a:extLst>
              <a:ext uri="{FF2B5EF4-FFF2-40B4-BE49-F238E27FC236}">
                <a16:creationId xmlns:a16="http://schemas.microsoft.com/office/drawing/2014/main" id="{2DB542B5-91A3-4101-A0DA-764368928B2E}"/>
              </a:ext>
            </a:extLst>
          </p:cNvPr>
          <p:cNvSpPr txBox="1"/>
          <p:nvPr/>
        </p:nvSpPr>
        <p:spPr>
          <a:xfrm>
            <a:off x="669518" y="5638197"/>
            <a:ext cx="2282126" cy="779893"/>
          </a:xfrm>
          <a:prstGeom prst="rect">
            <a:avLst/>
          </a:prstGeom>
          <a:noFill/>
        </p:spPr>
        <p:txBody>
          <a:bodyPr wrap="square">
            <a:spAutoFit/>
          </a:bodyPr>
          <a:lstStyle/>
          <a:p>
            <a:pPr marL="0" marR="0" indent="0" algn="l">
              <a:lnSpc>
                <a:spcPct val="119000"/>
              </a:lnSpc>
              <a:spcBef>
                <a:spcPts val="0"/>
              </a:spcBef>
              <a:spcAft>
                <a:spcPts val="0"/>
              </a:spcAft>
            </a:pPr>
            <a:r>
              <a:rPr lang="en-GB" sz="1000" b="1" i="1" kern="1400">
                <a:ln>
                  <a:noFill/>
                </a:ln>
                <a:effectLst/>
                <a:latin typeface="Calibri" panose="020F0502020204030204" pitchFamily="34" charset="0"/>
              </a:rPr>
              <a:t>Next Steps…</a:t>
            </a:r>
            <a:endParaRPr lang="en-GB" sz="3200" b="1" kern="1400">
              <a:ln>
                <a:noFill/>
              </a:ln>
              <a:effectLst/>
              <a:latin typeface="Calibri" panose="020F0502020204030204" pitchFamily="34" charset="0"/>
            </a:endParaRPr>
          </a:p>
          <a:p>
            <a:pPr marL="0" marR="0" indent="0" algn="l">
              <a:lnSpc>
                <a:spcPct val="119000"/>
              </a:lnSpc>
              <a:spcBef>
                <a:spcPts val="0"/>
              </a:spcBef>
              <a:spcAft>
                <a:spcPts val="600"/>
              </a:spcAft>
            </a:pPr>
            <a:r>
              <a:rPr lang="en-GB" sz="700" b="1" i="1" kern="1400">
                <a:ln>
                  <a:noFill/>
                </a:ln>
                <a:effectLst/>
                <a:latin typeface="Calibri" panose="020F0502020204030204" pitchFamily="34" charset="0"/>
              </a:rPr>
              <a:t>Ensure that the products you have found inform your next steps and that you use some of the designs in your own work.  Use parts of other designs to come up with something new </a:t>
            </a:r>
            <a:endParaRPr lang="en-GB" sz="2000" b="1" i="1" kern="1400">
              <a:ln>
                <a:noFill/>
              </a:ln>
              <a:effectLst/>
              <a:latin typeface="Calibri" panose="020F0502020204030204" pitchFamily="34" charset="0"/>
            </a:endParaRPr>
          </a:p>
        </p:txBody>
      </p:sp>
      <p:pic>
        <p:nvPicPr>
          <p:cNvPr id="23" name="Picture 2">
            <a:extLst>
              <a:ext uri="{FF2B5EF4-FFF2-40B4-BE49-F238E27FC236}">
                <a16:creationId xmlns:a16="http://schemas.microsoft.com/office/drawing/2014/main" id="{A9295A20-71B8-49C5-8136-0D818D78C835}"/>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rot="11212811" flipV="1">
            <a:off x="8541648" y="145236"/>
            <a:ext cx="1146193" cy="722716"/>
          </a:xfrm>
          <a:prstGeom prst="rect">
            <a:avLst/>
          </a:prstGeom>
          <a:noFill/>
          <a:extLst>
            <a:ext uri="{909E8E84-426E-40DD-AFC4-6F175D3DCCD1}">
              <a14:hiddenFill xmlns:a14="http://schemas.microsoft.com/office/drawing/2010/main">
                <a:solidFill>
                  <a:srgbClr val="FFFFFF"/>
                </a:solidFill>
              </a14:hiddenFill>
            </a:ext>
          </a:extLst>
        </p:spPr>
      </p:pic>
      <p:sp>
        <p:nvSpPr>
          <p:cNvPr id="24" name="TextBox 23">
            <a:extLst>
              <a:ext uri="{FF2B5EF4-FFF2-40B4-BE49-F238E27FC236}">
                <a16:creationId xmlns:a16="http://schemas.microsoft.com/office/drawing/2014/main" id="{B7A684BD-28C8-43B7-8149-F97C34D3805B}"/>
              </a:ext>
            </a:extLst>
          </p:cNvPr>
          <p:cNvSpPr txBox="1"/>
          <p:nvPr/>
        </p:nvSpPr>
        <p:spPr>
          <a:xfrm>
            <a:off x="3043253" y="538144"/>
            <a:ext cx="3454597" cy="307777"/>
          </a:xfrm>
          <a:prstGeom prst="rect">
            <a:avLst/>
          </a:prstGeom>
          <a:noFill/>
        </p:spPr>
        <p:txBody>
          <a:bodyPr wrap="square" rtlCol="0">
            <a:spAutoFit/>
          </a:bodyPr>
          <a:lstStyle/>
          <a:p>
            <a:r>
              <a:rPr lang="en-GB" sz="1400" b="1" dirty="0">
                <a:latin typeface="Eras Light ITC" panose="020B0402030504020804" pitchFamily="34" charset="0"/>
              </a:rPr>
              <a:t>LI: Recognise plywood and its properties</a:t>
            </a:r>
          </a:p>
        </p:txBody>
      </p:sp>
      <p:sp>
        <p:nvSpPr>
          <p:cNvPr id="25" name="Rectangle 24">
            <a:extLst>
              <a:ext uri="{FF2B5EF4-FFF2-40B4-BE49-F238E27FC236}">
                <a16:creationId xmlns:a16="http://schemas.microsoft.com/office/drawing/2014/main" id="{B6B7F004-5635-4438-9203-B30E58AE5B8B}"/>
              </a:ext>
            </a:extLst>
          </p:cNvPr>
          <p:cNvSpPr/>
          <p:nvPr/>
        </p:nvSpPr>
        <p:spPr>
          <a:xfrm>
            <a:off x="9037609" y="483222"/>
            <a:ext cx="479618" cy="307777"/>
          </a:xfrm>
          <a:prstGeom prst="rect">
            <a:avLst/>
          </a:prstGeom>
          <a:noFill/>
        </p:spPr>
        <p:txBody>
          <a:bodyPr wrap="none" lIns="91440" tIns="45720" rIns="91440" bIns="45720">
            <a:spAutoFit/>
          </a:bodyPr>
          <a:lstStyle/>
          <a:p>
            <a:pPr algn="ctr"/>
            <a:r>
              <a:rPr lang="en-US" sz="1400" b="0" cap="none" spc="0" dirty="0">
                <a:ln w="0"/>
                <a:solidFill>
                  <a:schemeClr val="tx1"/>
                </a:solidFill>
                <a:effectLst>
                  <a:outerShdw blurRad="38100" dist="19050" dir="2700000" algn="tl" rotWithShape="0">
                    <a:schemeClr val="dk1">
                      <a:alpha val="40000"/>
                    </a:schemeClr>
                  </a:outerShdw>
                </a:effectLst>
                <a:latin typeface="Eras Demi ITC" panose="020B0805030504020804" pitchFamily="34" charset="0"/>
              </a:rPr>
              <a:t>DIP</a:t>
            </a:r>
          </a:p>
        </p:txBody>
      </p:sp>
    </p:spTree>
    <p:extLst>
      <p:ext uri="{BB962C8B-B14F-4D97-AF65-F5344CB8AC3E}">
        <p14:creationId xmlns:p14="http://schemas.microsoft.com/office/powerpoint/2010/main" val="71544347"/>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Box 3">
            <a:extLst>
              <a:ext uri="{FF2B5EF4-FFF2-40B4-BE49-F238E27FC236}">
                <a16:creationId xmlns:a16="http://schemas.microsoft.com/office/drawing/2014/main" id="{EC96C93E-3977-4754-BD01-9A3566E28533}"/>
              </a:ext>
            </a:extLst>
          </p:cNvPr>
          <p:cNvSpPr txBox="1">
            <a:spLocks noChangeArrowheads="1"/>
          </p:cNvSpPr>
          <p:nvPr/>
        </p:nvSpPr>
        <p:spPr bwMode="auto">
          <a:xfrm>
            <a:off x="240323" y="597373"/>
            <a:ext cx="9425353" cy="825658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CCCCCC"/>
                  </a:outerShdw>
                </a:effectLst>
              </a14:hiddenEffects>
            </a:ext>
          </a:extLst>
        </p:spPr>
        <p:txBody>
          <a:bodyPr vert="horz" wrap="square" lIns="36576" tIns="36576" rIns="36576" bIns="36576"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200" b="0" i="0" u="none" strike="noStrike" cap="none" normalizeH="0" baseline="0" dirty="0">
                <a:ln>
                  <a:noFill/>
                </a:ln>
                <a:solidFill>
                  <a:srgbClr val="000000"/>
                </a:solidFill>
                <a:effectLst/>
                <a:latin typeface="Eras Light ITC" panose="020B0402030504020804" pitchFamily="34" charset="0"/>
              </a:rPr>
              <a:t>A </a:t>
            </a:r>
            <a:r>
              <a:rPr kumimoji="0" lang="en-GB" altLang="en-US" sz="1200" b="1" i="0" u="none" strike="noStrike" cap="none" normalizeH="0" baseline="0" dirty="0">
                <a:ln>
                  <a:noFill/>
                </a:ln>
                <a:solidFill>
                  <a:srgbClr val="000000"/>
                </a:solidFill>
                <a:effectLst/>
                <a:latin typeface="Eras Light ITC" panose="020B0402030504020804" pitchFamily="34" charset="0"/>
              </a:rPr>
              <a:t>sublimation</a:t>
            </a:r>
            <a:r>
              <a:rPr kumimoji="0" lang="en-GB" altLang="en-US" sz="1200" b="0" i="0" u="none" strike="noStrike" cap="none" normalizeH="0" baseline="0" dirty="0">
                <a:ln>
                  <a:noFill/>
                </a:ln>
                <a:solidFill>
                  <a:srgbClr val="000000"/>
                </a:solidFill>
                <a:effectLst/>
                <a:latin typeface="Eras Light ITC" panose="020B0402030504020804" pitchFamily="34" charset="0"/>
              </a:rPr>
              <a:t> printer uses special inks that withstand heat. This printer works by printing the ink ……………………….on a layer called a substrate. This layer comes off after the image has been transferred onto the final object (like a t- shirt or a mug).</a:t>
            </a: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200" b="0" i="0" u="none" strike="noStrike" cap="none" normalizeH="0" baseline="0" dirty="0">
                <a:ln>
                  <a:noFill/>
                </a:ln>
                <a:solidFill>
                  <a:srgbClr val="000000"/>
                </a:solidFill>
                <a:effectLst/>
                <a:latin typeface="Eras Light ITC" panose="020B0402030504020804" pitchFamily="34" charset="0"/>
              </a:rPr>
              <a:t>After the image has been printed it has to be ……………...onto the mug using a special heat press. Our technician will do this part of the project for you.</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200" b="0" i="0" u="none" strike="noStrike" cap="none" normalizeH="0" baseline="0" dirty="0">
              <a:ln>
                <a:noFill/>
              </a:ln>
              <a:solidFill>
                <a:srgbClr val="000000"/>
              </a:solidFill>
              <a:effectLst/>
              <a:latin typeface="Eras Light ITC" panose="020B04020305040208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200" b="0" i="0" u="none" strike="noStrike" cap="none" normalizeH="0" baseline="0" dirty="0">
                <a:ln>
                  <a:noFill/>
                </a:ln>
                <a:solidFill>
                  <a:srgbClr val="000000"/>
                </a:solidFill>
                <a:effectLst/>
                <a:latin typeface="Eras Light ITC" panose="020B0402030504020804" pitchFamily="34" charset="0"/>
              </a:rPr>
              <a:t>Inside the printer, the ……. is let out of the </a:t>
            </a:r>
            <a:r>
              <a:rPr kumimoji="0" lang="en-GB" altLang="en-US" sz="1200" b="1" i="0" u="none" strike="noStrike" cap="none" normalizeH="0" baseline="0" dirty="0">
                <a:ln>
                  <a:noFill/>
                </a:ln>
                <a:solidFill>
                  <a:srgbClr val="000000"/>
                </a:solidFill>
                <a:effectLst/>
                <a:latin typeface="Eras Light ITC" panose="020B0402030504020804" pitchFamily="34" charset="0"/>
              </a:rPr>
              <a:t>printer head </a:t>
            </a:r>
            <a:r>
              <a:rPr kumimoji="0" lang="en-GB" altLang="en-US" sz="1200" b="0" i="0" u="none" strike="noStrike" cap="none" normalizeH="0" baseline="0" dirty="0">
                <a:ln>
                  <a:noFill/>
                </a:ln>
                <a:solidFill>
                  <a:srgbClr val="000000"/>
                </a:solidFill>
                <a:effectLst/>
                <a:latin typeface="Eras Light ITC" panose="020B0402030504020804" pitchFamily="34" charset="0"/>
              </a:rPr>
              <a:t>through a series of tiny holes called </a:t>
            </a:r>
            <a:r>
              <a:rPr kumimoji="0" lang="en-GB" altLang="en-US" sz="1200" b="1" i="0" u="none" strike="noStrike" cap="none" normalizeH="0" baseline="0" dirty="0">
                <a:ln>
                  <a:noFill/>
                </a:ln>
                <a:solidFill>
                  <a:srgbClr val="000000"/>
                </a:solidFill>
                <a:effectLst/>
                <a:latin typeface="Eras Light ITC" panose="020B0402030504020804" pitchFamily="34" charset="0"/>
              </a:rPr>
              <a:t>nozzles</a:t>
            </a:r>
            <a:r>
              <a:rPr kumimoji="0" lang="en-GB" altLang="en-US" sz="1200" b="0" i="0" u="none" strike="noStrike" cap="none" normalizeH="0" baseline="0" dirty="0">
                <a:ln>
                  <a:noFill/>
                </a:ln>
                <a:solidFill>
                  <a:srgbClr val="000000"/>
                </a:solidFill>
                <a:effectLst/>
                <a:latin typeface="Eras Light ITC" panose="020B0402030504020804" pitchFamily="34" charset="0"/>
              </a:rPr>
              <a:t>. There are many of these tiny ………….. that drip ink in one of 4 colours as the printer head moves across the print area. As the print head moves it builds up the image several lines at a time. The size of each nozzle is less than a human hair wide.</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200" b="0" i="0" u="none" strike="noStrike" cap="none" normalizeH="0" baseline="0" dirty="0">
              <a:ln>
                <a:noFill/>
              </a:ln>
              <a:solidFill>
                <a:srgbClr val="000000"/>
              </a:solidFill>
              <a:effectLst/>
              <a:latin typeface="Eras Light ITC" panose="020B04020305040208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200" b="0" i="0" u="none" strike="noStrike" cap="none" normalizeH="0" baseline="0" dirty="0">
                <a:ln>
                  <a:noFill/>
                </a:ln>
                <a:solidFill>
                  <a:srgbClr val="000000"/>
                </a:solidFill>
                <a:effectLst/>
                <a:latin typeface="Eras Light ITC" panose="020B0402030504020804" pitchFamily="34" charset="0"/>
              </a:rPr>
              <a:t>All colour printing on magazines books and mugs uses just </a:t>
            </a:r>
            <a:r>
              <a:rPr kumimoji="0" lang="en-GB" altLang="en-US" sz="1200" b="1" i="0" u="none" strike="noStrike" cap="none" normalizeH="0" baseline="0" dirty="0">
                <a:ln>
                  <a:noFill/>
                </a:ln>
                <a:solidFill>
                  <a:srgbClr val="000000"/>
                </a:solidFill>
                <a:effectLst/>
                <a:latin typeface="Eras Light ITC" panose="020B0402030504020804" pitchFamily="34" charset="0"/>
              </a:rPr>
              <a:t>4 colours.</a:t>
            </a:r>
            <a:r>
              <a:rPr kumimoji="0" lang="en-GB" altLang="en-US" sz="1200" b="0" i="0" u="none" strike="noStrike" cap="none" normalizeH="0" baseline="0" dirty="0">
                <a:ln>
                  <a:noFill/>
                </a:ln>
                <a:solidFill>
                  <a:srgbClr val="000000"/>
                </a:solidFill>
                <a:effectLst/>
                <a:latin typeface="Eras Light ITC" panose="020B0402030504020804" pitchFamily="34" charset="0"/>
              </a:rPr>
              <a:t> They are all light colours because as they are mixed, they get darker and darker until they get to black. </a:t>
            </a: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200" b="0" i="0" u="none" strike="noStrike" cap="none" normalizeH="0" baseline="0" dirty="0">
                <a:ln>
                  <a:noFill/>
                </a:ln>
                <a:solidFill>
                  <a:srgbClr val="000000"/>
                </a:solidFill>
                <a:effectLst/>
                <a:latin typeface="Eras Light ITC" panose="020B0402030504020804" pitchFamily="34" charset="0"/>
              </a:rPr>
              <a:t>The 4 colours are </a:t>
            </a:r>
            <a:r>
              <a:rPr kumimoji="0" lang="en-GB" altLang="en-US" sz="1200" b="1" i="0" u="none" strike="noStrike" cap="none" normalizeH="0" baseline="0" dirty="0">
                <a:ln>
                  <a:noFill/>
                </a:ln>
                <a:solidFill>
                  <a:srgbClr val="000000"/>
                </a:solidFill>
                <a:effectLst/>
                <a:latin typeface="Eras Light ITC" panose="020B0402030504020804" pitchFamily="34" charset="0"/>
              </a:rPr>
              <a:t>Cyan</a:t>
            </a:r>
            <a:r>
              <a:rPr kumimoji="0" lang="en-GB" altLang="en-US" sz="1200" b="0" i="0" u="none" strike="noStrike" cap="none" normalizeH="0" baseline="0" dirty="0">
                <a:ln>
                  <a:noFill/>
                </a:ln>
                <a:solidFill>
                  <a:srgbClr val="000000"/>
                </a:solidFill>
                <a:effectLst/>
                <a:latin typeface="Eras Light ITC" panose="020B0402030504020804" pitchFamily="34" charset="0"/>
              </a:rPr>
              <a:t> (light blue), </a:t>
            </a:r>
            <a:r>
              <a:rPr kumimoji="0" lang="en-GB" altLang="en-US" sz="1200" b="1" i="0" u="none" strike="noStrike" cap="none" normalizeH="0" baseline="0" dirty="0">
                <a:ln>
                  <a:noFill/>
                </a:ln>
                <a:solidFill>
                  <a:srgbClr val="000000"/>
                </a:solidFill>
                <a:effectLst/>
                <a:latin typeface="Eras Light ITC" panose="020B0402030504020804" pitchFamily="34" charset="0"/>
              </a:rPr>
              <a:t>Magenta</a:t>
            </a:r>
            <a:r>
              <a:rPr kumimoji="0" lang="en-GB" altLang="en-US" sz="1200" b="0" i="0" u="none" strike="noStrike" cap="none" normalizeH="0" baseline="0" dirty="0">
                <a:ln>
                  <a:noFill/>
                </a:ln>
                <a:solidFill>
                  <a:srgbClr val="000000"/>
                </a:solidFill>
                <a:effectLst/>
                <a:latin typeface="Eras Light ITC" panose="020B0402030504020804" pitchFamily="34" charset="0"/>
              </a:rPr>
              <a:t> (pink red), </a:t>
            </a:r>
            <a:r>
              <a:rPr kumimoji="0" lang="en-GB" altLang="en-US" sz="1200" b="1" i="0" u="none" strike="noStrike" cap="none" normalizeH="0" baseline="0" dirty="0">
                <a:ln>
                  <a:noFill/>
                </a:ln>
                <a:solidFill>
                  <a:srgbClr val="000000"/>
                </a:solidFill>
                <a:effectLst/>
                <a:latin typeface="Eras Light ITC" panose="020B0402030504020804" pitchFamily="34" charset="0"/>
              </a:rPr>
              <a:t>Yellow</a:t>
            </a:r>
            <a:r>
              <a:rPr kumimoji="0" lang="en-GB" altLang="en-US" sz="1200" b="0" i="0" u="none" strike="noStrike" cap="none" normalizeH="0" baseline="0" dirty="0">
                <a:ln>
                  <a:noFill/>
                </a:ln>
                <a:solidFill>
                  <a:srgbClr val="000000"/>
                </a:solidFill>
                <a:effectLst/>
                <a:latin typeface="Eras Light ITC" panose="020B0402030504020804" pitchFamily="34" charset="0"/>
              </a:rPr>
              <a:t> and </a:t>
            </a:r>
            <a:r>
              <a:rPr kumimoji="0" lang="en-GB" altLang="en-US" sz="1200" b="1" i="0" u="none" strike="noStrike" cap="none" normalizeH="0" baseline="0" dirty="0">
                <a:ln>
                  <a:noFill/>
                </a:ln>
                <a:solidFill>
                  <a:srgbClr val="000000"/>
                </a:solidFill>
                <a:effectLst/>
                <a:latin typeface="Eras Light ITC" panose="020B0402030504020804" pitchFamily="34" charset="0"/>
              </a:rPr>
              <a:t>Key </a:t>
            </a:r>
            <a:r>
              <a:rPr kumimoji="0" lang="en-GB" altLang="en-US" sz="1200" b="0" i="0" u="none" strike="noStrike" cap="none" normalizeH="0" baseline="0" dirty="0">
                <a:ln>
                  <a:noFill/>
                </a:ln>
                <a:solidFill>
                  <a:srgbClr val="000000"/>
                </a:solidFill>
                <a:effectLst/>
                <a:latin typeface="Eras Light ITC" panose="020B0402030504020804" pitchFamily="34" charset="0"/>
              </a:rPr>
              <a:t>(black). You  can see that yellow and magenta make a good red colour and magenta and cyan make a strong blue. Green is made by a mixture of cyan and ………….. </a:t>
            </a: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200" b="0" i="0" u="none" strike="noStrike" cap="none" normalizeH="0" baseline="0" dirty="0">
                <a:ln>
                  <a:noFill/>
                </a:ln>
                <a:solidFill>
                  <a:srgbClr val="000000"/>
                </a:solidFill>
                <a:effectLst/>
                <a:latin typeface="Eras Light ITC" panose="020B0402030504020804" pitchFamily="34" charset="0"/>
              </a:rPr>
              <a:t>You will have to look at the PowerPoint slide to see the colour as we have printed this booklet in black and white.</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200" b="0" i="0" u="none" strike="noStrike" cap="none" normalizeH="0" baseline="0" dirty="0">
              <a:ln>
                <a:noFill/>
              </a:ln>
              <a:solidFill>
                <a:srgbClr val="000000"/>
              </a:solidFill>
              <a:effectLst/>
              <a:latin typeface="Eras Light ITC" panose="020B04020305040208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200" b="1" i="0" u="none" strike="noStrike" cap="none" normalizeH="0" baseline="0" dirty="0">
                <a:ln>
                  <a:noFill/>
                </a:ln>
                <a:solidFill>
                  <a:srgbClr val="000000"/>
                </a:solidFill>
                <a:effectLst/>
                <a:latin typeface="Eras Light ITC" panose="020B0402030504020804" pitchFamily="34" charset="0"/>
              </a:rPr>
              <a:t>Wood stains </a:t>
            </a:r>
            <a:r>
              <a:rPr kumimoji="0" lang="en-GB" altLang="en-US" sz="1200" b="0" i="0" u="none" strike="noStrike" cap="none" normalizeH="0" baseline="0" dirty="0">
                <a:ln>
                  <a:noFill/>
                </a:ln>
                <a:solidFill>
                  <a:srgbClr val="000000"/>
                </a:solidFill>
                <a:effectLst/>
                <a:latin typeface="Eras Light ITC" panose="020B0402030504020804" pitchFamily="34" charset="0"/>
              </a:rPr>
              <a:t>and dyes are ……….. that change the colour of wood. They soak into the surface of wood because the moisture that was in the ….. has been replaced by air. The liquid then evaporates leaving the coloured pigment below the surface. We apply the liquid with a ……. or sponge and it is best to use gloves as it can be messy. Apply a nice even coat of stain and let the plywood dry. Once it is dry after about 15 minutes you can lightly sand your ………….... You need to do this as the wood grain swells up slightly with the added moisture from the stain.</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200" b="0" i="0" u="none" strike="noStrike" cap="none" normalizeH="0" baseline="0" dirty="0">
              <a:ln>
                <a:noFill/>
              </a:ln>
              <a:solidFill>
                <a:srgbClr val="000000"/>
              </a:solidFill>
              <a:effectLst/>
              <a:latin typeface="Eras Light ITC" panose="020B04020305040208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200" b="0" i="0" u="none" strike="noStrike" cap="none" normalizeH="0" baseline="0" dirty="0">
                <a:ln>
                  <a:noFill/>
                </a:ln>
                <a:solidFill>
                  <a:srgbClr val="000000"/>
                </a:solidFill>
                <a:effectLst/>
                <a:latin typeface="Eras Light ITC" panose="020B0402030504020804" pitchFamily="34" charset="0"/>
              </a:rPr>
              <a:t>When this is completely dry you can wax the bookmark. For this you will need to use a very small amount of </a:t>
            </a:r>
            <a:r>
              <a:rPr kumimoji="0" lang="en-GB" altLang="en-US" sz="1200" b="1" i="0" u="none" strike="noStrike" cap="none" normalizeH="0" baseline="0" dirty="0">
                <a:ln>
                  <a:noFill/>
                </a:ln>
                <a:solidFill>
                  <a:srgbClr val="000000"/>
                </a:solidFill>
                <a:effectLst/>
                <a:latin typeface="Eras Light ITC" panose="020B0402030504020804" pitchFamily="34" charset="0"/>
              </a:rPr>
              <a:t>beeswax</a:t>
            </a:r>
            <a:r>
              <a:rPr kumimoji="0" lang="en-GB" altLang="en-US" sz="1200" b="0" i="0" u="none" strike="noStrike" cap="none" normalizeH="0" baseline="0" dirty="0">
                <a:ln>
                  <a:noFill/>
                </a:ln>
                <a:solidFill>
                  <a:srgbClr val="000000"/>
                </a:solidFill>
                <a:effectLst/>
                <a:latin typeface="Eras Light ITC" panose="020B0402030504020804" pitchFamily="34" charset="0"/>
              </a:rPr>
              <a:t> on a cloth. Rub this into the bookmark all over and on both sides. Make sure you have covered every millimetre. Then take a clean cloth and wipe off any excess ….. And now it is finished. </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200" b="0" i="0" u="none" strike="noStrike" cap="none" normalizeH="0" baseline="0" dirty="0">
              <a:ln>
                <a:noFill/>
              </a:ln>
              <a:solidFill>
                <a:srgbClr val="000000"/>
              </a:solidFill>
              <a:effectLst/>
              <a:latin typeface="Eras Light ITC" panose="020B04020305040208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100" b="1" i="0" u="none" strike="noStrike" cap="none" normalizeH="0" baseline="0" dirty="0">
                <a:ln>
                  <a:noFill/>
                </a:ln>
                <a:solidFill>
                  <a:srgbClr val="000000"/>
                </a:solidFill>
                <a:effectLst/>
                <a:latin typeface="Eras Light ITC" panose="020B0402030504020804" pitchFamily="34" charset="0"/>
              </a:rPr>
              <a:t>Word bank</a:t>
            </a: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100" b="1" i="0" u="none" strike="noStrike" cap="none" normalizeH="0" baseline="0" dirty="0">
                <a:ln>
                  <a:noFill/>
                </a:ln>
                <a:solidFill>
                  <a:srgbClr val="000000"/>
                </a:solidFill>
                <a:effectLst/>
                <a:latin typeface="Eras Light ITC" panose="020B0402030504020804" pitchFamily="34" charset="0"/>
              </a:rPr>
              <a:t>Liquids,   Yellow,  wax,  tree,   ink, plywood,  nozzles,  cloth, heat sealed,  back to front</a:t>
            </a:r>
            <a:r>
              <a:rPr kumimoji="0" lang="en-GB" altLang="en-US" sz="1100" b="1" i="0" u="none" strike="noStrike" cap="none" normalizeH="0" baseline="0" dirty="0">
                <a:ln>
                  <a:noFill/>
                </a:ln>
                <a:solidFill>
                  <a:srgbClr val="000000"/>
                </a:solidFill>
                <a:effectLst/>
                <a:latin typeface="Eras Demi ITC" panose="020B0805030504020804" pitchFamily="34" charset="0"/>
              </a:rPr>
              <a:t>,   </a:t>
            </a:r>
            <a:r>
              <a:rPr kumimoji="0" lang="en-GB" altLang="en-US" sz="1100" b="0" i="0" u="none" strike="noStrike" cap="none" normalizeH="0" baseline="0" dirty="0">
                <a:ln>
                  <a:noFill/>
                </a:ln>
                <a:solidFill>
                  <a:srgbClr val="000000"/>
                </a:solidFill>
                <a:effectLst/>
                <a:latin typeface="Eras Demi ITC" panose="020B0805030504020804" pitchFamily="34" charset="0"/>
              </a:rPr>
              <a:t>  </a:t>
            </a: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000" b="0" i="0" u="none" strike="noStrike" cap="none" normalizeH="0" baseline="0" dirty="0">
                <a:ln>
                  <a:noFill/>
                </a:ln>
                <a:solidFill>
                  <a:srgbClr val="000000"/>
                </a:solidFill>
                <a:effectLst/>
                <a:latin typeface="Tahoma" panose="020B0604030504040204" pitchFamily="34" charset="0"/>
              </a:rPr>
              <a:t>      </a:t>
            </a:r>
            <a:endParaRPr kumimoji="0" lang="en-US" altLang="en-US" sz="1000" b="0" i="0" u="none" strike="noStrike" cap="none" normalizeH="0" baseline="0" dirty="0">
              <a:ln>
                <a:noFill/>
              </a:ln>
              <a:solidFill>
                <a:schemeClr val="tx1"/>
              </a:solidFill>
              <a:effectLst/>
              <a:latin typeface="Arial" panose="020B0604020202020204" pitchFamily="34" charset="0"/>
            </a:endParaRPr>
          </a:p>
        </p:txBody>
      </p:sp>
      <p:pic>
        <p:nvPicPr>
          <p:cNvPr id="25604" name="Picture 4">
            <a:extLst>
              <a:ext uri="{FF2B5EF4-FFF2-40B4-BE49-F238E27FC236}">
                <a16:creationId xmlns:a16="http://schemas.microsoft.com/office/drawing/2014/main" id="{E550321D-4002-4154-B47D-0FA40120A3C1}"/>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76775" y="5455871"/>
            <a:ext cx="1533525" cy="112236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CCCCCC"/>
                  </a:outerShdw>
                </a:effectLst>
              </a14:hiddenEffects>
            </a:ext>
          </a:extLst>
        </p:spPr>
      </p:pic>
      <p:pic>
        <p:nvPicPr>
          <p:cNvPr id="25605" name="Picture 5">
            <a:extLst>
              <a:ext uri="{FF2B5EF4-FFF2-40B4-BE49-F238E27FC236}">
                <a16:creationId xmlns:a16="http://schemas.microsoft.com/office/drawing/2014/main" id="{FF4EF3BF-96B9-4307-99CE-C5D572D71EED}"/>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l="3119" t="25836" r="57906" b="18629"/>
          <a:stretch>
            <a:fillRect/>
          </a:stretch>
        </p:blipFill>
        <p:spPr bwMode="auto">
          <a:xfrm>
            <a:off x="2575975" y="5393164"/>
            <a:ext cx="1557337" cy="1247775"/>
          </a:xfrm>
          <a:prstGeom prst="rect">
            <a:avLst/>
          </a:prstGeom>
          <a:noFill/>
          <a:ln>
            <a:noFill/>
          </a:ln>
          <a:effectLst/>
          <a:extLst>
            <a:ext uri="{909E8E84-426E-40DD-AFC4-6F175D3DCCD1}">
              <a14:hiddenFill xmlns:a14="http://schemas.microsoft.com/office/drawing/2010/main">
                <a:solidFill>
                  <a:srgbClr val="0000FF"/>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pic>
        <p:nvPicPr>
          <p:cNvPr id="25606" name="Picture 6">
            <a:extLst>
              <a:ext uri="{FF2B5EF4-FFF2-40B4-BE49-F238E27FC236}">
                <a16:creationId xmlns:a16="http://schemas.microsoft.com/office/drawing/2014/main" id="{160FD477-8806-48BE-BF7D-942FAEFCB356}"/>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l="58795" t="24811" r="11461" b="15291"/>
          <a:stretch>
            <a:fillRect/>
          </a:stretch>
        </p:blipFill>
        <p:spPr bwMode="auto">
          <a:xfrm>
            <a:off x="4433056" y="5297119"/>
            <a:ext cx="1530350" cy="1439863"/>
          </a:xfrm>
          <a:prstGeom prst="rect">
            <a:avLst/>
          </a:prstGeom>
          <a:noFill/>
          <a:ln>
            <a:noFill/>
          </a:ln>
          <a:effectLst/>
          <a:extLst>
            <a:ext uri="{909E8E84-426E-40DD-AFC4-6F175D3DCCD1}">
              <a14:hiddenFill xmlns:a14="http://schemas.microsoft.com/office/drawing/2010/main">
                <a:solidFill>
                  <a:srgbClr val="0000FF"/>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pic>
        <p:nvPicPr>
          <p:cNvPr id="25607" name="Picture 7">
            <a:extLst>
              <a:ext uri="{FF2B5EF4-FFF2-40B4-BE49-F238E27FC236}">
                <a16:creationId xmlns:a16="http://schemas.microsoft.com/office/drawing/2014/main" id="{9E1F9BC9-1476-4746-B054-14A16E6B120E}"/>
              </a:ext>
            </a:extLst>
          </p:cNvPr>
          <p:cNvPicPr>
            <a:picLocks noChangeAspect="1" noChangeArrowheads="1"/>
          </p:cNvPicPr>
          <p:nvPr/>
        </p:nvPicPr>
        <p:blipFill>
          <a:blip r:embed="rId5" cstate="print">
            <a:extLst>
              <a:ext uri="{28A0092B-C50C-407E-A947-70E740481C1C}">
                <a14:useLocalDpi xmlns:a14="http://schemas.microsoft.com/office/drawing/2010/main" val="0"/>
              </a:ext>
            </a:extLst>
          </a:blip>
          <a:srcRect t="39291"/>
          <a:stretch>
            <a:fillRect/>
          </a:stretch>
        </p:blipFill>
        <p:spPr bwMode="auto">
          <a:xfrm>
            <a:off x="6052357" y="5393164"/>
            <a:ext cx="1528763" cy="1241426"/>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CCCCCC"/>
                  </a:outerShdw>
                </a:effectLst>
              </a14:hiddenEffects>
            </a:ext>
          </a:extLst>
        </p:spPr>
      </p:pic>
      <p:pic>
        <p:nvPicPr>
          <p:cNvPr id="25608" name="Picture 8" descr="Image result for waxing wood">
            <a:extLst>
              <a:ext uri="{FF2B5EF4-FFF2-40B4-BE49-F238E27FC236}">
                <a16:creationId xmlns:a16="http://schemas.microsoft.com/office/drawing/2014/main" id="{6FA3ABB1-A486-4E1D-BAC4-8A84025B28E3}"/>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7867052" y="5433646"/>
            <a:ext cx="1525588" cy="11445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in">
                <a:solidFill>
                  <a:srgbClr val="000000"/>
                </a:solidFill>
                <a:miter lim="800000"/>
                <a:headEnd/>
                <a:tailEnd/>
              </a14:hiddenLine>
            </a:ext>
          </a:extLst>
        </p:spPr>
      </p:pic>
      <p:sp>
        <p:nvSpPr>
          <p:cNvPr id="11" name="TextBox 10">
            <a:extLst>
              <a:ext uri="{FF2B5EF4-FFF2-40B4-BE49-F238E27FC236}">
                <a16:creationId xmlns:a16="http://schemas.microsoft.com/office/drawing/2014/main" id="{F9E949AB-5071-4CDE-873B-C100395438F1}"/>
              </a:ext>
            </a:extLst>
          </p:cNvPr>
          <p:cNvSpPr txBox="1"/>
          <p:nvPr/>
        </p:nvSpPr>
        <p:spPr>
          <a:xfrm>
            <a:off x="-822998" y="121018"/>
            <a:ext cx="6531571" cy="430887"/>
          </a:xfrm>
          <a:prstGeom prst="rect">
            <a:avLst/>
          </a:prstGeom>
          <a:noFill/>
        </p:spPr>
        <p:txBody>
          <a:bodyPr wrap="square">
            <a:spAutoFit/>
          </a:bodyPr>
          <a:lstStyle/>
          <a:p>
            <a:r>
              <a:rPr lang="en-GB" sz="2200" b="1">
                <a:ln w="12700">
                  <a:solidFill>
                    <a:schemeClr val="tx1"/>
                  </a:solidFill>
                  <a:prstDash val="solid"/>
                </a:ln>
                <a:noFill/>
                <a:latin typeface="Eras Demi ITC" panose="020B0805030504020804" pitchFamily="34" charset="0"/>
              </a:rPr>
              <a:t>              Investigating the Project: Printing</a:t>
            </a:r>
            <a:endParaRPr lang="en-GB" sz="2200"/>
          </a:p>
        </p:txBody>
      </p:sp>
      <p:pic>
        <p:nvPicPr>
          <p:cNvPr id="9" name="Picture 2">
            <a:extLst>
              <a:ext uri="{FF2B5EF4-FFF2-40B4-BE49-F238E27FC236}">
                <a16:creationId xmlns:a16="http://schemas.microsoft.com/office/drawing/2014/main" id="{0760FBD4-2D6A-4D68-BCB5-EB705DE4B9C6}"/>
              </a:ext>
            </a:extLst>
          </p:cNvPr>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9103554" y="0"/>
            <a:ext cx="880033" cy="783444"/>
          </a:xfrm>
          <a:prstGeom prst="rect">
            <a:avLst/>
          </a:prstGeom>
          <a:noFill/>
          <a:extLst>
            <a:ext uri="{909E8E84-426E-40DD-AFC4-6F175D3DCCD1}">
              <a14:hiddenFill xmlns:a14="http://schemas.microsoft.com/office/drawing/2010/main">
                <a:solidFill>
                  <a:srgbClr val="FFFFFF"/>
                </a:solidFill>
              </a14:hiddenFill>
            </a:ext>
          </a:extLst>
        </p:spPr>
      </p:pic>
      <p:sp>
        <p:nvSpPr>
          <p:cNvPr id="10" name="TextBox 9">
            <a:extLst>
              <a:ext uri="{FF2B5EF4-FFF2-40B4-BE49-F238E27FC236}">
                <a16:creationId xmlns:a16="http://schemas.microsoft.com/office/drawing/2014/main" id="{6D33A080-F1B9-4E8A-8991-76BBC4EDB50A}"/>
              </a:ext>
            </a:extLst>
          </p:cNvPr>
          <p:cNvSpPr txBox="1"/>
          <p:nvPr/>
        </p:nvSpPr>
        <p:spPr>
          <a:xfrm>
            <a:off x="4952999" y="157548"/>
            <a:ext cx="3999624" cy="307777"/>
          </a:xfrm>
          <a:prstGeom prst="rect">
            <a:avLst/>
          </a:prstGeom>
          <a:noFill/>
        </p:spPr>
        <p:txBody>
          <a:bodyPr wrap="square" rtlCol="0">
            <a:spAutoFit/>
          </a:bodyPr>
          <a:lstStyle/>
          <a:p>
            <a:r>
              <a:rPr lang="en-GB" sz="1400" b="1" dirty="0">
                <a:latin typeface="Eras Light ITC" panose="020B0402030504020804" pitchFamily="34" charset="0"/>
              </a:rPr>
              <a:t>LI: Investigate printing in relation to our project</a:t>
            </a:r>
          </a:p>
        </p:txBody>
      </p:sp>
      <p:sp>
        <p:nvSpPr>
          <p:cNvPr id="12" name="Rectangle 11">
            <a:extLst>
              <a:ext uri="{FF2B5EF4-FFF2-40B4-BE49-F238E27FC236}">
                <a16:creationId xmlns:a16="http://schemas.microsoft.com/office/drawing/2014/main" id="{AFE481E3-88B1-435F-BA9E-805B2938E873}"/>
              </a:ext>
            </a:extLst>
          </p:cNvPr>
          <p:cNvSpPr/>
          <p:nvPr/>
        </p:nvSpPr>
        <p:spPr>
          <a:xfrm>
            <a:off x="9067381" y="212462"/>
            <a:ext cx="635822" cy="345491"/>
          </a:xfrm>
          <a:prstGeom prst="rect">
            <a:avLst/>
          </a:prstGeom>
          <a:noFill/>
        </p:spPr>
        <p:txBody>
          <a:bodyPr wrap="none" lIns="91440" tIns="45720" rIns="91440" bIns="45720">
            <a:prstTxWarp prst="textArchUp">
              <a:avLst/>
            </a:prstTxWarp>
            <a:spAutoFit/>
          </a:bodyPr>
          <a:lstStyle/>
          <a:p>
            <a:pPr algn="ctr"/>
            <a:r>
              <a:rPr lang="en-US" sz="1200" dirty="0">
                <a:ln w="0"/>
                <a:effectLst>
                  <a:outerShdw blurRad="38100" dist="19050" dir="2700000" algn="tl" rotWithShape="0">
                    <a:schemeClr val="dk1">
                      <a:alpha val="40000"/>
                    </a:schemeClr>
                  </a:outerShdw>
                </a:effectLst>
                <a:latin typeface="Eras Demi ITC" panose="020B0805030504020804" pitchFamily="34" charset="0"/>
              </a:rPr>
              <a:t>DART</a:t>
            </a:r>
            <a:endParaRPr lang="en-US" sz="1200" b="0" cap="none" spc="0" dirty="0">
              <a:ln w="0"/>
              <a:solidFill>
                <a:schemeClr val="tx1"/>
              </a:solidFill>
              <a:effectLst>
                <a:outerShdw blurRad="38100" dist="19050" dir="2700000" algn="tl" rotWithShape="0">
                  <a:schemeClr val="dk1">
                    <a:alpha val="40000"/>
                  </a:schemeClr>
                </a:outerShdw>
              </a:effectLst>
              <a:latin typeface="Eras Demi ITC" panose="020B0805030504020804" pitchFamily="34" charset="0"/>
            </a:endParaRPr>
          </a:p>
        </p:txBody>
      </p:sp>
    </p:spTree>
    <p:extLst>
      <p:ext uri="{BB962C8B-B14F-4D97-AF65-F5344CB8AC3E}">
        <p14:creationId xmlns:p14="http://schemas.microsoft.com/office/powerpoint/2010/main" val="3947609842"/>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1" name="Table 11">
            <a:extLst>
              <a:ext uri="{FF2B5EF4-FFF2-40B4-BE49-F238E27FC236}">
                <a16:creationId xmlns:a16="http://schemas.microsoft.com/office/drawing/2014/main" id="{5AE5AD16-7BED-4013-8EDF-177BB7516E56}"/>
              </a:ext>
            </a:extLst>
          </p:cNvPr>
          <p:cNvGraphicFramePr>
            <a:graphicFrameLocks noGrp="1"/>
          </p:cNvGraphicFramePr>
          <p:nvPr/>
        </p:nvGraphicFramePr>
        <p:xfrm>
          <a:off x="229088" y="1461135"/>
          <a:ext cx="9066066" cy="5120640"/>
        </p:xfrm>
        <a:graphic>
          <a:graphicData uri="http://schemas.openxmlformats.org/drawingml/2006/table">
            <a:tbl>
              <a:tblPr firstRow="1" bandRow="1">
                <a:tableStyleId>{5940675A-B579-460E-94D1-54222C63F5DA}</a:tableStyleId>
              </a:tblPr>
              <a:tblGrid>
                <a:gridCol w="1809574">
                  <a:extLst>
                    <a:ext uri="{9D8B030D-6E8A-4147-A177-3AD203B41FA5}">
                      <a16:colId xmlns:a16="http://schemas.microsoft.com/office/drawing/2014/main" val="929129688"/>
                    </a:ext>
                  </a:extLst>
                </a:gridCol>
                <a:gridCol w="7256492">
                  <a:extLst>
                    <a:ext uri="{9D8B030D-6E8A-4147-A177-3AD203B41FA5}">
                      <a16:colId xmlns:a16="http://schemas.microsoft.com/office/drawing/2014/main" val="2869347110"/>
                    </a:ext>
                  </a:extLst>
                </a:gridCol>
              </a:tblGrid>
              <a:tr h="0">
                <a:tc>
                  <a:txBody>
                    <a:bodyPr/>
                    <a:lstStyle/>
                    <a:p>
                      <a:r>
                        <a:rPr lang="en-US">
                          <a:latin typeface="Eras Demi ITC" panose="020B0805030504020804" pitchFamily="34" charset="0"/>
                        </a:rPr>
                        <a:t>Aesthetics </a:t>
                      </a:r>
                    </a:p>
                  </a:txBody>
                  <a:tcPr/>
                </a:tc>
                <a:tc>
                  <a:txBody>
                    <a:bodyPr/>
                    <a:lstStyle/>
                    <a:p>
                      <a:pPr marL="285750" indent="-285750">
                        <a:buFont typeface="Wingdings" panose="05000000000000000000" pitchFamily="2" charset="2"/>
                        <a:buChar char="Ø"/>
                      </a:pPr>
                      <a:r>
                        <a:rPr lang="en-US">
                          <a:solidFill>
                            <a:schemeClr val="tx1"/>
                          </a:solidFill>
                        </a:rPr>
                        <a:t> </a:t>
                      </a:r>
                    </a:p>
                    <a:p>
                      <a:pPr marL="285750" indent="-285750">
                        <a:buFont typeface="Wingdings" panose="05000000000000000000" pitchFamily="2" charset="2"/>
                        <a:buChar char="Ø"/>
                      </a:pPr>
                      <a:r>
                        <a:rPr lang="en-US">
                          <a:solidFill>
                            <a:schemeClr val="tx1"/>
                          </a:solidFill>
                        </a:rPr>
                        <a:t> </a:t>
                      </a:r>
                    </a:p>
                  </a:txBody>
                  <a:tcPr/>
                </a:tc>
                <a:extLst>
                  <a:ext uri="{0D108BD9-81ED-4DB2-BD59-A6C34878D82A}">
                    <a16:rowId xmlns:a16="http://schemas.microsoft.com/office/drawing/2014/main" val="2591836845"/>
                  </a:ext>
                </a:extLst>
              </a:tr>
              <a:tr h="603751">
                <a:tc>
                  <a:txBody>
                    <a:bodyPr/>
                    <a:lstStyle/>
                    <a:p>
                      <a:r>
                        <a:rPr lang="en-US">
                          <a:latin typeface="Eras Demi ITC" panose="020B0805030504020804" pitchFamily="34" charset="0"/>
                        </a:rPr>
                        <a:t>Consumer</a:t>
                      </a:r>
                    </a:p>
                  </a:txBody>
                  <a:tcPr/>
                </a:tc>
                <a:tc>
                  <a:txBody>
                    <a:bodyPr/>
                    <a:lstStyle/>
                    <a:p>
                      <a:pPr marL="285750" marR="0" lvl="0" indent="-285750" algn="l" defTabSz="914400" rtl="0" eaLnBrk="1" fontAlgn="auto" latinLnBrk="0" hangingPunct="1">
                        <a:lnSpc>
                          <a:spcPct val="100000"/>
                        </a:lnSpc>
                        <a:spcBef>
                          <a:spcPts val="0"/>
                        </a:spcBef>
                        <a:spcAft>
                          <a:spcPts val="0"/>
                        </a:spcAft>
                        <a:buClrTx/>
                        <a:buSzTx/>
                        <a:buFont typeface="Wingdings" panose="05000000000000000000" pitchFamily="2" charset="2"/>
                        <a:buChar char="Ø"/>
                        <a:tabLst/>
                        <a:defRPr/>
                      </a:pPr>
                      <a:r>
                        <a:rPr lang="en-US">
                          <a:solidFill>
                            <a:schemeClr val="tx1"/>
                          </a:solidFill>
                        </a:rPr>
                        <a:t> </a:t>
                      </a:r>
                    </a:p>
                    <a:p>
                      <a:pPr marL="285750" marR="0" lvl="0" indent="-285750" algn="l" defTabSz="914400" rtl="0" eaLnBrk="1" fontAlgn="auto" latinLnBrk="0" hangingPunct="1">
                        <a:lnSpc>
                          <a:spcPct val="100000"/>
                        </a:lnSpc>
                        <a:spcBef>
                          <a:spcPts val="0"/>
                        </a:spcBef>
                        <a:spcAft>
                          <a:spcPts val="0"/>
                        </a:spcAft>
                        <a:buClrTx/>
                        <a:buSzTx/>
                        <a:buFont typeface="Wingdings" panose="05000000000000000000" pitchFamily="2" charset="2"/>
                        <a:buChar char="Ø"/>
                        <a:tabLst/>
                        <a:defRPr/>
                      </a:pPr>
                      <a:r>
                        <a:rPr lang="en-US">
                          <a:solidFill>
                            <a:schemeClr val="tx1"/>
                          </a:solidFill>
                        </a:rPr>
                        <a:t>  </a:t>
                      </a:r>
                    </a:p>
                  </a:txBody>
                  <a:tcPr/>
                </a:tc>
                <a:extLst>
                  <a:ext uri="{0D108BD9-81ED-4DB2-BD59-A6C34878D82A}">
                    <a16:rowId xmlns:a16="http://schemas.microsoft.com/office/drawing/2014/main" val="1559927859"/>
                  </a:ext>
                </a:extLst>
              </a:tr>
              <a:tr h="603751">
                <a:tc>
                  <a:txBody>
                    <a:bodyPr/>
                    <a:lstStyle/>
                    <a:p>
                      <a:r>
                        <a:rPr lang="en-US">
                          <a:latin typeface="Eras Demi ITC" panose="020B0805030504020804" pitchFamily="34" charset="0"/>
                        </a:rPr>
                        <a:t>Cost</a:t>
                      </a:r>
                    </a:p>
                  </a:txBody>
                  <a:tcPr/>
                </a:tc>
                <a:tc>
                  <a:txBody>
                    <a:bodyPr/>
                    <a:lstStyle/>
                    <a:p>
                      <a:pPr marL="285750" indent="-285750">
                        <a:buFont typeface="Wingdings" panose="05000000000000000000" pitchFamily="2" charset="2"/>
                        <a:buChar char="Ø"/>
                      </a:pPr>
                      <a:r>
                        <a:rPr lang="en-US"/>
                        <a:t> </a:t>
                      </a:r>
                    </a:p>
                    <a:p>
                      <a:pPr marL="285750" indent="-285750">
                        <a:buFont typeface="Wingdings" panose="05000000000000000000" pitchFamily="2" charset="2"/>
                        <a:buChar char="Ø"/>
                      </a:pPr>
                      <a:r>
                        <a:rPr lang="en-US"/>
                        <a:t> </a:t>
                      </a:r>
                    </a:p>
                  </a:txBody>
                  <a:tcPr/>
                </a:tc>
                <a:extLst>
                  <a:ext uri="{0D108BD9-81ED-4DB2-BD59-A6C34878D82A}">
                    <a16:rowId xmlns:a16="http://schemas.microsoft.com/office/drawing/2014/main" val="3565582334"/>
                  </a:ext>
                </a:extLst>
              </a:tr>
              <a:tr h="603751">
                <a:tc>
                  <a:txBody>
                    <a:bodyPr/>
                    <a:lstStyle/>
                    <a:p>
                      <a:r>
                        <a:rPr lang="en-US">
                          <a:latin typeface="Eras Demi ITC" panose="020B0805030504020804" pitchFamily="34" charset="0"/>
                        </a:rPr>
                        <a:t>Environmental</a:t>
                      </a:r>
                    </a:p>
                  </a:txBody>
                  <a:tcPr/>
                </a:tc>
                <a:tc>
                  <a:txBody>
                    <a:bodyPr/>
                    <a:lstStyle/>
                    <a:p>
                      <a:pPr marL="285750" indent="-285750">
                        <a:buFont typeface="Wingdings" panose="05000000000000000000" pitchFamily="2" charset="2"/>
                        <a:buChar char="Ø"/>
                      </a:pPr>
                      <a:r>
                        <a:rPr lang="en-US"/>
                        <a:t> </a:t>
                      </a:r>
                    </a:p>
                    <a:p>
                      <a:pPr marL="285750" indent="-285750">
                        <a:buFont typeface="Wingdings" panose="05000000000000000000" pitchFamily="2" charset="2"/>
                        <a:buChar char="Ø"/>
                      </a:pPr>
                      <a:r>
                        <a:rPr lang="en-US"/>
                        <a:t> </a:t>
                      </a:r>
                    </a:p>
                  </a:txBody>
                  <a:tcPr/>
                </a:tc>
                <a:extLst>
                  <a:ext uri="{0D108BD9-81ED-4DB2-BD59-A6C34878D82A}">
                    <a16:rowId xmlns:a16="http://schemas.microsoft.com/office/drawing/2014/main" val="3390221195"/>
                  </a:ext>
                </a:extLst>
              </a:tr>
              <a:tr h="603751">
                <a:tc>
                  <a:txBody>
                    <a:bodyPr/>
                    <a:lstStyle/>
                    <a:p>
                      <a:r>
                        <a:rPr lang="en-US">
                          <a:latin typeface="Eras Demi ITC" panose="020B0805030504020804" pitchFamily="34" charset="0"/>
                        </a:rPr>
                        <a:t>Sizing</a:t>
                      </a:r>
                    </a:p>
                  </a:txBody>
                  <a:tcPr/>
                </a:tc>
                <a:tc>
                  <a:txBody>
                    <a:bodyPr/>
                    <a:lstStyle/>
                    <a:p>
                      <a:pPr marL="285750" indent="-285750">
                        <a:buFont typeface="Wingdings" panose="05000000000000000000" pitchFamily="2" charset="2"/>
                        <a:buChar char="Ø"/>
                      </a:pPr>
                      <a:r>
                        <a:rPr lang="en-US"/>
                        <a:t> </a:t>
                      </a:r>
                    </a:p>
                    <a:p>
                      <a:pPr marL="285750" indent="-285750">
                        <a:buFont typeface="Wingdings" panose="05000000000000000000" pitchFamily="2" charset="2"/>
                        <a:buChar char="Ø"/>
                      </a:pPr>
                      <a:r>
                        <a:rPr lang="en-US"/>
                        <a:t> </a:t>
                      </a:r>
                    </a:p>
                  </a:txBody>
                  <a:tcPr/>
                </a:tc>
                <a:extLst>
                  <a:ext uri="{0D108BD9-81ED-4DB2-BD59-A6C34878D82A}">
                    <a16:rowId xmlns:a16="http://schemas.microsoft.com/office/drawing/2014/main" val="1271288526"/>
                  </a:ext>
                </a:extLst>
              </a:tr>
              <a:tr h="603751">
                <a:tc>
                  <a:txBody>
                    <a:bodyPr/>
                    <a:lstStyle/>
                    <a:p>
                      <a:r>
                        <a:rPr lang="en-US">
                          <a:latin typeface="Eras Demi ITC" panose="020B0805030504020804" pitchFamily="34" charset="0"/>
                        </a:rPr>
                        <a:t>Safety</a:t>
                      </a:r>
                    </a:p>
                  </a:txBody>
                  <a:tcPr/>
                </a:tc>
                <a:tc>
                  <a:txBody>
                    <a:bodyPr/>
                    <a:lstStyle/>
                    <a:p>
                      <a:pPr marL="285750" indent="-285750">
                        <a:buFont typeface="Wingdings" panose="05000000000000000000" pitchFamily="2" charset="2"/>
                        <a:buChar char="Ø"/>
                      </a:pPr>
                      <a:r>
                        <a:rPr lang="en-US"/>
                        <a:t> </a:t>
                      </a:r>
                    </a:p>
                    <a:p>
                      <a:pPr marL="285750" indent="-285750">
                        <a:buFont typeface="Wingdings" panose="05000000000000000000" pitchFamily="2" charset="2"/>
                        <a:buChar char="Ø"/>
                      </a:pPr>
                      <a:r>
                        <a:rPr lang="en-US"/>
                        <a:t> </a:t>
                      </a:r>
                    </a:p>
                  </a:txBody>
                  <a:tcPr/>
                </a:tc>
                <a:extLst>
                  <a:ext uri="{0D108BD9-81ED-4DB2-BD59-A6C34878D82A}">
                    <a16:rowId xmlns:a16="http://schemas.microsoft.com/office/drawing/2014/main" val="3195572690"/>
                  </a:ext>
                </a:extLst>
              </a:tr>
              <a:tr h="603751">
                <a:tc>
                  <a:txBody>
                    <a:bodyPr/>
                    <a:lstStyle/>
                    <a:p>
                      <a:r>
                        <a:rPr lang="en-US">
                          <a:latin typeface="Eras Demi ITC" panose="020B0805030504020804" pitchFamily="34" charset="0"/>
                        </a:rPr>
                        <a:t>Function </a:t>
                      </a:r>
                    </a:p>
                  </a:txBody>
                  <a:tcPr/>
                </a:tc>
                <a:tc>
                  <a:txBody>
                    <a:bodyPr/>
                    <a:lstStyle/>
                    <a:p>
                      <a:pPr marL="285750" indent="-285750">
                        <a:buFont typeface="Wingdings" panose="05000000000000000000" pitchFamily="2" charset="2"/>
                        <a:buChar char="Ø"/>
                      </a:pPr>
                      <a:r>
                        <a:rPr lang="en-US"/>
                        <a:t> </a:t>
                      </a:r>
                    </a:p>
                    <a:p>
                      <a:pPr marL="285750" indent="-285750">
                        <a:buFont typeface="Wingdings" panose="05000000000000000000" pitchFamily="2" charset="2"/>
                        <a:buChar char="Ø"/>
                      </a:pPr>
                      <a:r>
                        <a:rPr lang="en-US"/>
                        <a:t> </a:t>
                      </a:r>
                    </a:p>
                  </a:txBody>
                  <a:tcPr/>
                </a:tc>
                <a:extLst>
                  <a:ext uri="{0D108BD9-81ED-4DB2-BD59-A6C34878D82A}">
                    <a16:rowId xmlns:a16="http://schemas.microsoft.com/office/drawing/2014/main" val="4133051457"/>
                  </a:ext>
                </a:extLst>
              </a:tr>
              <a:tr h="603751">
                <a:tc>
                  <a:txBody>
                    <a:bodyPr/>
                    <a:lstStyle/>
                    <a:p>
                      <a:r>
                        <a:rPr lang="en-US">
                          <a:latin typeface="Eras Demi ITC" panose="020B0805030504020804" pitchFamily="34" charset="0"/>
                        </a:rPr>
                        <a:t>Material</a:t>
                      </a:r>
                    </a:p>
                  </a:txBody>
                  <a:tcPr/>
                </a:tc>
                <a:tc>
                  <a:txBody>
                    <a:bodyPr/>
                    <a:lstStyle/>
                    <a:p>
                      <a:pPr marL="285750" indent="-285750">
                        <a:buFont typeface="Wingdings" panose="05000000000000000000" pitchFamily="2" charset="2"/>
                        <a:buChar char="Ø"/>
                      </a:pPr>
                      <a:r>
                        <a:rPr lang="en-US"/>
                        <a:t> </a:t>
                      </a:r>
                    </a:p>
                    <a:p>
                      <a:pPr marL="285750" indent="-285750">
                        <a:buFont typeface="Wingdings" panose="05000000000000000000" pitchFamily="2" charset="2"/>
                        <a:buChar char="Ø"/>
                      </a:pPr>
                      <a:r>
                        <a:rPr lang="en-US"/>
                        <a:t> </a:t>
                      </a:r>
                    </a:p>
                  </a:txBody>
                  <a:tcPr/>
                </a:tc>
                <a:extLst>
                  <a:ext uri="{0D108BD9-81ED-4DB2-BD59-A6C34878D82A}">
                    <a16:rowId xmlns:a16="http://schemas.microsoft.com/office/drawing/2014/main" val="1379572250"/>
                  </a:ext>
                </a:extLst>
              </a:tr>
            </a:tbl>
          </a:graphicData>
        </a:graphic>
      </p:graphicFrame>
      <p:cxnSp>
        <p:nvCxnSpPr>
          <p:cNvPr id="13" name="Straight Connector 12">
            <a:extLst>
              <a:ext uri="{FF2B5EF4-FFF2-40B4-BE49-F238E27FC236}">
                <a16:creationId xmlns:a16="http://schemas.microsoft.com/office/drawing/2014/main" id="{5CD17A17-8667-4694-A1E9-EB5FDC532183}"/>
              </a:ext>
            </a:extLst>
          </p:cNvPr>
          <p:cNvCxnSpPr>
            <a:cxnSpLocks/>
          </p:cNvCxnSpPr>
          <p:nvPr/>
        </p:nvCxnSpPr>
        <p:spPr>
          <a:xfrm>
            <a:off x="2023672" y="1797593"/>
            <a:ext cx="7271482" cy="0"/>
          </a:xfrm>
          <a:prstGeom prst="line">
            <a:avLst/>
          </a:prstGeom>
        </p:spPr>
        <p:style>
          <a:lnRef idx="1">
            <a:schemeClr val="accent1"/>
          </a:lnRef>
          <a:fillRef idx="0">
            <a:schemeClr val="accent1"/>
          </a:fillRef>
          <a:effectRef idx="0">
            <a:schemeClr val="accent1"/>
          </a:effectRef>
          <a:fontRef idx="minor">
            <a:schemeClr val="tx1"/>
          </a:fontRef>
        </p:style>
      </p:cxnSp>
      <p:sp>
        <p:nvSpPr>
          <p:cNvPr id="2" name="Title 1"/>
          <p:cNvSpPr>
            <a:spLocks noGrp="1"/>
          </p:cNvSpPr>
          <p:nvPr>
            <p:ph type="title" idx="4294967295"/>
          </p:nvPr>
        </p:nvSpPr>
        <p:spPr>
          <a:xfrm>
            <a:off x="212535" y="-31288"/>
            <a:ext cx="6745574" cy="1079501"/>
          </a:xfrm>
        </p:spPr>
        <p:txBody>
          <a:bodyPr>
            <a:normAutofit/>
          </a:bodyPr>
          <a:lstStyle/>
          <a:p>
            <a:pPr algn="l">
              <a:defRPr/>
            </a:pPr>
            <a:r>
              <a:rPr lang="en-GB" sz="3200" b="1">
                <a:ln w="12700">
                  <a:solidFill>
                    <a:schemeClr val="tx1"/>
                  </a:solidFill>
                  <a:prstDash val="solid"/>
                </a:ln>
                <a:noFill/>
                <a:latin typeface="Eras Demi ITC" panose="020B0805030504020804" pitchFamily="34" charset="0"/>
              </a:rPr>
              <a:t>Specification Homework</a:t>
            </a:r>
            <a:endParaRPr lang="en-GB" sz="3200">
              <a:ln w="12700">
                <a:solidFill>
                  <a:schemeClr val="tx1"/>
                </a:solidFill>
                <a:prstDash val="solid"/>
              </a:ln>
              <a:noFill/>
              <a:latin typeface="Eras Demi ITC" panose="020B0805030504020804" pitchFamily="34" charset="0"/>
            </a:endParaRPr>
          </a:p>
        </p:txBody>
      </p:sp>
      <p:grpSp>
        <p:nvGrpSpPr>
          <p:cNvPr id="107" name="Group 106">
            <a:extLst>
              <a:ext uri="{FF2B5EF4-FFF2-40B4-BE49-F238E27FC236}">
                <a16:creationId xmlns:a16="http://schemas.microsoft.com/office/drawing/2014/main" id="{34DC6B1E-E1F8-480F-8842-222C418F3A8F}"/>
              </a:ext>
            </a:extLst>
          </p:cNvPr>
          <p:cNvGrpSpPr/>
          <p:nvPr/>
        </p:nvGrpSpPr>
        <p:grpSpPr>
          <a:xfrm>
            <a:off x="6958109" y="127185"/>
            <a:ext cx="2770816" cy="2111623"/>
            <a:chOff x="52557" y="2950585"/>
            <a:chExt cx="2770816" cy="2111623"/>
          </a:xfrm>
        </p:grpSpPr>
        <p:grpSp>
          <p:nvGrpSpPr>
            <p:cNvPr id="108" name="Group 107">
              <a:extLst>
                <a:ext uri="{FF2B5EF4-FFF2-40B4-BE49-F238E27FC236}">
                  <a16:creationId xmlns:a16="http://schemas.microsoft.com/office/drawing/2014/main" id="{B9FB745E-E373-472D-9340-B9F0FBEB692A}"/>
                </a:ext>
              </a:extLst>
            </p:cNvPr>
            <p:cNvGrpSpPr/>
            <p:nvPr/>
          </p:nvGrpSpPr>
          <p:grpSpPr>
            <a:xfrm>
              <a:off x="52557" y="2950585"/>
              <a:ext cx="2770816" cy="2111623"/>
              <a:chOff x="21945" y="3104964"/>
              <a:chExt cx="2611394" cy="2088232"/>
            </a:xfrm>
          </p:grpSpPr>
          <p:sp>
            <p:nvSpPr>
              <p:cNvPr id="110" name="Rectangle 109">
                <a:extLst>
                  <a:ext uri="{FF2B5EF4-FFF2-40B4-BE49-F238E27FC236}">
                    <a16:creationId xmlns:a16="http://schemas.microsoft.com/office/drawing/2014/main" id="{B4865B38-4398-40EF-B486-E2F6FC18ED3E}"/>
                  </a:ext>
                </a:extLst>
              </p:cNvPr>
              <p:cNvSpPr/>
              <p:nvPr/>
            </p:nvSpPr>
            <p:spPr>
              <a:xfrm>
                <a:off x="21945" y="3104964"/>
                <a:ext cx="2611394" cy="2088232"/>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GB">
                  <a:solidFill>
                    <a:schemeClr val="tx1"/>
                  </a:solidFill>
                </a:endParaRPr>
              </a:p>
            </p:txBody>
          </p:sp>
          <p:sp>
            <p:nvSpPr>
              <p:cNvPr id="111" name="TextBox 110">
                <a:extLst>
                  <a:ext uri="{FF2B5EF4-FFF2-40B4-BE49-F238E27FC236}">
                    <a16:creationId xmlns:a16="http://schemas.microsoft.com/office/drawing/2014/main" id="{3C036899-4716-4F0C-939E-173B134BEB89}"/>
                  </a:ext>
                </a:extLst>
              </p:cNvPr>
              <p:cNvSpPr txBox="1"/>
              <p:nvPr/>
            </p:nvSpPr>
            <p:spPr>
              <a:xfrm>
                <a:off x="50303" y="3110970"/>
                <a:ext cx="2276474" cy="372850"/>
              </a:xfrm>
              <a:prstGeom prst="rect">
                <a:avLst/>
              </a:prstGeom>
              <a:noFill/>
            </p:spPr>
            <p:txBody>
              <a:bodyPr wrap="square" rtlCol="0">
                <a:spAutoFit/>
              </a:bodyPr>
              <a:lstStyle/>
              <a:p>
                <a:pPr>
                  <a:spcBef>
                    <a:spcPts val="400"/>
                  </a:spcBef>
                </a:pPr>
                <a:r>
                  <a:rPr lang="en-GB" sz="1050" b="1" u="sng">
                    <a:latin typeface="+mn-lt"/>
                  </a:rPr>
                  <a:t>Specification – </a:t>
                </a:r>
                <a:r>
                  <a:rPr lang="en-GB" sz="1050" b="1" i="1" u="sng">
                    <a:latin typeface="+mn-lt"/>
                  </a:rPr>
                  <a:t>Success Criteria</a:t>
                </a:r>
                <a:endParaRPr lang="en-GB" altLang="en-US" sz="1050" b="1" i="1">
                  <a:latin typeface="+mn-lt"/>
                </a:endParaRPr>
              </a:p>
              <a:p>
                <a:endParaRPr lang="en-GB" altLang="en-US" sz="800">
                  <a:latin typeface="Calibri" pitchFamily="34" charset="0"/>
                </a:endParaRPr>
              </a:p>
            </p:txBody>
          </p:sp>
          <p:sp>
            <p:nvSpPr>
              <p:cNvPr id="112" name="Rectangle 111">
                <a:extLst>
                  <a:ext uri="{FF2B5EF4-FFF2-40B4-BE49-F238E27FC236}">
                    <a16:creationId xmlns:a16="http://schemas.microsoft.com/office/drawing/2014/main" id="{969D4008-A562-4717-B8DF-D75FA185110B}"/>
                  </a:ext>
                </a:extLst>
              </p:cNvPr>
              <p:cNvSpPr/>
              <p:nvPr/>
            </p:nvSpPr>
            <p:spPr>
              <a:xfrm>
                <a:off x="2323819" y="3405485"/>
                <a:ext cx="180000" cy="180000"/>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3" name="Rectangle 112">
                <a:extLst>
                  <a:ext uri="{FF2B5EF4-FFF2-40B4-BE49-F238E27FC236}">
                    <a16:creationId xmlns:a16="http://schemas.microsoft.com/office/drawing/2014/main" id="{ED972D15-7C2D-44C5-8907-4F1511905490}"/>
                  </a:ext>
                </a:extLst>
              </p:cNvPr>
              <p:cNvSpPr/>
              <p:nvPr/>
            </p:nvSpPr>
            <p:spPr>
              <a:xfrm>
                <a:off x="2323818" y="4197663"/>
                <a:ext cx="180000" cy="180000"/>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4" name="Rectangle 113">
                <a:extLst>
                  <a:ext uri="{FF2B5EF4-FFF2-40B4-BE49-F238E27FC236}">
                    <a16:creationId xmlns:a16="http://schemas.microsoft.com/office/drawing/2014/main" id="{855B75BE-F96C-453B-83BF-A761EBB1D59B}"/>
                  </a:ext>
                </a:extLst>
              </p:cNvPr>
              <p:cNvSpPr/>
              <p:nvPr/>
            </p:nvSpPr>
            <p:spPr>
              <a:xfrm>
                <a:off x="2323819" y="3887768"/>
                <a:ext cx="180000" cy="180000"/>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pic>
          <p:nvPicPr>
            <p:cNvPr id="109" name="Picture 5" descr="C:\Users\David\AppData\Local\Microsoft\Windows\INetCache\IE\XJVJXHFD\green-steps[1].png">
              <a:extLst>
                <a:ext uri="{FF2B5EF4-FFF2-40B4-BE49-F238E27FC236}">
                  <a16:creationId xmlns:a16="http://schemas.microsoft.com/office/drawing/2014/main" id="{68E00DA1-08E4-493F-A93C-77BF7DBD34B3}"/>
                </a:ext>
              </a:extLst>
            </p:cNvPr>
            <p:cNvPicPr>
              <a:picLocks noChangeAspect="1" noChangeArrowheads="1"/>
            </p:cNvPicPr>
            <p:nvPr/>
          </p:nvPicPr>
          <p:blipFill>
            <a:blip r:embed="rId2" cstate="print">
              <a:biLevel thresh="75000"/>
              <a:extLst>
                <a:ext uri="{28A0092B-C50C-407E-A947-70E740481C1C}">
                  <a14:useLocalDpi xmlns:a14="http://schemas.microsoft.com/office/drawing/2010/main" val="0"/>
                </a:ext>
              </a:extLst>
            </a:blip>
            <a:srcRect/>
            <a:stretch>
              <a:fillRect/>
            </a:stretch>
          </p:blipFill>
          <p:spPr bwMode="auto">
            <a:xfrm>
              <a:off x="118782" y="4576643"/>
              <a:ext cx="483708" cy="483708"/>
            </a:xfrm>
            <a:prstGeom prst="rect">
              <a:avLst/>
            </a:prstGeom>
            <a:noFill/>
            <a:extLst>
              <a:ext uri="{909E8E84-426E-40DD-AFC4-6F175D3DCCD1}">
                <a14:hiddenFill xmlns:a14="http://schemas.microsoft.com/office/drawing/2010/main">
                  <a:solidFill>
                    <a:srgbClr val="FFFFFF"/>
                  </a:solidFill>
                </a14:hiddenFill>
              </a:ext>
            </a:extLst>
          </p:spPr>
        </p:pic>
      </p:grpSp>
      <p:sp>
        <p:nvSpPr>
          <p:cNvPr id="115" name="TextBox 114">
            <a:extLst>
              <a:ext uri="{FF2B5EF4-FFF2-40B4-BE49-F238E27FC236}">
                <a16:creationId xmlns:a16="http://schemas.microsoft.com/office/drawing/2014/main" id="{A82F96EA-7FC5-4A90-8E91-967114F35DAE}"/>
              </a:ext>
            </a:extLst>
          </p:cNvPr>
          <p:cNvSpPr txBox="1"/>
          <p:nvPr/>
        </p:nvSpPr>
        <p:spPr>
          <a:xfrm>
            <a:off x="6839709" y="1362117"/>
            <a:ext cx="944938" cy="464423"/>
          </a:xfrm>
          <a:prstGeom prst="rect">
            <a:avLst/>
          </a:prstGeom>
          <a:noFill/>
        </p:spPr>
        <p:txBody>
          <a:bodyPr wrap="square">
            <a:spAutoFit/>
          </a:bodyPr>
          <a:lstStyle/>
          <a:p>
            <a:pPr marL="0" marR="0" indent="0" algn="ctr">
              <a:lnSpc>
                <a:spcPct val="119000"/>
              </a:lnSpc>
              <a:spcBef>
                <a:spcPts val="0"/>
              </a:spcBef>
              <a:spcAft>
                <a:spcPts val="0"/>
              </a:spcAft>
            </a:pPr>
            <a:r>
              <a:rPr lang="en-GB" sz="1050" b="1" i="1" kern="1400">
                <a:ln>
                  <a:noFill/>
                </a:ln>
                <a:effectLst/>
                <a:latin typeface="Calibri" panose="020F0502020204030204" pitchFamily="34" charset="0"/>
              </a:rPr>
              <a:t>Next </a:t>
            </a:r>
          </a:p>
          <a:p>
            <a:pPr marL="0" marR="0" indent="0" algn="ctr">
              <a:lnSpc>
                <a:spcPct val="119000"/>
              </a:lnSpc>
              <a:spcBef>
                <a:spcPts val="0"/>
              </a:spcBef>
              <a:spcAft>
                <a:spcPts val="0"/>
              </a:spcAft>
            </a:pPr>
            <a:r>
              <a:rPr lang="en-GB" sz="1050" b="1" i="1" kern="1400">
                <a:ln>
                  <a:noFill/>
                </a:ln>
                <a:effectLst/>
                <a:latin typeface="Calibri" panose="020F0502020204030204" pitchFamily="34" charset="0"/>
              </a:rPr>
              <a:t>Steps…</a:t>
            </a:r>
            <a:endParaRPr lang="en-GB" sz="3600" kern="1400">
              <a:ln>
                <a:noFill/>
              </a:ln>
              <a:effectLst/>
              <a:latin typeface="Calibri" panose="020F0502020204030204" pitchFamily="34" charset="0"/>
            </a:endParaRPr>
          </a:p>
        </p:txBody>
      </p:sp>
      <p:sp>
        <p:nvSpPr>
          <p:cNvPr id="116" name="TextBox 115">
            <a:extLst>
              <a:ext uri="{FF2B5EF4-FFF2-40B4-BE49-F238E27FC236}">
                <a16:creationId xmlns:a16="http://schemas.microsoft.com/office/drawing/2014/main" id="{04708F04-87A2-485B-8E16-9C95B452D111}"/>
              </a:ext>
            </a:extLst>
          </p:cNvPr>
          <p:cNvSpPr txBox="1"/>
          <p:nvPr/>
        </p:nvSpPr>
        <p:spPr>
          <a:xfrm>
            <a:off x="6994229" y="390303"/>
            <a:ext cx="2371099" cy="1077218"/>
          </a:xfrm>
          <a:prstGeom prst="rect">
            <a:avLst/>
          </a:prstGeom>
          <a:noFill/>
        </p:spPr>
        <p:txBody>
          <a:bodyPr wrap="square">
            <a:spAutoFit/>
          </a:bodyPr>
          <a:lstStyle/>
          <a:p>
            <a:pPr marL="87313" indent="-87313">
              <a:buFont typeface="Arial" panose="020B0604020202020204" pitchFamily="34" charset="0"/>
              <a:buChar char="•"/>
            </a:pPr>
            <a:r>
              <a:rPr lang="en-GB" altLang="en-US" sz="800">
                <a:latin typeface="Calibri" pitchFamily="34" charset="0"/>
              </a:rPr>
              <a:t>You can write a </a:t>
            </a:r>
            <a:r>
              <a:rPr lang="en-GB" altLang="en-US" sz="800" b="1">
                <a:latin typeface="Calibri" pitchFamily="34" charset="0"/>
              </a:rPr>
              <a:t>fully justified</a:t>
            </a:r>
            <a:r>
              <a:rPr lang="en-GB" altLang="en-US" sz="800">
                <a:latin typeface="Calibri" pitchFamily="34" charset="0"/>
              </a:rPr>
              <a:t> specification which helps design innovative, functional and appealing products.</a:t>
            </a:r>
          </a:p>
          <a:p>
            <a:pPr marL="87313" indent="-87313" algn="just">
              <a:buFont typeface="Arial" panose="020B0604020202020204" pitchFamily="34" charset="0"/>
              <a:buChar char="•"/>
            </a:pPr>
            <a:endParaRPr lang="en-GB" altLang="en-US" sz="800">
              <a:latin typeface="Calibri" pitchFamily="34" charset="0"/>
            </a:endParaRPr>
          </a:p>
          <a:p>
            <a:pPr marL="87313" indent="-87313" algn="just">
              <a:buFont typeface="Arial" panose="020B0604020202020204" pitchFamily="34" charset="0"/>
              <a:buChar char="•"/>
            </a:pPr>
            <a:r>
              <a:rPr lang="en-GB" altLang="en-US" sz="800">
                <a:latin typeface="Calibri" pitchFamily="34" charset="0"/>
              </a:rPr>
              <a:t>You can write a specification, which is </a:t>
            </a:r>
            <a:r>
              <a:rPr lang="en-GB" altLang="en-US" sz="800" b="1">
                <a:latin typeface="Calibri" pitchFamily="34" charset="0"/>
              </a:rPr>
              <a:t>justified</a:t>
            </a:r>
            <a:r>
              <a:rPr lang="en-GB" altLang="en-US" sz="800">
                <a:latin typeface="Calibri" pitchFamily="34" charset="0"/>
              </a:rPr>
              <a:t> in parts, and helps design appealing products. </a:t>
            </a:r>
          </a:p>
          <a:p>
            <a:pPr marL="87313" indent="-87313" algn="just">
              <a:buFont typeface="Arial" panose="020B0604020202020204" pitchFamily="34" charset="0"/>
              <a:buChar char="•"/>
            </a:pPr>
            <a:endParaRPr lang="en-GB" altLang="en-US" sz="800">
              <a:latin typeface="Calibri" pitchFamily="34" charset="0"/>
            </a:endParaRPr>
          </a:p>
          <a:p>
            <a:pPr marL="87313" indent="-87313" algn="just">
              <a:buFont typeface="Arial" panose="020B0604020202020204" pitchFamily="34" charset="0"/>
              <a:buChar char="•"/>
            </a:pPr>
            <a:r>
              <a:rPr lang="en-GB" altLang="en-US" sz="800">
                <a:latin typeface="Calibri" pitchFamily="34" charset="0"/>
              </a:rPr>
              <a:t>You can write a specification</a:t>
            </a:r>
            <a:endParaRPr lang="en-GB" sz="800"/>
          </a:p>
        </p:txBody>
      </p:sp>
      <p:sp>
        <p:nvSpPr>
          <p:cNvPr id="117" name="TextBox 116">
            <a:extLst>
              <a:ext uri="{FF2B5EF4-FFF2-40B4-BE49-F238E27FC236}">
                <a16:creationId xmlns:a16="http://schemas.microsoft.com/office/drawing/2014/main" id="{A6EF2814-9F67-4872-8588-C4BE0884FB57}"/>
              </a:ext>
            </a:extLst>
          </p:cNvPr>
          <p:cNvSpPr txBox="1"/>
          <p:nvPr/>
        </p:nvSpPr>
        <p:spPr>
          <a:xfrm>
            <a:off x="7426402" y="1461067"/>
            <a:ext cx="2262470" cy="1312732"/>
          </a:xfrm>
          <a:prstGeom prst="rect">
            <a:avLst/>
          </a:prstGeom>
          <a:noFill/>
        </p:spPr>
        <p:txBody>
          <a:bodyPr wrap="square">
            <a:spAutoFit/>
          </a:bodyPr>
          <a:lstStyle/>
          <a:p>
            <a:pPr marL="0" marR="0" indent="0" algn="l">
              <a:lnSpc>
                <a:spcPct val="119000"/>
              </a:lnSpc>
              <a:spcBef>
                <a:spcPts val="0"/>
              </a:spcBef>
              <a:spcAft>
                <a:spcPts val="600"/>
              </a:spcAft>
            </a:pPr>
            <a:r>
              <a:rPr lang="en-GB" sz="800" b="1" i="1" kern="1400">
                <a:latin typeface="Calibri" panose="020F0502020204030204" pitchFamily="34" charset="0"/>
              </a:rPr>
              <a:t>*</a:t>
            </a:r>
            <a:r>
              <a:rPr lang="en-GB" sz="800" b="1" i="1" kern="1400">
                <a:ln>
                  <a:noFill/>
                </a:ln>
                <a:effectLst/>
                <a:latin typeface="Calibri" panose="020F0502020204030204" pitchFamily="34" charset="0"/>
              </a:rPr>
              <a:t>Ensure that the points you mention are measurable and you can easily see whether your design work meets these points.  *Remember you will evaluate your final product around the Specification at the end. </a:t>
            </a:r>
            <a:endParaRPr lang="en-GB" sz="800" b="1" kern="1400">
              <a:ln>
                <a:noFill/>
              </a:ln>
              <a:effectLst/>
              <a:latin typeface="Calibri" panose="020F0502020204030204" pitchFamily="34" charset="0"/>
            </a:endParaRPr>
          </a:p>
          <a:p>
            <a:pPr marL="0" marR="0" indent="0" algn="l">
              <a:lnSpc>
                <a:spcPct val="119000"/>
              </a:lnSpc>
              <a:spcBef>
                <a:spcPts val="0"/>
              </a:spcBef>
              <a:spcAft>
                <a:spcPts val="600"/>
              </a:spcAft>
            </a:pPr>
            <a:r>
              <a:rPr lang="en-GB" sz="2400" kern="1400">
                <a:ln>
                  <a:noFill/>
                </a:ln>
                <a:effectLst/>
                <a:latin typeface="Calibri" panose="020F0502020204030204" pitchFamily="34" charset="0"/>
              </a:rPr>
              <a:t> </a:t>
            </a:r>
          </a:p>
        </p:txBody>
      </p:sp>
      <p:cxnSp>
        <p:nvCxnSpPr>
          <p:cNvPr id="86" name="Straight Connector 85">
            <a:extLst>
              <a:ext uri="{FF2B5EF4-FFF2-40B4-BE49-F238E27FC236}">
                <a16:creationId xmlns:a16="http://schemas.microsoft.com/office/drawing/2014/main" id="{FFA1FCAC-780E-4F4C-9CC3-DDB635450835}"/>
              </a:ext>
            </a:extLst>
          </p:cNvPr>
          <p:cNvCxnSpPr>
            <a:cxnSpLocks/>
          </p:cNvCxnSpPr>
          <p:nvPr/>
        </p:nvCxnSpPr>
        <p:spPr>
          <a:xfrm>
            <a:off x="2023672" y="2429677"/>
            <a:ext cx="7271482"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87" name="Straight Connector 86">
            <a:extLst>
              <a:ext uri="{FF2B5EF4-FFF2-40B4-BE49-F238E27FC236}">
                <a16:creationId xmlns:a16="http://schemas.microsoft.com/office/drawing/2014/main" id="{4D7B587A-DB61-4744-B3E7-14842C0445C5}"/>
              </a:ext>
            </a:extLst>
          </p:cNvPr>
          <p:cNvCxnSpPr>
            <a:cxnSpLocks/>
          </p:cNvCxnSpPr>
          <p:nvPr/>
        </p:nvCxnSpPr>
        <p:spPr>
          <a:xfrm>
            <a:off x="2023672" y="3076753"/>
            <a:ext cx="7271482"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88" name="Straight Connector 87">
            <a:extLst>
              <a:ext uri="{FF2B5EF4-FFF2-40B4-BE49-F238E27FC236}">
                <a16:creationId xmlns:a16="http://schemas.microsoft.com/office/drawing/2014/main" id="{B8AA5EC6-35DD-4403-AA4E-56B0B225D6AF}"/>
              </a:ext>
            </a:extLst>
          </p:cNvPr>
          <p:cNvCxnSpPr>
            <a:cxnSpLocks/>
          </p:cNvCxnSpPr>
          <p:nvPr/>
        </p:nvCxnSpPr>
        <p:spPr>
          <a:xfrm>
            <a:off x="2023672" y="3691349"/>
            <a:ext cx="7271482"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89" name="Straight Connector 88">
            <a:extLst>
              <a:ext uri="{FF2B5EF4-FFF2-40B4-BE49-F238E27FC236}">
                <a16:creationId xmlns:a16="http://schemas.microsoft.com/office/drawing/2014/main" id="{4CC27498-7012-4E99-85DA-9D5927D3389F}"/>
              </a:ext>
            </a:extLst>
          </p:cNvPr>
          <p:cNvCxnSpPr>
            <a:cxnSpLocks/>
          </p:cNvCxnSpPr>
          <p:nvPr/>
        </p:nvCxnSpPr>
        <p:spPr>
          <a:xfrm>
            <a:off x="2023672" y="4335926"/>
            <a:ext cx="7271482"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90" name="Straight Connector 89">
            <a:extLst>
              <a:ext uri="{FF2B5EF4-FFF2-40B4-BE49-F238E27FC236}">
                <a16:creationId xmlns:a16="http://schemas.microsoft.com/office/drawing/2014/main" id="{7050C29E-C7CF-4816-82CC-38F1EFEEE3FF}"/>
              </a:ext>
            </a:extLst>
          </p:cNvPr>
          <p:cNvCxnSpPr>
            <a:cxnSpLocks/>
          </p:cNvCxnSpPr>
          <p:nvPr/>
        </p:nvCxnSpPr>
        <p:spPr>
          <a:xfrm>
            <a:off x="2023672" y="4995493"/>
            <a:ext cx="7271482"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91" name="Straight Connector 90">
            <a:extLst>
              <a:ext uri="{FF2B5EF4-FFF2-40B4-BE49-F238E27FC236}">
                <a16:creationId xmlns:a16="http://schemas.microsoft.com/office/drawing/2014/main" id="{1028031F-666B-4F56-B707-A9C48E9E0621}"/>
              </a:ext>
            </a:extLst>
          </p:cNvPr>
          <p:cNvCxnSpPr>
            <a:cxnSpLocks/>
          </p:cNvCxnSpPr>
          <p:nvPr/>
        </p:nvCxnSpPr>
        <p:spPr>
          <a:xfrm>
            <a:off x="2023672" y="5610090"/>
            <a:ext cx="7271482"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92" name="Straight Connector 91">
            <a:extLst>
              <a:ext uri="{FF2B5EF4-FFF2-40B4-BE49-F238E27FC236}">
                <a16:creationId xmlns:a16="http://schemas.microsoft.com/office/drawing/2014/main" id="{3FB8EDEF-8524-4932-95E5-30620F7A15CB}"/>
              </a:ext>
            </a:extLst>
          </p:cNvPr>
          <p:cNvCxnSpPr>
            <a:cxnSpLocks/>
          </p:cNvCxnSpPr>
          <p:nvPr/>
        </p:nvCxnSpPr>
        <p:spPr>
          <a:xfrm>
            <a:off x="2023672" y="6269658"/>
            <a:ext cx="7271482" cy="0"/>
          </a:xfrm>
          <a:prstGeom prst="line">
            <a:avLst/>
          </a:prstGeom>
        </p:spPr>
        <p:style>
          <a:lnRef idx="1">
            <a:schemeClr val="accent1"/>
          </a:lnRef>
          <a:fillRef idx="0">
            <a:schemeClr val="accent1"/>
          </a:fillRef>
          <a:effectRef idx="0">
            <a:schemeClr val="accent1"/>
          </a:effectRef>
          <a:fontRef idx="minor">
            <a:schemeClr val="tx1"/>
          </a:fontRef>
        </p:style>
      </p:cxnSp>
      <p:sp>
        <p:nvSpPr>
          <p:cNvPr id="94" name="Rectangle 85">
            <a:extLst>
              <a:ext uri="{FF2B5EF4-FFF2-40B4-BE49-F238E27FC236}">
                <a16:creationId xmlns:a16="http://schemas.microsoft.com/office/drawing/2014/main" id="{1DA8178C-3F9C-494B-B417-24D33EA4C946}"/>
              </a:ext>
            </a:extLst>
          </p:cNvPr>
          <p:cNvSpPr/>
          <p:nvPr/>
        </p:nvSpPr>
        <p:spPr>
          <a:xfrm>
            <a:off x="229088" y="757751"/>
            <a:ext cx="5205048" cy="425246"/>
          </a:xfrm>
          <a:prstGeom prst="rect">
            <a:avLst/>
          </a:prstGeom>
          <a:noFill/>
          <a:ln cap="flat">
            <a:noFill/>
            <a:prstDash val="solid"/>
          </a:ln>
        </p:spPr>
        <p:txBody>
          <a:bodyPr vert="horz" wrap="square" lIns="74295" tIns="37148" rIns="74295" bIns="37148" anchor="t" anchorCtr="0" compatLnSpc="1">
            <a:spAutoFit/>
          </a:bodyPr>
          <a:lstStyle/>
          <a:p>
            <a:pPr defTabSz="742950">
              <a:defRPr sz="1800" b="0" i="0" u="none" strike="noStrike" kern="0" cap="none" spc="0" baseline="0">
                <a:solidFill>
                  <a:srgbClr val="000000"/>
                </a:solidFill>
                <a:uFillTx/>
              </a:defRPr>
            </a:pPr>
            <a:r>
              <a:rPr lang="en-GB" sz="1138" b="1">
                <a:solidFill>
                  <a:srgbClr val="000000"/>
                </a:solidFill>
                <a:latin typeface="Eras Light ITC" panose="020B0402030504020804" pitchFamily="34" charset="0"/>
              </a:rPr>
              <a:t>Specifications</a:t>
            </a:r>
            <a:r>
              <a:rPr lang="en-GB" sz="1138">
                <a:solidFill>
                  <a:srgbClr val="000000"/>
                </a:solidFill>
                <a:latin typeface="Eras Light ITC" panose="020B0402030504020804" pitchFamily="34" charset="0"/>
              </a:rPr>
              <a:t>  are detailed statements prescribing materials, dimensions, and quality of work for something to be designed or built.</a:t>
            </a:r>
          </a:p>
        </p:txBody>
      </p:sp>
      <p:sp>
        <p:nvSpPr>
          <p:cNvPr id="95" name="TextBox 66">
            <a:extLst>
              <a:ext uri="{FF2B5EF4-FFF2-40B4-BE49-F238E27FC236}">
                <a16:creationId xmlns:a16="http://schemas.microsoft.com/office/drawing/2014/main" id="{333BE9B6-A5C4-42D3-BE07-73676DB831AF}"/>
              </a:ext>
            </a:extLst>
          </p:cNvPr>
          <p:cNvSpPr txBox="1"/>
          <p:nvPr/>
        </p:nvSpPr>
        <p:spPr>
          <a:xfrm>
            <a:off x="212535" y="1104600"/>
            <a:ext cx="6916359" cy="300148"/>
          </a:xfrm>
          <a:prstGeom prst="rect">
            <a:avLst/>
          </a:prstGeom>
          <a:noFill/>
          <a:ln cap="flat">
            <a:noFill/>
          </a:ln>
        </p:spPr>
        <p:txBody>
          <a:bodyPr vert="horz" wrap="square" lIns="74295" tIns="37148" rIns="74295" bIns="37148" anchor="t" anchorCtr="0" compatLnSpc="1">
            <a:spAutoFit/>
          </a:bodyPr>
          <a:lstStyle/>
          <a:p>
            <a:pPr defTabSz="742950">
              <a:defRPr sz="1800" b="0" i="0" u="none" strike="noStrike" kern="0" cap="none" spc="0" baseline="0">
                <a:solidFill>
                  <a:srgbClr val="000000"/>
                </a:solidFill>
                <a:uFillTx/>
              </a:defRPr>
            </a:pPr>
            <a:r>
              <a:rPr lang="en-GB" sz="1463" b="1">
                <a:solidFill>
                  <a:srgbClr val="000000"/>
                </a:solidFill>
                <a:latin typeface="Eras Light ITC" panose="020B0402030504020804" pitchFamily="34" charset="0"/>
              </a:rPr>
              <a:t>LI: Understand how a specification can be used to refer to when designing</a:t>
            </a:r>
          </a:p>
        </p:txBody>
      </p:sp>
      <p:pic>
        <p:nvPicPr>
          <p:cNvPr id="25" name="Picture 2">
            <a:extLst>
              <a:ext uri="{FF2B5EF4-FFF2-40B4-BE49-F238E27FC236}">
                <a16:creationId xmlns:a16="http://schemas.microsoft.com/office/drawing/2014/main" id="{0D3E3583-5E99-4E65-9D88-B7D3941C1BC0}"/>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rot="11212811" flipV="1">
            <a:off x="5606937" y="358464"/>
            <a:ext cx="1146193" cy="722716"/>
          </a:xfrm>
          <a:prstGeom prst="rect">
            <a:avLst/>
          </a:prstGeom>
          <a:noFill/>
          <a:extLst>
            <a:ext uri="{909E8E84-426E-40DD-AFC4-6F175D3DCCD1}">
              <a14:hiddenFill xmlns:a14="http://schemas.microsoft.com/office/drawing/2010/main">
                <a:solidFill>
                  <a:srgbClr val="FFFFFF"/>
                </a:solidFill>
              </a14:hiddenFill>
            </a:ext>
          </a:extLst>
        </p:spPr>
      </p:pic>
      <p:sp>
        <p:nvSpPr>
          <p:cNvPr id="26" name="Rectangle 25">
            <a:extLst>
              <a:ext uri="{FF2B5EF4-FFF2-40B4-BE49-F238E27FC236}">
                <a16:creationId xmlns:a16="http://schemas.microsoft.com/office/drawing/2014/main" id="{0E5A9720-DF85-466A-B15B-AAA3FD9D0389}"/>
              </a:ext>
            </a:extLst>
          </p:cNvPr>
          <p:cNvSpPr/>
          <p:nvPr/>
        </p:nvSpPr>
        <p:spPr>
          <a:xfrm>
            <a:off x="6087910" y="691074"/>
            <a:ext cx="479618" cy="307777"/>
          </a:xfrm>
          <a:prstGeom prst="rect">
            <a:avLst/>
          </a:prstGeom>
          <a:noFill/>
        </p:spPr>
        <p:txBody>
          <a:bodyPr wrap="none" lIns="91440" tIns="45720" rIns="91440" bIns="45720">
            <a:spAutoFit/>
          </a:bodyPr>
          <a:lstStyle/>
          <a:p>
            <a:pPr algn="ctr"/>
            <a:r>
              <a:rPr lang="en-US" sz="1400" b="0" cap="none" spc="0" dirty="0">
                <a:ln w="0"/>
                <a:solidFill>
                  <a:schemeClr val="tx1"/>
                </a:solidFill>
                <a:effectLst>
                  <a:outerShdw blurRad="38100" dist="19050" dir="2700000" algn="tl" rotWithShape="0">
                    <a:schemeClr val="dk1">
                      <a:alpha val="40000"/>
                    </a:schemeClr>
                  </a:outerShdw>
                </a:effectLst>
                <a:latin typeface="Eras Demi ITC" panose="020B0805030504020804" pitchFamily="34" charset="0"/>
              </a:rPr>
              <a:t>DIP</a:t>
            </a:r>
          </a:p>
        </p:txBody>
      </p:sp>
    </p:spTree>
    <p:extLst>
      <p:ext uri="{BB962C8B-B14F-4D97-AF65-F5344CB8AC3E}">
        <p14:creationId xmlns:p14="http://schemas.microsoft.com/office/powerpoint/2010/main" val="2465002863"/>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86946" y="583878"/>
            <a:ext cx="3199768" cy="1015663"/>
          </a:xfrm>
          <a:prstGeom prst="rect">
            <a:avLst/>
          </a:prstGeom>
          <a:noFill/>
          <a:ln>
            <a:noFill/>
          </a:ln>
        </p:spPr>
        <p:txBody>
          <a:bodyPr wrap="square" lIns="91440" tIns="45720" rIns="91440" bIns="45720" rtlCol="0" anchor="t">
            <a:spAutoFit/>
          </a:bodyPr>
          <a:lstStyle/>
          <a:p>
            <a:r>
              <a:rPr lang="en-GB" sz="1200" b="1" dirty="0">
                <a:latin typeface="Eras Light ITC"/>
                <a:cs typeface="Arial"/>
              </a:rPr>
              <a:t>Use the space below to help you generate ideas for your photo frame project. You can use any form of research e.g. Internet, magazines, newspapers or  books. Look for key aspects that you could use in your designs.</a:t>
            </a:r>
          </a:p>
        </p:txBody>
      </p:sp>
      <p:sp>
        <p:nvSpPr>
          <p:cNvPr id="5" name="Title 1"/>
          <p:cNvSpPr txBox="1">
            <a:spLocks/>
          </p:cNvSpPr>
          <p:nvPr/>
        </p:nvSpPr>
        <p:spPr>
          <a:xfrm>
            <a:off x="54595" y="-4517"/>
            <a:ext cx="4016896" cy="720000"/>
          </a:xfrm>
          <a:prstGeom prst="rect">
            <a:avLst/>
          </a:prstGeom>
          <a:ln>
            <a:noFill/>
          </a:ln>
        </p:spPr>
        <p:txBody>
          <a:bodyPr vert="horz" lIns="91440" tIns="45720" rIns="91440" bIns="45720" rtlCol="0" anchor="ctr">
            <a:noAutofit/>
          </a:bodyPr>
          <a:lstStyle>
            <a:lvl1pPr algn="l" defTabSz="457200" rtl="0" eaLnBrk="1" latinLnBrk="0" hangingPunct="1">
              <a:spcBef>
                <a:spcPct val="0"/>
              </a:spcBef>
              <a:buNone/>
              <a:defRPr sz="3200" kern="1200">
                <a:solidFill>
                  <a:schemeClr val="tx1">
                    <a:lumMod val="75000"/>
                    <a:lumOff val="25000"/>
                  </a:schemeClr>
                </a:solidFill>
                <a:latin typeface="+mj-lt"/>
                <a:ea typeface="+mj-ea"/>
                <a:cs typeface="Trebuchet M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r>
              <a:rPr lang="en-GB" b="1" dirty="0">
                <a:ln w="12700">
                  <a:solidFill>
                    <a:schemeClr val="tx1"/>
                  </a:solidFill>
                  <a:prstDash val="solid"/>
                </a:ln>
                <a:noFill/>
                <a:latin typeface="Eras Demi ITC" panose="020B0805030504020804" pitchFamily="34" charset="0"/>
              </a:rPr>
              <a:t>Existing Products</a:t>
            </a:r>
          </a:p>
        </p:txBody>
      </p:sp>
      <p:sp>
        <p:nvSpPr>
          <p:cNvPr id="26" name="Rectangle 25"/>
          <p:cNvSpPr/>
          <p:nvPr/>
        </p:nvSpPr>
        <p:spPr>
          <a:xfrm>
            <a:off x="220269" y="2328759"/>
            <a:ext cx="2088000" cy="1800199"/>
          </a:xfrm>
          <a:prstGeom prst="rect">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a:solidFill>
                  <a:schemeClr val="bg1">
                    <a:lumMod val="75000"/>
                  </a:schemeClr>
                </a:solidFill>
              </a:rPr>
              <a:t>Your Image Here</a:t>
            </a:r>
          </a:p>
        </p:txBody>
      </p:sp>
      <p:sp>
        <p:nvSpPr>
          <p:cNvPr id="27" name="Rectangle 26"/>
          <p:cNvSpPr/>
          <p:nvPr/>
        </p:nvSpPr>
        <p:spPr>
          <a:xfrm>
            <a:off x="2671012" y="2328759"/>
            <a:ext cx="2088000" cy="1800199"/>
          </a:xfrm>
          <a:prstGeom prst="rect">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a:solidFill>
                  <a:schemeClr val="bg1">
                    <a:lumMod val="75000"/>
                  </a:schemeClr>
                </a:solidFill>
              </a:rPr>
              <a:t>Your Image Here</a:t>
            </a:r>
          </a:p>
        </p:txBody>
      </p:sp>
      <p:sp>
        <p:nvSpPr>
          <p:cNvPr id="28" name="Rectangle 27"/>
          <p:cNvSpPr/>
          <p:nvPr/>
        </p:nvSpPr>
        <p:spPr>
          <a:xfrm>
            <a:off x="5107377" y="2328759"/>
            <a:ext cx="2088000" cy="1800199"/>
          </a:xfrm>
          <a:prstGeom prst="rect">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a:solidFill>
                  <a:schemeClr val="bg1">
                    <a:lumMod val="75000"/>
                  </a:schemeClr>
                </a:solidFill>
              </a:rPr>
              <a:t>Your Image Here</a:t>
            </a:r>
          </a:p>
        </p:txBody>
      </p:sp>
      <p:sp>
        <p:nvSpPr>
          <p:cNvPr id="29" name="Rectangle 28"/>
          <p:cNvSpPr/>
          <p:nvPr/>
        </p:nvSpPr>
        <p:spPr>
          <a:xfrm>
            <a:off x="7525065" y="2328759"/>
            <a:ext cx="2088000" cy="1800199"/>
          </a:xfrm>
          <a:prstGeom prst="rect">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a:solidFill>
                  <a:schemeClr val="bg1">
                    <a:lumMod val="75000"/>
                  </a:schemeClr>
                </a:solidFill>
              </a:rPr>
              <a:t>Your Image Here</a:t>
            </a:r>
          </a:p>
        </p:txBody>
      </p:sp>
      <p:sp>
        <p:nvSpPr>
          <p:cNvPr id="2" name="Rectangle 1"/>
          <p:cNvSpPr/>
          <p:nvPr/>
        </p:nvSpPr>
        <p:spPr>
          <a:xfrm>
            <a:off x="220269" y="4182386"/>
            <a:ext cx="2088000" cy="2592000"/>
          </a:xfrm>
          <a:prstGeom prst="rect">
            <a:avLst/>
          </a:prstGeom>
          <a:solidFill>
            <a:schemeClr val="bg1"/>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GB" sz="1400">
                <a:solidFill>
                  <a:schemeClr val="tx1"/>
                </a:solidFill>
                <a:latin typeface="Eras Light ITC"/>
              </a:rPr>
              <a:t>l like this because:</a:t>
            </a:r>
            <a:endParaRPr lang="en-US">
              <a:solidFill>
                <a:schemeClr val="tx1"/>
              </a:solidFill>
              <a:latin typeface="Eras Light ITC"/>
            </a:endParaRPr>
          </a:p>
          <a:p>
            <a:r>
              <a:rPr lang="en-GB" sz="1400">
                <a:solidFill>
                  <a:schemeClr val="tx1"/>
                </a:solidFill>
              </a:rPr>
              <a:t> .................................................................................................................................................................................................................</a:t>
            </a:r>
            <a:r>
              <a:rPr lang="en-GB" sz="1400">
                <a:solidFill>
                  <a:schemeClr val="tx1"/>
                </a:solidFill>
                <a:latin typeface="Eras Light ITC"/>
              </a:rPr>
              <a:t>This can be improved by:</a:t>
            </a:r>
            <a:endParaRPr lang="en-GB">
              <a:solidFill>
                <a:schemeClr val="tx1"/>
              </a:solidFill>
              <a:latin typeface="Eras Light ITC"/>
            </a:endParaRPr>
          </a:p>
          <a:p>
            <a:r>
              <a:rPr lang="en-GB" sz="1400">
                <a:solidFill>
                  <a:schemeClr val="tx1"/>
                </a:solidFill>
              </a:rPr>
              <a:t>..............................................................................................................................................................................................................</a:t>
            </a:r>
            <a:r>
              <a:rPr lang="en-GB">
                <a:solidFill>
                  <a:srgbClr val="FFFFFF"/>
                </a:solidFill>
              </a:rPr>
              <a:t>.</a:t>
            </a:r>
            <a:endParaRPr lang="en-GB">
              <a:cs typeface="Calibri"/>
            </a:endParaRPr>
          </a:p>
        </p:txBody>
      </p:sp>
      <p:sp>
        <p:nvSpPr>
          <p:cNvPr id="64" name="Rectangle 63">
            <a:extLst>
              <a:ext uri="{FF2B5EF4-FFF2-40B4-BE49-F238E27FC236}">
                <a16:creationId xmlns:a16="http://schemas.microsoft.com/office/drawing/2014/main" id="{D91FB579-9C28-400D-9D45-1293BC826EFF}"/>
              </a:ext>
            </a:extLst>
          </p:cNvPr>
          <p:cNvSpPr/>
          <p:nvPr/>
        </p:nvSpPr>
        <p:spPr>
          <a:xfrm>
            <a:off x="2667530" y="4182384"/>
            <a:ext cx="2088000" cy="2592000"/>
          </a:xfrm>
          <a:prstGeom prst="rect">
            <a:avLst/>
          </a:prstGeom>
          <a:solidFill>
            <a:schemeClr val="bg1"/>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GB" sz="1400">
                <a:solidFill>
                  <a:schemeClr val="tx1"/>
                </a:solidFill>
                <a:latin typeface="Eras Light ITC"/>
              </a:rPr>
              <a:t>l like this because:</a:t>
            </a:r>
            <a:endParaRPr lang="en-US">
              <a:solidFill>
                <a:schemeClr val="tx1"/>
              </a:solidFill>
              <a:latin typeface="Eras Light ITC"/>
            </a:endParaRPr>
          </a:p>
          <a:p>
            <a:r>
              <a:rPr lang="en-GB" sz="1400">
                <a:solidFill>
                  <a:schemeClr val="tx1"/>
                </a:solidFill>
              </a:rPr>
              <a:t> .................................................................................................................................................................................................................</a:t>
            </a:r>
            <a:r>
              <a:rPr lang="en-GB" sz="1400">
                <a:solidFill>
                  <a:schemeClr val="tx1"/>
                </a:solidFill>
                <a:latin typeface="Eras Light ITC"/>
              </a:rPr>
              <a:t>This can be improved by:</a:t>
            </a:r>
            <a:endParaRPr lang="en-GB">
              <a:solidFill>
                <a:schemeClr val="tx1"/>
              </a:solidFill>
              <a:latin typeface="Eras Light ITC"/>
            </a:endParaRPr>
          </a:p>
          <a:p>
            <a:r>
              <a:rPr lang="en-GB" sz="1400">
                <a:solidFill>
                  <a:schemeClr val="tx1"/>
                </a:solidFill>
              </a:rPr>
              <a:t>..............................................................................................................................................................................................................</a:t>
            </a:r>
            <a:r>
              <a:rPr lang="en-GB">
                <a:solidFill>
                  <a:srgbClr val="FFFFFF"/>
                </a:solidFill>
              </a:rPr>
              <a:t>.</a:t>
            </a:r>
            <a:endParaRPr lang="en-GB">
              <a:cs typeface="Calibri"/>
            </a:endParaRPr>
          </a:p>
        </p:txBody>
      </p:sp>
      <p:sp>
        <p:nvSpPr>
          <p:cNvPr id="65" name="Rectangle 64">
            <a:extLst>
              <a:ext uri="{FF2B5EF4-FFF2-40B4-BE49-F238E27FC236}">
                <a16:creationId xmlns:a16="http://schemas.microsoft.com/office/drawing/2014/main" id="{26B6478E-6CB2-4916-98A8-DF5E699CDCEC}"/>
              </a:ext>
            </a:extLst>
          </p:cNvPr>
          <p:cNvSpPr/>
          <p:nvPr/>
        </p:nvSpPr>
        <p:spPr>
          <a:xfrm>
            <a:off x="5114791" y="4182387"/>
            <a:ext cx="2088000" cy="2592000"/>
          </a:xfrm>
          <a:prstGeom prst="rect">
            <a:avLst/>
          </a:prstGeom>
          <a:solidFill>
            <a:schemeClr val="bg1"/>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GB" sz="1400">
                <a:solidFill>
                  <a:schemeClr val="tx1"/>
                </a:solidFill>
                <a:latin typeface="Eras Light ITC"/>
              </a:rPr>
              <a:t>l like this because:</a:t>
            </a:r>
            <a:endParaRPr lang="en-US">
              <a:solidFill>
                <a:schemeClr val="tx1"/>
              </a:solidFill>
              <a:latin typeface="Eras Light ITC"/>
              <a:cs typeface="Calibri"/>
            </a:endParaRPr>
          </a:p>
          <a:p>
            <a:r>
              <a:rPr lang="en-GB" sz="1400">
                <a:solidFill>
                  <a:schemeClr val="tx1"/>
                </a:solidFill>
              </a:rPr>
              <a:t> .................................................................................................................................................................................................................</a:t>
            </a:r>
            <a:r>
              <a:rPr lang="en-GB" sz="1400">
                <a:solidFill>
                  <a:schemeClr val="tx1"/>
                </a:solidFill>
                <a:latin typeface="Eras Light ITC"/>
              </a:rPr>
              <a:t>This can be improved by:</a:t>
            </a:r>
            <a:endParaRPr lang="en-GB">
              <a:solidFill>
                <a:schemeClr val="tx1"/>
              </a:solidFill>
              <a:latin typeface="Eras Light ITC"/>
            </a:endParaRPr>
          </a:p>
          <a:p>
            <a:r>
              <a:rPr lang="en-GB" sz="1400">
                <a:solidFill>
                  <a:schemeClr val="tx1"/>
                </a:solidFill>
              </a:rPr>
              <a:t>..............................................................................................................................................................................................................</a:t>
            </a:r>
            <a:r>
              <a:rPr lang="en-GB">
                <a:solidFill>
                  <a:srgbClr val="FFFFFF"/>
                </a:solidFill>
              </a:rPr>
              <a:t>.</a:t>
            </a:r>
            <a:endParaRPr lang="en-GB">
              <a:cs typeface="Calibri"/>
            </a:endParaRPr>
          </a:p>
        </p:txBody>
      </p:sp>
      <p:sp>
        <p:nvSpPr>
          <p:cNvPr id="66" name="Rectangle 65">
            <a:extLst>
              <a:ext uri="{FF2B5EF4-FFF2-40B4-BE49-F238E27FC236}">
                <a16:creationId xmlns:a16="http://schemas.microsoft.com/office/drawing/2014/main" id="{995C944D-5F1C-4015-A23B-34A14849D55E}"/>
              </a:ext>
            </a:extLst>
          </p:cNvPr>
          <p:cNvSpPr/>
          <p:nvPr/>
        </p:nvSpPr>
        <p:spPr>
          <a:xfrm>
            <a:off x="7528997" y="4182384"/>
            <a:ext cx="2088000" cy="2592000"/>
          </a:xfrm>
          <a:prstGeom prst="rect">
            <a:avLst/>
          </a:prstGeom>
          <a:solidFill>
            <a:schemeClr val="bg1"/>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GB" sz="1400">
                <a:solidFill>
                  <a:schemeClr val="tx1"/>
                </a:solidFill>
                <a:latin typeface="Eras Light ITC"/>
              </a:rPr>
              <a:t>l like this because:</a:t>
            </a:r>
            <a:endParaRPr lang="en-US">
              <a:solidFill>
                <a:schemeClr val="tx1"/>
              </a:solidFill>
              <a:latin typeface="Eras Light ITC"/>
            </a:endParaRPr>
          </a:p>
          <a:p>
            <a:r>
              <a:rPr lang="en-GB" sz="1400">
                <a:solidFill>
                  <a:schemeClr val="tx1"/>
                </a:solidFill>
              </a:rPr>
              <a:t> .................................................................................................................................................................................................................</a:t>
            </a:r>
            <a:r>
              <a:rPr lang="en-GB" sz="1400">
                <a:solidFill>
                  <a:schemeClr val="tx1"/>
                </a:solidFill>
                <a:latin typeface="Eras Light ITC"/>
              </a:rPr>
              <a:t>This can be improved by:</a:t>
            </a:r>
            <a:endParaRPr lang="en-GB">
              <a:solidFill>
                <a:schemeClr val="tx1"/>
              </a:solidFill>
              <a:latin typeface="Eras Light ITC"/>
            </a:endParaRPr>
          </a:p>
          <a:p>
            <a:r>
              <a:rPr lang="en-GB" sz="1400">
                <a:solidFill>
                  <a:schemeClr val="tx1"/>
                </a:solidFill>
              </a:rPr>
              <a:t>..............................................................................................................................................................................................................</a:t>
            </a:r>
            <a:r>
              <a:rPr lang="en-GB">
                <a:solidFill>
                  <a:srgbClr val="FFFFFF"/>
                </a:solidFill>
              </a:rPr>
              <a:t>.</a:t>
            </a:r>
            <a:endParaRPr lang="en-GB">
              <a:cs typeface="Calibri"/>
            </a:endParaRPr>
          </a:p>
        </p:txBody>
      </p:sp>
      <p:grpSp>
        <p:nvGrpSpPr>
          <p:cNvPr id="37" name="Group 36">
            <a:extLst>
              <a:ext uri="{FF2B5EF4-FFF2-40B4-BE49-F238E27FC236}">
                <a16:creationId xmlns:a16="http://schemas.microsoft.com/office/drawing/2014/main" id="{1A2DC259-9160-461F-A6AF-CF102D6F7F40}"/>
              </a:ext>
            </a:extLst>
          </p:cNvPr>
          <p:cNvGrpSpPr/>
          <p:nvPr/>
        </p:nvGrpSpPr>
        <p:grpSpPr>
          <a:xfrm>
            <a:off x="6980772" y="83613"/>
            <a:ext cx="2770816" cy="2111623"/>
            <a:chOff x="52557" y="2950585"/>
            <a:chExt cx="2770816" cy="2111623"/>
          </a:xfrm>
        </p:grpSpPr>
        <p:grpSp>
          <p:nvGrpSpPr>
            <p:cNvPr id="39" name="Group 38">
              <a:extLst>
                <a:ext uri="{FF2B5EF4-FFF2-40B4-BE49-F238E27FC236}">
                  <a16:creationId xmlns:a16="http://schemas.microsoft.com/office/drawing/2014/main" id="{C873C0AE-B0C1-4913-BBAE-2BBCAB535D25}"/>
                </a:ext>
              </a:extLst>
            </p:cNvPr>
            <p:cNvGrpSpPr/>
            <p:nvPr/>
          </p:nvGrpSpPr>
          <p:grpSpPr>
            <a:xfrm>
              <a:off x="52557" y="2950585"/>
              <a:ext cx="2770816" cy="2111623"/>
              <a:chOff x="21945" y="3104964"/>
              <a:chExt cx="2611394" cy="2088232"/>
            </a:xfrm>
          </p:grpSpPr>
          <p:sp>
            <p:nvSpPr>
              <p:cNvPr id="56" name="Rectangle 55">
                <a:extLst>
                  <a:ext uri="{FF2B5EF4-FFF2-40B4-BE49-F238E27FC236}">
                    <a16:creationId xmlns:a16="http://schemas.microsoft.com/office/drawing/2014/main" id="{71B81731-7B8D-45D3-B9B2-9300E32F5CF2}"/>
                  </a:ext>
                </a:extLst>
              </p:cNvPr>
              <p:cNvSpPr/>
              <p:nvPr/>
            </p:nvSpPr>
            <p:spPr>
              <a:xfrm>
                <a:off x="21945" y="3104964"/>
                <a:ext cx="2611394" cy="2088232"/>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GB">
                  <a:solidFill>
                    <a:schemeClr val="tx1"/>
                  </a:solidFill>
                </a:endParaRPr>
              </a:p>
            </p:txBody>
          </p:sp>
          <p:sp>
            <p:nvSpPr>
              <p:cNvPr id="57" name="TextBox 56">
                <a:extLst>
                  <a:ext uri="{FF2B5EF4-FFF2-40B4-BE49-F238E27FC236}">
                    <a16:creationId xmlns:a16="http://schemas.microsoft.com/office/drawing/2014/main" id="{1774CA75-66E7-44FB-B34D-29E80C42954C}"/>
                  </a:ext>
                </a:extLst>
              </p:cNvPr>
              <p:cNvSpPr txBox="1"/>
              <p:nvPr/>
            </p:nvSpPr>
            <p:spPr>
              <a:xfrm>
                <a:off x="50303" y="3110970"/>
                <a:ext cx="2276474" cy="372850"/>
              </a:xfrm>
              <a:prstGeom prst="rect">
                <a:avLst/>
              </a:prstGeom>
              <a:noFill/>
            </p:spPr>
            <p:txBody>
              <a:bodyPr wrap="square" rtlCol="0">
                <a:spAutoFit/>
              </a:bodyPr>
              <a:lstStyle/>
              <a:p>
                <a:pPr>
                  <a:spcBef>
                    <a:spcPts val="400"/>
                  </a:spcBef>
                </a:pPr>
                <a:r>
                  <a:rPr lang="en-GB" sz="1050" b="1" u="sng">
                    <a:latin typeface="+mn-lt"/>
                  </a:rPr>
                  <a:t>Investigation – </a:t>
                </a:r>
                <a:r>
                  <a:rPr lang="en-GB" sz="1050" b="1" i="1" u="sng">
                    <a:latin typeface="+mn-lt"/>
                  </a:rPr>
                  <a:t>Success Criteria</a:t>
                </a:r>
                <a:endParaRPr lang="en-GB" altLang="en-US" sz="1050" b="1" i="1">
                  <a:latin typeface="+mn-lt"/>
                </a:endParaRPr>
              </a:p>
              <a:p>
                <a:endParaRPr lang="en-GB" altLang="en-US" sz="800">
                  <a:latin typeface="Calibri" pitchFamily="34" charset="0"/>
                </a:endParaRPr>
              </a:p>
            </p:txBody>
          </p:sp>
          <p:sp>
            <p:nvSpPr>
              <p:cNvPr id="58" name="Rectangle 57">
                <a:extLst>
                  <a:ext uri="{FF2B5EF4-FFF2-40B4-BE49-F238E27FC236}">
                    <a16:creationId xmlns:a16="http://schemas.microsoft.com/office/drawing/2014/main" id="{BC9DB93E-A08B-4FCE-B902-A5459DD734A1}"/>
                  </a:ext>
                </a:extLst>
              </p:cNvPr>
              <p:cNvSpPr/>
              <p:nvPr/>
            </p:nvSpPr>
            <p:spPr>
              <a:xfrm>
                <a:off x="2326777" y="3421164"/>
                <a:ext cx="180000" cy="180000"/>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9" name="Rectangle 58">
                <a:extLst>
                  <a:ext uri="{FF2B5EF4-FFF2-40B4-BE49-F238E27FC236}">
                    <a16:creationId xmlns:a16="http://schemas.microsoft.com/office/drawing/2014/main" id="{C75C9424-E25F-4F3E-9ED9-FB1EDCCD0C25}"/>
                  </a:ext>
                </a:extLst>
              </p:cNvPr>
              <p:cNvSpPr/>
              <p:nvPr/>
            </p:nvSpPr>
            <p:spPr>
              <a:xfrm>
                <a:off x="2326776" y="4266860"/>
                <a:ext cx="180000" cy="180000"/>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0" name="Rectangle 59">
                <a:extLst>
                  <a:ext uri="{FF2B5EF4-FFF2-40B4-BE49-F238E27FC236}">
                    <a16:creationId xmlns:a16="http://schemas.microsoft.com/office/drawing/2014/main" id="{9C9975B4-99F0-4DAC-9B55-658C7E5A69C6}"/>
                  </a:ext>
                </a:extLst>
              </p:cNvPr>
              <p:cNvSpPr/>
              <p:nvPr/>
            </p:nvSpPr>
            <p:spPr>
              <a:xfrm>
                <a:off x="2326776" y="3860861"/>
                <a:ext cx="180000" cy="180000"/>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pic>
          <p:nvPicPr>
            <p:cNvPr id="40" name="Picture 5" descr="C:\Users\David\AppData\Local\Microsoft\Windows\INetCache\IE\XJVJXHFD\green-steps[1].png">
              <a:extLst>
                <a:ext uri="{FF2B5EF4-FFF2-40B4-BE49-F238E27FC236}">
                  <a16:creationId xmlns:a16="http://schemas.microsoft.com/office/drawing/2014/main" id="{AF5B887B-3224-4080-9785-0B162703B02F}"/>
                </a:ext>
              </a:extLst>
            </p:cNvPr>
            <p:cNvPicPr>
              <a:picLocks noChangeAspect="1" noChangeArrowheads="1"/>
            </p:cNvPicPr>
            <p:nvPr/>
          </p:nvPicPr>
          <p:blipFill>
            <a:blip r:embed="rId3" cstate="print">
              <a:biLevel thresh="75000"/>
              <a:extLst>
                <a:ext uri="{28A0092B-C50C-407E-A947-70E740481C1C}">
                  <a14:useLocalDpi xmlns:a14="http://schemas.microsoft.com/office/drawing/2010/main" val="0"/>
                </a:ext>
              </a:extLst>
            </a:blip>
            <a:srcRect/>
            <a:stretch>
              <a:fillRect/>
            </a:stretch>
          </p:blipFill>
          <p:spPr bwMode="auto">
            <a:xfrm>
              <a:off x="140571" y="4504098"/>
              <a:ext cx="483708" cy="483708"/>
            </a:xfrm>
            <a:prstGeom prst="rect">
              <a:avLst/>
            </a:prstGeom>
            <a:noFill/>
            <a:extLst>
              <a:ext uri="{909E8E84-426E-40DD-AFC4-6F175D3DCCD1}">
                <a14:hiddenFill xmlns:a14="http://schemas.microsoft.com/office/drawing/2010/main">
                  <a:solidFill>
                    <a:srgbClr val="FFFFFF"/>
                  </a:solidFill>
                </a14:hiddenFill>
              </a:ext>
            </a:extLst>
          </p:spPr>
        </p:pic>
      </p:grpSp>
      <p:sp>
        <p:nvSpPr>
          <p:cNvPr id="61" name="TextBox 60">
            <a:extLst>
              <a:ext uri="{FF2B5EF4-FFF2-40B4-BE49-F238E27FC236}">
                <a16:creationId xmlns:a16="http://schemas.microsoft.com/office/drawing/2014/main" id="{76EF35D9-53DD-4EAC-A068-83F468E63AE2}"/>
              </a:ext>
            </a:extLst>
          </p:cNvPr>
          <p:cNvSpPr txBox="1"/>
          <p:nvPr/>
        </p:nvSpPr>
        <p:spPr>
          <a:xfrm>
            <a:off x="6983011" y="299391"/>
            <a:ext cx="2415450" cy="1323439"/>
          </a:xfrm>
          <a:prstGeom prst="rect">
            <a:avLst/>
          </a:prstGeom>
          <a:noFill/>
        </p:spPr>
        <p:txBody>
          <a:bodyPr wrap="square">
            <a:spAutoFit/>
          </a:bodyPr>
          <a:lstStyle/>
          <a:p>
            <a:pPr marL="87313" indent="-87313" algn="just">
              <a:buFont typeface="Arial" panose="020B0604020202020204" pitchFamily="34" charset="0"/>
              <a:buChar char="•"/>
            </a:pPr>
            <a:r>
              <a:rPr lang="en-GB" altLang="en-US" sz="800">
                <a:latin typeface="Calibri" pitchFamily="34" charset="0"/>
              </a:rPr>
              <a:t>You have analysed past and present professionals in </a:t>
            </a:r>
            <a:r>
              <a:rPr lang="en-GB" altLang="en-US" sz="800" b="1">
                <a:latin typeface="Calibri" pitchFamily="34" charset="0"/>
              </a:rPr>
              <a:t>depth</a:t>
            </a:r>
            <a:r>
              <a:rPr lang="en-GB" altLang="en-US" sz="800">
                <a:latin typeface="Calibri" pitchFamily="34" charset="0"/>
              </a:rPr>
              <a:t> and drawn relevant </a:t>
            </a:r>
            <a:r>
              <a:rPr lang="en-GB" altLang="en-US" sz="800" b="1">
                <a:latin typeface="Calibri" pitchFamily="34" charset="0"/>
              </a:rPr>
              <a:t>conclusions</a:t>
            </a:r>
            <a:r>
              <a:rPr lang="en-GB" altLang="en-US" sz="800">
                <a:latin typeface="Calibri" pitchFamily="34" charset="0"/>
              </a:rPr>
              <a:t> of </a:t>
            </a:r>
            <a:r>
              <a:rPr lang="en-GB" altLang="en-US" sz="800" b="1">
                <a:latin typeface="Calibri" pitchFamily="34" charset="0"/>
              </a:rPr>
              <a:t>key points</a:t>
            </a:r>
            <a:r>
              <a:rPr lang="en-GB" altLang="en-US" sz="800">
                <a:latin typeface="Calibri" pitchFamily="34" charset="0"/>
              </a:rPr>
              <a:t>.</a:t>
            </a:r>
          </a:p>
          <a:p>
            <a:pPr marL="87313" indent="-87313" algn="just">
              <a:buFont typeface="Arial" panose="020B0604020202020204" pitchFamily="34" charset="0"/>
              <a:buChar char="•"/>
            </a:pPr>
            <a:endParaRPr lang="en-GB" altLang="en-US" sz="800">
              <a:latin typeface="Calibri" pitchFamily="34" charset="0"/>
            </a:endParaRPr>
          </a:p>
          <a:p>
            <a:pPr marL="87313" indent="-87313" algn="just">
              <a:buFont typeface="Arial" panose="020B0604020202020204" pitchFamily="34" charset="0"/>
              <a:buChar char="•"/>
            </a:pPr>
            <a:r>
              <a:rPr lang="en-GB" altLang="en-US" sz="800">
                <a:latin typeface="Calibri" pitchFamily="34" charset="0"/>
              </a:rPr>
              <a:t>You have analysed past and present professionals and </a:t>
            </a:r>
            <a:r>
              <a:rPr lang="en-GB" altLang="en-US" sz="800" b="1">
                <a:latin typeface="Calibri" pitchFamily="34" charset="0"/>
              </a:rPr>
              <a:t>identified</a:t>
            </a:r>
            <a:r>
              <a:rPr lang="en-GB" altLang="en-US" sz="800">
                <a:latin typeface="Calibri" pitchFamily="34" charset="0"/>
              </a:rPr>
              <a:t> some </a:t>
            </a:r>
            <a:r>
              <a:rPr lang="en-GB" altLang="en-US" sz="800" b="1">
                <a:latin typeface="Calibri" pitchFamily="34" charset="0"/>
              </a:rPr>
              <a:t>key points</a:t>
            </a:r>
            <a:r>
              <a:rPr lang="en-GB" altLang="en-US" sz="800">
                <a:latin typeface="Calibri" pitchFamily="34" charset="0"/>
              </a:rPr>
              <a:t>.</a:t>
            </a:r>
          </a:p>
          <a:p>
            <a:pPr marL="87313" indent="-87313" algn="just">
              <a:buFont typeface="Arial" panose="020B0604020202020204" pitchFamily="34" charset="0"/>
              <a:buChar char="•"/>
            </a:pPr>
            <a:endParaRPr lang="en-GB" altLang="en-US" sz="800">
              <a:latin typeface="Calibri" pitchFamily="34" charset="0"/>
            </a:endParaRPr>
          </a:p>
          <a:p>
            <a:pPr marL="87313" indent="-87313" algn="just">
              <a:buFont typeface="Arial" panose="020B0604020202020204" pitchFamily="34" charset="0"/>
              <a:buChar char="•"/>
            </a:pPr>
            <a:r>
              <a:rPr lang="en-GB" altLang="en-US" sz="800">
                <a:latin typeface="Calibri" pitchFamily="34" charset="0"/>
              </a:rPr>
              <a:t>You have analysed past and present professionals  in a </a:t>
            </a:r>
            <a:r>
              <a:rPr lang="en-GB" altLang="en-US" sz="800" b="1">
                <a:latin typeface="Calibri" pitchFamily="34" charset="0"/>
              </a:rPr>
              <a:t>basic</a:t>
            </a:r>
            <a:r>
              <a:rPr lang="en-GB" altLang="en-US" sz="800">
                <a:latin typeface="Calibri" pitchFamily="34" charset="0"/>
              </a:rPr>
              <a:t> fashion with little relevance to your project.</a:t>
            </a:r>
          </a:p>
        </p:txBody>
      </p:sp>
      <p:sp>
        <p:nvSpPr>
          <p:cNvPr id="62" name="TextBox 61">
            <a:extLst>
              <a:ext uri="{FF2B5EF4-FFF2-40B4-BE49-F238E27FC236}">
                <a16:creationId xmlns:a16="http://schemas.microsoft.com/office/drawing/2014/main" id="{37066B48-2587-43BC-8A64-7DBE128870FA}"/>
              </a:ext>
            </a:extLst>
          </p:cNvPr>
          <p:cNvSpPr txBox="1"/>
          <p:nvPr/>
        </p:nvSpPr>
        <p:spPr>
          <a:xfrm>
            <a:off x="7514122" y="1417839"/>
            <a:ext cx="2282126" cy="779893"/>
          </a:xfrm>
          <a:prstGeom prst="rect">
            <a:avLst/>
          </a:prstGeom>
          <a:noFill/>
        </p:spPr>
        <p:txBody>
          <a:bodyPr wrap="square">
            <a:spAutoFit/>
          </a:bodyPr>
          <a:lstStyle/>
          <a:p>
            <a:pPr marL="0" marR="0" indent="0" algn="l">
              <a:lnSpc>
                <a:spcPct val="119000"/>
              </a:lnSpc>
              <a:spcBef>
                <a:spcPts val="0"/>
              </a:spcBef>
              <a:spcAft>
                <a:spcPts val="0"/>
              </a:spcAft>
            </a:pPr>
            <a:r>
              <a:rPr lang="en-GB" sz="1000" b="1" i="1" kern="1400">
                <a:ln>
                  <a:noFill/>
                </a:ln>
                <a:effectLst/>
                <a:latin typeface="Calibri" panose="020F0502020204030204" pitchFamily="34" charset="0"/>
              </a:rPr>
              <a:t>Next Steps…</a:t>
            </a:r>
            <a:endParaRPr lang="en-GB" sz="3200" b="1" kern="1400">
              <a:ln>
                <a:noFill/>
              </a:ln>
              <a:effectLst/>
              <a:latin typeface="Calibri" panose="020F0502020204030204" pitchFamily="34" charset="0"/>
            </a:endParaRPr>
          </a:p>
          <a:p>
            <a:pPr marL="0" marR="0" indent="0" algn="l">
              <a:lnSpc>
                <a:spcPct val="119000"/>
              </a:lnSpc>
              <a:spcBef>
                <a:spcPts val="0"/>
              </a:spcBef>
              <a:spcAft>
                <a:spcPts val="600"/>
              </a:spcAft>
            </a:pPr>
            <a:r>
              <a:rPr lang="en-GB" sz="700" b="1" i="1" kern="1400">
                <a:ln>
                  <a:noFill/>
                </a:ln>
                <a:effectLst/>
                <a:latin typeface="Calibri" panose="020F0502020204030204" pitchFamily="34" charset="0"/>
              </a:rPr>
              <a:t>Ensure that the products you have found inform your next steps and that you use some of the designs in your own work.  Use parts of other designs to come up with something new </a:t>
            </a:r>
            <a:endParaRPr lang="en-GB" sz="2000" b="1" i="1" kern="1400">
              <a:ln>
                <a:noFill/>
              </a:ln>
              <a:effectLst/>
              <a:latin typeface="Calibri" panose="020F0502020204030204" pitchFamily="34" charset="0"/>
            </a:endParaRPr>
          </a:p>
        </p:txBody>
      </p:sp>
      <p:sp>
        <p:nvSpPr>
          <p:cNvPr id="22" name="TextBox 21">
            <a:extLst>
              <a:ext uri="{FF2B5EF4-FFF2-40B4-BE49-F238E27FC236}">
                <a16:creationId xmlns:a16="http://schemas.microsoft.com/office/drawing/2014/main" id="{DC1B9978-28FB-493F-B93A-76ED3691496D}"/>
              </a:ext>
            </a:extLst>
          </p:cNvPr>
          <p:cNvSpPr txBox="1"/>
          <p:nvPr/>
        </p:nvSpPr>
        <p:spPr>
          <a:xfrm>
            <a:off x="3553389" y="181842"/>
            <a:ext cx="3310910" cy="1938992"/>
          </a:xfrm>
          <a:prstGeom prst="rect">
            <a:avLst/>
          </a:prstGeom>
          <a:noFill/>
          <a:ln>
            <a:solidFill>
              <a:schemeClr val="tx1"/>
            </a:solidFill>
          </a:ln>
        </p:spPr>
        <p:txBody>
          <a:bodyPr wrap="square">
            <a:spAutoFit/>
          </a:bodyPr>
          <a:lstStyle/>
          <a:p>
            <a:pPr algn="l"/>
            <a:r>
              <a:rPr lang="en-GB" sz="1200" i="0">
                <a:solidFill>
                  <a:schemeClr val="accent2">
                    <a:lumMod val="50000"/>
                  </a:schemeClr>
                </a:solidFill>
                <a:effectLst/>
                <a:latin typeface="Eras Light ITC" panose="020B0402030504020804" pitchFamily="34" charset="0"/>
              </a:rPr>
              <a:t>Initial product research will help you evaluate your idea for a new product and service and see if there is a need for it and what it is that your potential customers are looking for. If your product already exists, product research will tell you whether the available options on the market are meeting the needs and expectations of existing customers. This way you can learn what you can do differently, to meet the needs and expectations but also to exceed the competition.</a:t>
            </a:r>
          </a:p>
        </p:txBody>
      </p:sp>
      <p:pic>
        <p:nvPicPr>
          <p:cNvPr id="23" name="Picture 2">
            <a:extLst>
              <a:ext uri="{FF2B5EF4-FFF2-40B4-BE49-F238E27FC236}">
                <a16:creationId xmlns:a16="http://schemas.microsoft.com/office/drawing/2014/main" id="{1488CE0A-E27E-45E9-B172-ED00875F27C2}"/>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6449538" y="475240"/>
            <a:ext cx="745839" cy="663979"/>
          </a:xfrm>
          <a:prstGeom prst="rect">
            <a:avLst/>
          </a:prstGeom>
          <a:noFill/>
          <a:extLst>
            <a:ext uri="{909E8E84-426E-40DD-AFC4-6F175D3DCCD1}">
              <a14:hiddenFill xmlns:a14="http://schemas.microsoft.com/office/drawing/2010/main">
                <a:solidFill>
                  <a:srgbClr val="FFFFFF"/>
                </a:solidFill>
              </a14:hiddenFill>
            </a:ext>
          </a:extLst>
        </p:spPr>
      </p:pic>
      <p:sp>
        <p:nvSpPr>
          <p:cNvPr id="25" name="Rectangle 24">
            <a:extLst>
              <a:ext uri="{FF2B5EF4-FFF2-40B4-BE49-F238E27FC236}">
                <a16:creationId xmlns:a16="http://schemas.microsoft.com/office/drawing/2014/main" id="{8B8A8F1A-6FA7-4B05-BAC4-E2F2F9841501}"/>
              </a:ext>
            </a:extLst>
          </p:cNvPr>
          <p:cNvSpPr/>
          <p:nvPr/>
        </p:nvSpPr>
        <p:spPr>
          <a:xfrm>
            <a:off x="2422521" y="2293907"/>
            <a:ext cx="479618" cy="307777"/>
          </a:xfrm>
          <a:prstGeom prst="rect">
            <a:avLst/>
          </a:prstGeom>
          <a:noFill/>
        </p:spPr>
        <p:txBody>
          <a:bodyPr wrap="none" lIns="91440" tIns="45720" rIns="91440" bIns="45720">
            <a:spAutoFit/>
          </a:bodyPr>
          <a:lstStyle/>
          <a:p>
            <a:pPr algn="ctr"/>
            <a:r>
              <a:rPr lang="en-US" sz="1400" b="0" cap="none" spc="0" dirty="0">
                <a:ln w="0"/>
                <a:solidFill>
                  <a:schemeClr val="tx1"/>
                </a:solidFill>
                <a:effectLst>
                  <a:outerShdw blurRad="38100" dist="19050" dir="2700000" algn="tl" rotWithShape="0">
                    <a:schemeClr val="dk1">
                      <a:alpha val="40000"/>
                    </a:schemeClr>
                  </a:outerShdw>
                </a:effectLst>
                <a:latin typeface="Eras Demi ITC" panose="020B0805030504020804" pitchFamily="34" charset="0"/>
              </a:rPr>
              <a:t>DIP</a:t>
            </a:r>
          </a:p>
        </p:txBody>
      </p:sp>
      <p:sp>
        <p:nvSpPr>
          <p:cNvPr id="30" name="Rectangle 29">
            <a:extLst>
              <a:ext uri="{FF2B5EF4-FFF2-40B4-BE49-F238E27FC236}">
                <a16:creationId xmlns:a16="http://schemas.microsoft.com/office/drawing/2014/main" id="{6ED5FE3E-4FD9-4BEF-BE46-EB314870D37C}"/>
              </a:ext>
            </a:extLst>
          </p:cNvPr>
          <p:cNvSpPr/>
          <p:nvPr/>
        </p:nvSpPr>
        <p:spPr>
          <a:xfrm>
            <a:off x="6419905" y="671158"/>
            <a:ext cx="635822" cy="345491"/>
          </a:xfrm>
          <a:prstGeom prst="rect">
            <a:avLst/>
          </a:prstGeom>
          <a:noFill/>
        </p:spPr>
        <p:txBody>
          <a:bodyPr wrap="none" lIns="91440" tIns="45720" rIns="91440" bIns="45720">
            <a:prstTxWarp prst="textArchUp">
              <a:avLst/>
            </a:prstTxWarp>
            <a:spAutoFit/>
          </a:bodyPr>
          <a:lstStyle/>
          <a:p>
            <a:pPr algn="ctr"/>
            <a:r>
              <a:rPr lang="en-US" sz="1000" dirty="0">
                <a:ln w="0"/>
                <a:effectLst>
                  <a:outerShdw blurRad="38100" dist="19050" dir="2700000" algn="tl" rotWithShape="0">
                    <a:schemeClr val="dk1">
                      <a:alpha val="40000"/>
                    </a:schemeClr>
                  </a:outerShdw>
                </a:effectLst>
                <a:latin typeface="Eras Demi ITC" panose="020B0805030504020804" pitchFamily="34" charset="0"/>
              </a:rPr>
              <a:t>DART</a:t>
            </a:r>
            <a:endParaRPr lang="en-US" sz="1000" b="0" cap="none" spc="0" dirty="0">
              <a:ln w="0"/>
              <a:solidFill>
                <a:schemeClr val="tx1"/>
              </a:solidFill>
              <a:effectLst>
                <a:outerShdw blurRad="38100" dist="19050" dir="2700000" algn="tl" rotWithShape="0">
                  <a:schemeClr val="dk1">
                    <a:alpha val="40000"/>
                  </a:schemeClr>
                </a:outerShdw>
              </a:effectLst>
              <a:latin typeface="Eras Demi ITC" panose="020B0805030504020804" pitchFamily="34" charset="0"/>
            </a:endParaRPr>
          </a:p>
        </p:txBody>
      </p:sp>
      <p:sp>
        <p:nvSpPr>
          <p:cNvPr id="3" name="TextBox 2">
            <a:extLst>
              <a:ext uri="{FF2B5EF4-FFF2-40B4-BE49-F238E27FC236}">
                <a16:creationId xmlns:a16="http://schemas.microsoft.com/office/drawing/2014/main" id="{386EA4B1-70B2-4545-B62B-FA80208AEAA0}"/>
              </a:ext>
            </a:extLst>
          </p:cNvPr>
          <p:cNvSpPr txBox="1"/>
          <p:nvPr/>
        </p:nvSpPr>
        <p:spPr>
          <a:xfrm>
            <a:off x="114727" y="1599541"/>
            <a:ext cx="3288460" cy="523220"/>
          </a:xfrm>
          <a:prstGeom prst="rect">
            <a:avLst/>
          </a:prstGeom>
          <a:noFill/>
          <a:ln>
            <a:solidFill>
              <a:schemeClr val="tx1"/>
            </a:solidFill>
          </a:ln>
        </p:spPr>
        <p:txBody>
          <a:bodyPr wrap="square" rtlCol="0">
            <a:spAutoFit/>
          </a:bodyPr>
          <a:lstStyle/>
          <a:p>
            <a:r>
              <a:rPr lang="en-GB" sz="1400" dirty="0">
                <a:latin typeface="Eras Light ITC" panose="020B0402030504020804" pitchFamily="34" charset="0"/>
              </a:rPr>
              <a:t>What is another word for research?</a:t>
            </a:r>
          </a:p>
          <a:p>
            <a:endParaRPr lang="en-GB" sz="1400" dirty="0">
              <a:latin typeface="Eras Light ITC" panose="020B0402030504020804" pitchFamily="34" charset="0"/>
            </a:endParaRPr>
          </a:p>
        </p:txBody>
      </p:sp>
      <p:pic>
        <p:nvPicPr>
          <p:cNvPr id="24" name="Picture 2">
            <a:extLst>
              <a:ext uri="{FF2B5EF4-FFF2-40B4-BE49-F238E27FC236}">
                <a16:creationId xmlns:a16="http://schemas.microsoft.com/office/drawing/2014/main" id="{63DF43E2-773D-4C5D-905E-336A97C2C669}"/>
              </a:ext>
            </a:extLst>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rot="11212811" flipV="1">
            <a:off x="2064315" y="1949976"/>
            <a:ext cx="1146193" cy="72271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94937036"/>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 name="TextBox 23">
            <a:extLst>
              <a:ext uri="{FF2B5EF4-FFF2-40B4-BE49-F238E27FC236}">
                <a16:creationId xmlns:a16="http://schemas.microsoft.com/office/drawing/2014/main" id="{870B26BD-E839-4242-8680-AE97F9A9B073}"/>
              </a:ext>
            </a:extLst>
          </p:cNvPr>
          <p:cNvSpPr txBox="1"/>
          <p:nvPr/>
        </p:nvSpPr>
        <p:spPr>
          <a:xfrm>
            <a:off x="2989383" y="3304699"/>
            <a:ext cx="3924886" cy="584775"/>
          </a:xfrm>
          <a:prstGeom prst="rect">
            <a:avLst/>
          </a:prstGeom>
          <a:noFill/>
        </p:spPr>
        <p:txBody>
          <a:bodyPr wrap="square">
            <a:spAutoFit/>
          </a:bodyPr>
          <a:lstStyle/>
          <a:p>
            <a:pPr marL="0" marR="0" indent="0" algn="l">
              <a:spcBef>
                <a:spcPts val="0"/>
              </a:spcBef>
              <a:spcAft>
                <a:spcPts val="0"/>
              </a:spcAft>
            </a:pPr>
            <a:r>
              <a:rPr lang="en-GB" sz="1400" kern="1400" dirty="0">
                <a:ln>
                  <a:noFill/>
                </a:ln>
                <a:solidFill>
                  <a:srgbClr val="000000"/>
                </a:solidFill>
                <a:effectLst/>
                <a:latin typeface="Eras Medium ITC" panose="020B0602030504020804" pitchFamily="34" charset="0"/>
                <a:ea typeface="Tahoma" panose="020B0604030504040204" pitchFamily="34" charset="0"/>
                <a:cs typeface="Tahoma" panose="020B0604030504040204" pitchFamily="34" charset="0"/>
              </a:rPr>
              <a:t>Stick in your finished first design exercise here</a:t>
            </a:r>
          </a:p>
          <a:p>
            <a:pPr marL="0" marR="0" indent="0" algn="l">
              <a:spcBef>
                <a:spcPts val="0"/>
              </a:spcBef>
              <a:spcAft>
                <a:spcPts val="0"/>
              </a:spcAft>
            </a:pPr>
            <a:r>
              <a:rPr lang="en-GB" sz="1800" kern="1400" dirty="0">
                <a:ln>
                  <a:noFill/>
                </a:ln>
                <a:solidFill>
                  <a:srgbClr val="000000"/>
                </a:solidFill>
                <a:effectLst/>
                <a:latin typeface="Eras Medium ITC" panose="020B0602030504020804" pitchFamily="34" charset="0"/>
              </a:rPr>
              <a:t> </a:t>
            </a:r>
          </a:p>
        </p:txBody>
      </p:sp>
      <p:sp>
        <p:nvSpPr>
          <p:cNvPr id="26" name="Rounded Rectangle 51">
            <a:extLst>
              <a:ext uri="{FF2B5EF4-FFF2-40B4-BE49-F238E27FC236}">
                <a16:creationId xmlns:a16="http://schemas.microsoft.com/office/drawing/2014/main" id="{DBF4D3BC-51E5-4C01-8005-92ADCAAC0172}"/>
              </a:ext>
            </a:extLst>
          </p:cNvPr>
          <p:cNvSpPr/>
          <p:nvPr/>
        </p:nvSpPr>
        <p:spPr>
          <a:xfrm>
            <a:off x="373103" y="735713"/>
            <a:ext cx="9157447" cy="5790739"/>
          </a:xfrm>
          <a:prstGeom prst="rect">
            <a:avLst/>
          </a:prstGeom>
          <a:no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t"/>
          <a:lstStyle/>
          <a:p>
            <a:pPr algn="ctr"/>
            <a:endParaRPr lang="en-GB" sz="1400" u="sng" dirty="0">
              <a:solidFill>
                <a:srgbClr val="000000"/>
              </a:solidFill>
              <a:latin typeface="Eras Medium ITC" panose="020B0602030504020804" pitchFamily="34" charset="0"/>
              <a:cs typeface="Calibri"/>
            </a:endParaRPr>
          </a:p>
        </p:txBody>
      </p:sp>
      <p:grpSp>
        <p:nvGrpSpPr>
          <p:cNvPr id="13" name="Group 12">
            <a:extLst>
              <a:ext uri="{FF2B5EF4-FFF2-40B4-BE49-F238E27FC236}">
                <a16:creationId xmlns:a16="http://schemas.microsoft.com/office/drawing/2014/main" id="{7D37380F-63CF-4CE3-BD1D-A2350BA4A4A7}"/>
              </a:ext>
            </a:extLst>
          </p:cNvPr>
          <p:cNvGrpSpPr/>
          <p:nvPr/>
        </p:nvGrpSpPr>
        <p:grpSpPr>
          <a:xfrm>
            <a:off x="6914269" y="4362139"/>
            <a:ext cx="2770816" cy="2337806"/>
            <a:chOff x="52557" y="2950585"/>
            <a:chExt cx="2770816" cy="2111623"/>
          </a:xfrm>
        </p:grpSpPr>
        <p:grpSp>
          <p:nvGrpSpPr>
            <p:cNvPr id="14" name="Group 13">
              <a:extLst>
                <a:ext uri="{FF2B5EF4-FFF2-40B4-BE49-F238E27FC236}">
                  <a16:creationId xmlns:a16="http://schemas.microsoft.com/office/drawing/2014/main" id="{4DF5D05B-D436-428F-810B-FD15D5036A76}"/>
                </a:ext>
              </a:extLst>
            </p:cNvPr>
            <p:cNvGrpSpPr/>
            <p:nvPr/>
          </p:nvGrpSpPr>
          <p:grpSpPr>
            <a:xfrm>
              <a:off x="52557" y="2950585"/>
              <a:ext cx="2770816" cy="2111623"/>
              <a:chOff x="21945" y="3104964"/>
              <a:chExt cx="2611394" cy="2088232"/>
            </a:xfrm>
          </p:grpSpPr>
          <p:sp>
            <p:nvSpPr>
              <p:cNvPr id="16" name="Rectangle 15">
                <a:extLst>
                  <a:ext uri="{FF2B5EF4-FFF2-40B4-BE49-F238E27FC236}">
                    <a16:creationId xmlns:a16="http://schemas.microsoft.com/office/drawing/2014/main" id="{FC373CB1-99F2-4A57-971C-C8BF7011AE06}"/>
                  </a:ext>
                </a:extLst>
              </p:cNvPr>
              <p:cNvSpPr/>
              <p:nvPr/>
            </p:nvSpPr>
            <p:spPr>
              <a:xfrm>
                <a:off x="21945" y="3104964"/>
                <a:ext cx="2611394" cy="2088232"/>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GB" dirty="0">
                  <a:solidFill>
                    <a:schemeClr val="tx1"/>
                  </a:solidFill>
                </a:endParaRPr>
              </a:p>
            </p:txBody>
          </p:sp>
          <p:sp>
            <p:nvSpPr>
              <p:cNvPr id="17" name="TextBox 16">
                <a:extLst>
                  <a:ext uri="{FF2B5EF4-FFF2-40B4-BE49-F238E27FC236}">
                    <a16:creationId xmlns:a16="http://schemas.microsoft.com/office/drawing/2014/main" id="{E020646A-D1B6-4118-905F-95E92179C8F1}"/>
                  </a:ext>
                </a:extLst>
              </p:cNvPr>
              <p:cNvSpPr txBox="1"/>
              <p:nvPr/>
            </p:nvSpPr>
            <p:spPr>
              <a:xfrm>
                <a:off x="50303" y="3110970"/>
                <a:ext cx="2276474" cy="372850"/>
              </a:xfrm>
              <a:prstGeom prst="rect">
                <a:avLst/>
              </a:prstGeom>
              <a:noFill/>
            </p:spPr>
            <p:txBody>
              <a:bodyPr wrap="square" rtlCol="0">
                <a:spAutoFit/>
              </a:bodyPr>
              <a:lstStyle/>
              <a:p>
                <a:pPr>
                  <a:spcBef>
                    <a:spcPts val="400"/>
                  </a:spcBef>
                </a:pPr>
                <a:r>
                  <a:rPr lang="en-GB" sz="1050" b="1" u="sng" dirty="0">
                    <a:latin typeface="+mn-lt"/>
                  </a:rPr>
                  <a:t>Initial Ideas – </a:t>
                </a:r>
                <a:r>
                  <a:rPr lang="en-GB" sz="1050" b="1" i="1" u="sng" dirty="0">
                    <a:latin typeface="+mn-lt"/>
                  </a:rPr>
                  <a:t>Success Criteria</a:t>
                </a:r>
                <a:endParaRPr lang="en-GB" altLang="en-US" sz="1050" b="1" i="1" dirty="0">
                  <a:latin typeface="+mn-lt"/>
                </a:endParaRPr>
              </a:p>
              <a:p>
                <a:endParaRPr lang="en-GB" altLang="en-US" sz="800" dirty="0">
                  <a:latin typeface="Calibri" pitchFamily="34" charset="0"/>
                </a:endParaRPr>
              </a:p>
            </p:txBody>
          </p:sp>
          <p:sp>
            <p:nvSpPr>
              <p:cNvPr id="18" name="Rectangle 17">
                <a:extLst>
                  <a:ext uri="{FF2B5EF4-FFF2-40B4-BE49-F238E27FC236}">
                    <a16:creationId xmlns:a16="http://schemas.microsoft.com/office/drawing/2014/main" id="{B71F8F29-6F26-4AF0-8895-955094D7C242}"/>
                  </a:ext>
                </a:extLst>
              </p:cNvPr>
              <p:cNvSpPr/>
              <p:nvPr/>
            </p:nvSpPr>
            <p:spPr>
              <a:xfrm>
                <a:off x="2324451" y="3388449"/>
                <a:ext cx="180000" cy="180000"/>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9" name="Rectangle 18">
                <a:extLst>
                  <a:ext uri="{FF2B5EF4-FFF2-40B4-BE49-F238E27FC236}">
                    <a16:creationId xmlns:a16="http://schemas.microsoft.com/office/drawing/2014/main" id="{70D80708-8673-4E84-9388-A3670C77D6B5}"/>
                  </a:ext>
                </a:extLst>
              </p:cNvPr>
              <p:cNvSpPr/>
              <p:nvPr/>
            </p:nvSpPr>
            <p:spPr>
              <a:xfrm>
                <a:off x="2330925" y="4008845"/>
                <a:ext cx="180000" cy="180000"/>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0" name="Rectangle 19">
                <a:extLst>
                  <a:ext uri="{FF2B5EF4-FFF2-40B4-BE49-F238E27FC236}">
                    <a16:creationId xmlns:a16="http://schemas.microsoft.com/office/drawing/2014/main" id="{5C1E1342-0CAB-455D-875E-054AF12DC654}"/>
                  </a:ext>
                </a:extLst>
              </p:cNvPr>
              <p:cNvSpPr/>
              <p:nvPr/>
            </p:nvSpPr>
            <p:spPr>
              <a:xfrm>
                <a:off x="2331542" y="3709288"/>
                <a:ext cx="180000" cy="180000"/>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grpSp>
        <p:pic>
          <p:nvPicPr>
            <p:cNvPr id="15" name="Picture 5" descr="C:\Users\David\AppData\Local\Microsoft\Windows\INetCache\IE\XJVJXHFD\green-steps[1].png">
              <a:extLst>
                <a:ext uri="{FF2B5EF4-FFF2-40B4-BE49-F238E27FC236}">
                  <a16:creationId xmlns:a16="http://schemas.microsoft.com/office/drawing/2014/main" id="{07D022FB-30DE-49AF-9F05-EF40F3760F45}"/>
                </a:ext>
              </a:extLst>
            </p:cNvPr>
            <p:cNvPicPr>
              <a:picLocks noChangeAspect="1" noChangeArrowheads="1"/>
            </p:cNvPicPr>
            <p:nvPr/>
          </p:nvPicPr>
          <p:blipFill>
            <a:blip r:embed="rId2" cstate="print">
              <a:biLevel thresh="75000"/>
              <a:extLst>
                <a:ext uri="{28A0092B-C50C-407E-A947-70E740481C1C}">
                  <a14:useLocalDpi xmlns:a14="http://schemas.microsoft.com/office/drawing/2010/main" val="0"/>
                </a:ext>
              </a:extLst>
            </a:blip>
            <a:srcRect/>
            <a:stretch>
              <a:fillRect/>
            </a:stretch>
          </p:blipFill>
          <p:spPr bwMode="auto">
            <a:xfrm>
              <a:off x="107104" y="4555480"/>
              <a:ext cx="483708" cy="483708"/>
            </a:xfrm>
            <a:prstGeom prst="rect">
              <a:avLst/>
            </a:prstGeom>
            <a:noFill/>
            <a:extLst>
              <a:ext uri="{909E8E84-426E-40DD-AFC4-6F175D3DCCD1}">
                <a14:hiddenFill xmlns:a14="http://schemas.microsoft.com/office/drawing/2010/main">
                  <a:solidFill>
                    <a:srgbClr val="FFFFFF"/>
                  </a:solidFill>
                </a14:hiddenFill>
              </a:ext>
            </a:extLst>
          </p:spPr>
        </p:pic>
      </p:grpSp>
      <p:sp>
        <p:nvSpPr>
          <p:cNvPr id="21" name="TextBox 20">
            <a:extLst>
              <a:ext uri="{FF2B5EF4-FFF2-40B4-BE49-F238E27FC236}">
                <a16:creationId xmlns:a16="http://schemas.microsoft.com/office/drawing/2014/main" id="{AC9DF177-8AAF-480D-A5D3-A1053EC9221D}"/>
              </a:ext>
            </a:extLst>
          </p:cNvPr>
          <p:cNvSpPr txBox="1"/>
          <p:nvPr/>
        </p:nvSpPr>
        <p:spPr>
          <a:xfrm>
            <a:off x="6758364" y="5736051"/>
            <a:ext cx="944938" cy="464423"/>
          </a:xfrm>
          <a:prstGeom prst="rect">
            <a:avLst/>
          </a:prstGeom>
          <a:noFill/>
        </p:spPr>
        <p:txBody>
          <a:bodyPr wrap="square">
            <a:spAutoFit/>
          </a:bodyPr>
          <a:lstStyle/>
          <a:p>
            <a:pPr marL="0" marR="0" indent="0" algn="ctr">
              <a:lnSpc>
                <a:spcPct val="119000"/>
              </a:lnSpc>
              <a:spcBef>
                <a:spcPts val="0"/>
              </a:spcBef>
              <a:spcAft>
                <a:spcPts val="0"/>
              </a:spcAft>
            </a:pPr>
            <a:r>
              <a:rPr lang="en-GB" sz="1050" b="1" i="1" kern="1400" dirty="0">
                <a:ln>
                  <a:noFill/>
                </a:ln>
                <a:effectLst/>
                <a:latin typeface="Calibri" panose="020F0502020204030204" pitchFamily="34" charset="0"/>
              </a:rPr>
              <a:t>Next </a:t>
            </a:r>
          </a:p>
          <a:p>
            <a:pPr marL="0" marR="0" indent="0" algn="ctr">
              <a:lnSpc>
                <a:spcPct val="119000"/>
              </a:lnSpc>
              <a:spcBef>
                <a:spcPts val="0"/>
              </a:spcBef>
              <a:spcAft>
                <a:spcPts val="0"/>
              </a:spcAft>
            </a:pPr>
            <a:r>
              <a:rPr lang="en-GB" sz="1050" b="1" i="1" kern="1400" dirty="0">
                <a:ln>
                  <a:noFill/>
                </a:ln>
                <a:effectLst/>
                <a:latin typeface="Calibri" panose="020F0502020204030204" pitchFamily="34" charset="0"/>
              </a:rPr>
              <a:t>Steps…</a:t>
            </a:r>
            <a:endParaRPr lang="en-GB" sz="3600" kern="1400" dirty="0">
              <a:ln>
                <a:noFill/>
              </a:ln>
              <a:effectLst/>
              <a:latin typeface="Calibri" panose="020F0502020204030204" pitchFamily="34" charset="0"/>
            </a:endParaRPr>
          </a:p>
        </p:txBody>
      </p:sp>
      <p:sp>
        <p:nvSpPr>
          <p:cNvPr id="22" name="TextBox 21">
            <a:extLst>
              <a:ext uri="{FF2B5EF4-FFF2-40B4-BE49-F238E27FC236}">
                <a16:creationId xmlns:a16="http://schemas.microsoft.com/office/drawing/2014/main" id="{8C0C5736-7760-40B4-BDDD-FB384DAE4206}"/>
              </a:ext>
            </a:extLst>
          </p:cNvPr>
          <p:cNvSpPr txBox="1"/>
          <p:nvPr/>
        </p:nvSpPr>
        <p:spPr>
          <a:xfrm>
            <a:off x="7393806" y="5812058"/>
            <a:ext cx="2293842" cy="1389676"/>
          </a:xfrm>
          <a:prstGeom prst="rect">
            <a:avLst/>
          </a:prstGeom>
          <a:noFill/>
        </p:spPr>
        <p:txBody>
          <a:bodyPr wrap="square">
            <a:spAutoFit/>
          </a:bodyPr>
          <a:lstStyle/>
          <a:p>
            <a:pPr marL="0" marR="0" indent="0" algn="l">
              <a:lnSpc>
                <a:spcPct val="119000"/>
              </a:lnSpc>
              <a:spcBef>
                <a:spcPts val="0"/>
              </a:spcBef>
              <a:spcAft>
                <a:spcPts val="600"/>
              </a:spcAft>
            </a:pPr>
            <a:r>
              <a:rPr lang="en-GB" sz="800" b="1" i="1" kern="1400" dirty="0">
                <a:ln>
                  <a:noFill/>
                </a:ln>
                <a:effectLst/>
                <a:latin typeface="Calibri" panose="020F0502020204030204" pitchFamily="34" charset="0"/>
              </a:rPr>
              <a:t>*  Ensure that you finish all your drawings to the same quality—remember it is not a race to finish first.  </a:t>
            </a:r>
            <a:r>
              <a:rPr lang="en-GB" sz="800" b="1" i="1" u="sng" kern="1400" dirty="0">
                <a:ln>
                  <a:noFill/>
                </a:ln>
                <a:effectLst/>
                <a:latin typeface="Calibri" panose="020F0502020204030204" pitchFamily="34" charset="0"/>
              </a:rPr>
              <a:t>Do not forget to annotate your drawings! </a:t>
            </a:r>
            <a:endParaRPr lang="en-GB" sz="2400" b="1" i="1" u="sng" kern="1400" dirty="0">
              <a:ln>
                <a:noFill/>
              </a:ln>
              <a:effectLst/>
              <a:latin typeface="Calibri" panose="020F0502020204030204" pitchFamily="34" charset="0"/>
            </a:endParaRPr>
          </a:p>
          <a:p>
            <a:pPr marL="0" marR="0" indent="0" algn="l">
              <a:lnSpc>
                <a:spcPct val="119000"/>
              </a:lnSpc>
              <a:spcBef>
                <a:spcPts val="0"/>
              </a:spcBef>
              <a:spcAft>
                <a:spcPts val="600"/>
              </a:spcAft>
            </a:pPr>
            <a:r>
              <a:rPr lang="en-GB" sz="800" b="1" i="1" kern="1400" dirty="0">
                <a:ln>
                  <a:noFill/>
                </a:ln>
                <a:effectLst/>
                <a:latin typeface="Calibri" panose="020F0502020204030204" pitchFamily="34" charset="0"/>
              </a:rPr>
              <a:t>*  Make sure you include WWW and EBI—Showing your thinking = MARKS! </a:t>
            </a:r>
            <a:endParaRPr lang="en-GB" sz="2400" b="1" i="1" kern="1400" dirty="0">
              <a:ln>
                <a:noFill/>
              </a:ln>
              <a:effectLst/>
              <a:latin typeface="Calibri" panose="020F0502020204030204" pitchFamily="34" charset="0"/>
            </a:endParaRPr>
          </a:p>
          <a:p>
            <a:pPr marL="0" marR="0" indent="0" algn="l">
              <a:lnSpc>
                <a:spcPct val="119000"/>
              </a:lnSpc>
              <a:spcBef>
                <a:spcPts val="0"/>
              </a:spcBef>
              <a:spcAft>
                <a:spcPts val="600"/>
              </a:spcAft>
            </a:pPr>
            <a:r>
              <a:rPr lang="en-GB" sz="2400" b="1" kern="1400" dirty="0">
                <a:ln>
                  <a:noFill/>
                </a:ln>
                <a:solidFill>
                  <a:srgbClr val="000000"/>
                </a:solidFill>
                <a:effectLst/>
                <a:latin typeface="Calibri" panose="020F0502020204030204" pitchFamily="34" charset="0"/>
              </a:rPr>
              <a:t> </a:t>
            </a:r>
          </a:p>
        </p:txBody>
      </p:sp>
      <p:sp>
        <p:nvSpPr>
          <p:cNvPr id="23" name="TextBox 22">
            <a:extLst>
              <a:ext uri="{FF2B5EF4-FFF2-40B4-BE49-F238E27FC236}">
                <a16:creationId xmlns:a16="http://schemas.microsoft.com/office/drawing/2014/main" id="{A6C04B54-82A6-4EDB-84B0-57557F66994B}"/>
              </a:ext>
            </a:extLst>
          </p:cNvPr>
          <p:cNvSpPr txBox="1"/>
          <p:nvPr/>
        </p:nvSpPr>
        <p:spPr>
          <a:xfrm>
            <a:off x="6882292" y="4648387"/>
            <a:ext cx="2446172" cy="1015663"/>
          </a:xfrm>
          <a:prstGeom prst="rect">
            <a:avLst/>
          </a:prstGeom>
          <a:noFill/>
        </p:spPr>
        <p:txBody>
          <a:bodyPr wrap="square">
            <a:spAutoFit/>
          </a:bodyPr>
          <a:lstStyle/>
          <a:p>
            <a:pPr marL="85725" marR="0" lvl="0" indent="-85725" defTabSz="914400" eaLnBrk="1" fontAlgn="base" latinLnBrk="0" hangingPunct="1">
              <a:lnSpc>
                <a:spcPct val="100000"/>
              </a:lnSpc>
              <a:spcBef>
                <a:spcPct val="0"/>
              </a:spcBef>
              <a:spcAft>
                <a:spcPct val="0"/>
              </a:spcAft>
              <a:buClrTx/>
              <a:buSzTx/>
              <a:buFont typeface="Arial" panose="020B0604020202020204" pitchFamily="34" charset="0"/>
              <a:buChar char="•"/>
              <a:tabLst/>
              <a:defRPr/>
            </a:pPr>
            <a:r>
              <a:rPr kumimoji="0" lang="en-GB" altLang="en-US" sz="800" b="0" i="0" u="none" strike="noStrike" kern="0" cap="none" spc="0" normalizeH="0" baseline="0" noProof="0" dirty="0">
                <a:ln>
                  <a:noFill/>
                </a:ln>
                <a:solidFill>
                  <a:prstClr val="black"/>
                </a:solidFill>
                <a:effectLst/>
                <a:uLnTx/>
                <a:uFillTx/>
                <a:cs typeface="Arial" charset="0"/>
              </a:rPr>
              <a:t>You have communicated, </a:t>
            </a:r>
            <a:r>
              <a:rPr kumimoji="0" lang="en-GB" altLang="en-US" sz="800" b="1" i="0" u="none" strike="noStrike" kern="0" cap="none" spc="0" normalizeH="0" baseline="0" noProof="0" dirty="0">
                <a:ln>
                  <a:noFill/>
                </a:ln>
                <a:solidFill>
                  <a:prstClr val="black"/>
                </a:solidFill>
                <a:effectLst/>
                <a:uLnTx/>
                <a:uFillTx/>
                <a:cs typeface="Arial" charset="0"/>
              </a:rPr>
              <a:t>and developed</a:t>
            </a:r>
            <a:r>
              <a:rPr kumimoji="0" lang="en-GB" altLang="en-US" sz="800" b="0" i="0" u="none" strike="noStrike" kern="0" cap="none" spc="0" normalizeH="0" baseline="0" noProof="0" dirty="0">
                <a:ln>
                  <a:noFill/>
                </a:ln>
                <a:solidFill>
                  <a:prstClr val="black"/>
                </a:solidFill>
                <a:effectLst/>
                <a:uLnTx/>
                <a:uFillTx/>
                <a:cs typeface="Arial" charset="0"/>
              </a:rPr>
              <a:t>, design ideas using </a:t>
            </a:r>
            <a:r>
              <a:rPr kumimoji="0" lang="en-GB" altLang="en-US" sz="800" b="1" i="0" u="none" strike="noStrike" kern="0" cap="none" spc="0" normalizeH="0" baseline="0" noProof="0" dirty="0">
                <a:ln>
                  <a:noFill/>
                </a:ln>
                <a:solidFill>
                  <a:prstClr val="black"/>
                </a:solidFill>
                <a:effectLst/>
                <a:uLnTx/>
                <a:uFillTx/>
                <a:cs typeface="Arial" charset="0"/>
              </a:rPr>
              <a:t>annotated sketches</a:t>
            </a:r>
            <a:r>
              <a:rPr kumimoji="0" lang="en-GB" altLang="en-US" sz="800" b="0" i="0" u="none" strike="noStrike" kern="0" cap="none" spc="0" normalizeH="0" baseline="0" noProof="0" dirty="0">
                <a:ln>
                  <a:noFill/>
                </a:ln>
                <a:solidFill>
                  <a:prstClr val="black"/>
                </a:solidFill>
                <a:effectLst/>
                <a:uLnTx/>
                <a:uFillTx/>
                <a:cs typeface="Arial" charset="0"/>
              </a:rPr>
              <a:t> with </a:t>
            </a:r>
            <a:r>
              <a:rPr kumimoji="0" lang="en-GB" altLang="en-US" sz="800" b="1" i="0" u="none" strike="noStrike" kern="0" cap="none" spc="0" normalizeH="0" baseline="0" noProof="0" dirty="0">
                <a:ln>
                  <a:noFill/>
                </a:ln>
                <a:solidFill>
                  <a:prstClr val="black"/>
                </a:solidFill>
                <a:effectLst/>
                <a:uLnTx/>
                <a:uFillTx/>
                <a:cs typeface="Arial" charset="0"/>
              </a:rPr>
              <a:t>line quality </a:t>
            </a:r>
            <a:r>
              <a:rPr kumimoji="0" lang="en-GB" altLang="en-US" sz="800" b="0" i="0" u="none" strike="noStrike" kern="0" cap="none" spc="0" normalizeH="0" baseline="0" noProof="0" dirty="0">
                <a:ln>
                  <a:noFill/>
                </a:ln>
                <a:solidFill>
                  <a:prstClr val="black"/>
                </a:solidFill>
                <a:effectLst/>
                <a:uLnTx/>
                <a:uFillTx/>
                <a:cs typeface="Arial" charset="0"/>
              </a:rPr>
              <a:t>and </a:t>
            </a:r>
            <a:r>
              <a:rPr kumimoji="0" lang="en-GB" altLang="en-US" sz="800" b="1" i="0" u="none" strike="noStrike" kern="0" cap="none" spc="0" normalizeH="0" baseline="0" noProof="0" dirty="0">
                <a:ln>
                  <a:noFill/>
                </a:ln>
                <a:solidFill>
                  <a:prstClr val="black"/>
                </a:solidFill>
                <a:effectLst/>
                <a:uLnTx/>
                <a:uFillTx/>
                <a:cs typeface="Arial" charset="0"/>
              </a:rPr>
              <a:t>colour</a:t>
            </a:r>
            <a:r>
              <a:rPr kumimoji="0" lang="en-GB" altLang="en-US" sz="800" b="0" i="0" u="none" strike="noStrike" kern="0" cap="none" spc="0" normalizeH="0" baseline="0" noProof="0" dirty="0">
                <a:ln>
                  <a:noFill/>
                </a:ln>
                <a:solidFill>
                  <a:prstClr val="black"/>
                </a:solidFill>
                <a:effectLst/>
                <a:uLnTx/>
                <a:uFillTx/>
                <a:cs typeface="Arial" charset="0"/>
              </a:rPr>
              <a:t>.</a:t>
            </a:r>
          </a:p>
          <a:p>
            <a:pPr marL="85725" marR="0" lvl="0" indent="-85725" defTabSz="914400" eaLnBrk="1" fontAlgn="base" latinLnBrk="0" hangingPunct="1">
              <a:lnSpc>
                <a:spcPct val="100000"/>
              </a:lnSpc>
              <a:spcBef>
                <a:spcPct val="0"/>
              </a:spcBef>
              <a:spcAft>
                <a:spcPct val="0"/>
              </a:spcAft>
              <a:buClrTx/>
              <a:buSzTx/>
              <a:buFont typeface="Arial" panose="020B0604020202020204" pitchFamily="34" charset="0"/>
              <a:buChar char="•"/>
              <a:tabLst/>
              <a:defRPr/>
            </a:pPr>
            <a:endParaRPr kumimoji="0" lang="en-GB" altLang="en-US" sz="200" b="0" i="0" u="none" strike="noStrike" kern="0" cap="none" spc="0" normalizeH="0" baseline="0" noProof="0" dirty="0">
              <a:ln>
                <a:noFill/>
              </a:ln>
              <a:solidFill>
                <a:prstClr val="black"/>
              </a:solidFill>
              <a:effectLst/>
              <a:uLnTx/>
              <a:uFillTx/>
              <a:cs typeface="Arial" charset="0"/>
            </a:endParaRPr>
          </a:p>
          <a:p>
            <a:pPr marL="85725" marR="0" lvl="0" indent="-85725" algn="just" defTabSz="914400" eaLnBrk="1" fontAlgn="base" latinLnBrk="0" hangingPunct="1">
              <a:lnSpc>
                <a:spcPct val="100000"/>
              </a:lnSpc>
              <a:spcBef>
                <a:spcPct val="0"/>
              </a:spcBef>
              <a:spcAft>
                <a:spcPct val="0"/>
              </a:spcAft>
              <a:buClrTx/>
              <a:buSzTx/>
              <a:buFont typeface="Arial" panose="020B0604020202020204" pitchFamily="34" charset="0"/>
              <a:buChar char="•"/>
              <a:tabLst/>
              <a:defRPr/>
            </a:pPr>
            <a:r>
              <a:rPr kumimoji="0" lang="en-GB" altLang="en-US" sz="800" b="0" i="0" u="none" strike="noStrike" kern="0" cap="none" spc="0" normalizeH="0" baseline="0" noProof="0" dirty="0">
                <a:ln>
                  <a:noFill/>
                </a:ln>
                <a:solidFill>
                  <a:prstClr val="black"/>
                </a:solidFill>
                <a:effectLst/>
                <a:uLnTx/>
                <a:uFillTx/>
                <a:cs typeface="Arial" charset="0"/>
              </a:rPr>
              <a:t>You have clearly communicated your design ideas using </a:t>
            </a:r>
            <a:r>
              <a:rPr kumimoji="0" lang="en-GB" altLang="en-US" sz="800" b="1" i="0" u="none" strike="noStrike" kern="0" cap="none" spc="0" normalizeH="0" baseline="0" noProof="0" dirty="0">
                <a:ln>
                  <a:noFill/>
                </a:ln>
                <a:solidFill>
                  <a:prstClr val="black"/>
                </a:solidFill>
                <a:effectLst/>
                <a:uLnTx/>
                <a:uFillTx/>
                <a:cs typeface="Arial" charset="0"/>
              </a:rPr>
              <a:t>annotated sketches </a:t>
            </a:r>
            <a:r>
              <a:rPr kumimoji="0" lang="en-GB" altLang="en-US" sz="800" b="0" i="0" u="none" strike="noStrike" kern="0" cap="none" spc="0" normalizeH="0" baseline="0" noProof="0" dirty="0">
                <a:ln>
                  <a:noFill/>
                </a:ln>
                <a:solidFill>
                  <a:prstClr val="black"/>
                </a:solidFill>
                <a:effectLst/>
                <a:uLnTx/>
                <a:uFillTx/>
                <a:cs typeface="Arial" charset="0"/>
              </a:rPr>
              <a:t>and </a:t>
            </a:r>
            <a:r>
              <a:rPr kumimoji="0" lang="en-GB" altLang="en-US" sz="800" b="1" i="0" u="none" strike="noStrike" kern="0" cap="none" spc="0" normalizeH="0" baseline="0" noProof="0" dirty="0">
                <a:ln>
                  <a:noFill/>
                </a:ln>
                <a:solidFill>
                  <a:prstClr val="black"/>
                </a:solidFill>
                <a:effectLst/>
                <a:uLnTx/>
                <a:uFillTx/>
                <a:cs typeface="Arial" charset="0"/>
              </a:rPr>
              <a:t>line quality.</a:t>
            </a:r>
          </a:p>
          <a:p>
            <a:pPr marL="85725" marR="0" lvl="0" indent="-85725" algn="just" defTabSz="914400" eaLnBrk="1" fontAlgn="base" latinLnBrk="0" hangingPunct="1">
              <a:lnSpc>
                <a:spcPct val="100000"/>
              </a:lnSpc>
              <a:spcBef>
                <a:spcPct val="0"/>
              </a:spcBef>
              <a:spcAft>
                <a:spcPct val="0"/>
              </a:spcAft>
              <a:buClrTx/>
              <a:buSzTx/>
              <a:buFont typeface="Arial" panose="020B0604020202020204" pitchFamily="34" charset="0"/>
              <a:buChar char="•"/>
              <a:tabLst/>
              <a:defRPr/>
            </a:pPr>
            <a:endParaRPr kumimoji="0" lang="en-GB" altLang="en-US" sz="200" b="0" i="0" u="none" strike="noStrike" kern="0" cap="none" spc="0" normalizeH="0" baseline="0" noProof="0" dirty="0">
              <a:ln>
                <a:noFill/>
              </a:ln>
              <a:solidFill>
                <a:prstClr val="black"/>
              </a:solidFill>
              <a:effectLst/>
              <a:uLnTx/>
              <a:uFillTx/>
              <a:cs typeface="Arial" charset="0"/>
            </a:endParaRPr>
          </a:p>
          <a:p>
            <a:pPr marL="85725" marR="0" lvl="0" indent="-85725" algn="just" defTabSz="914400" eaLnBrk="1" fontAlgn="base" latinLnBrk="0" hangingPunct="1">
              <a:lnSpc>
                <a:spcPct val="100000"/>
              </a:lnSpc>
              <a:spcBef>
                <a:spcPct val="0"/>
              </a:spcBef>
              <a:spcAft>
                <a:spcPct val="0"/>
              </a:spcAft>
              <a:buClrTx/>
              <a:buSzTx/>
              <a:buFont typeface="Arial" panose="020B0604020202020204" pitchFamily="34" charset="0"/>
              <a:buChar char="•"/>
              <a:tabLst/>
              <a:defRPr/>
            </a:pPr>
            <a:r>
              <a:rPr kumimoji="0" lang="en-GB" altLang="en-US" sz="800" b="0" i="0" u="none" strike="noStrike" kern="0" cap="none" spc="0" normalizeH="0" baseline="0" noProof="0" dirty="0">
                <a:ln>
                  <a:noFill/>
                </a:ln>
                <a:solidFill>
                  <a:prstClr val="black"/>
                </a:solidFill>
                <a:effectLst/>
                <a:uLnTx/>
                <a:uFillTx/>
                <a:cs typeface="Arial" charset="0"/>
              </a:rPr>
              <a:t>You have communicated design ideas using </a:t>
            </a:r>
            <a:r>
              <a:rPr kumimoji="0" lang="en-GB" altLang="en-US" sz="800" b="1" i="0" u="none" strike="noStrike" kern="0" cap="none" spc="0" normalizeH="0" baseline="0" noProof="0" dirty="0">
                <a:ln>
                  <a:noFill/>
                </a:ln>
                <a:solidFill>
                  <a:prstClr val="black"/>
                </a:solidFill>
                <a:effectLst/>
                <a:uLnTx/>
                <a:uFillTx/>
                <a:cs typeface="Arial" charset="0"/>
              </a:rPr>
              <a:t>annotated</a:t>
            </a:r>
            <a:r>
              <a:rPr kumimoji="0" lang="en-GB" altLang="en-US" sz="800" b="0" i="0" u="none" strike="noStrike" kern="0" cap="none" spc="0" normalizeH="0" baseline="0" noProof="0" dirty="0">
                <a:ln>
                  <a:noFill/>
                </a:ln>
                <a:solidFill>
                  <a:prstClr val="black"/>
                </a:solidFill>
                <a:effectLst/>
                <a:uLnTx/>
                <a:uFillTx/>
                <a:cs typeface="Arial" charset="0"/>
              </a:rPr>
              <a:t> sketches.</a:t>
            </a:r>
          </a:p>
        </p:txBody>
      </p:sp>
      <p:pic>
        <p:nvPicPr>
          <p:cNvPr id="27" name="Picture 2">
            <a:extLst>
              <a:ext uri="{FF2B5EF4-FFF2-40B4-BE49-F238E27FC236}">
                <a16:creationId xmlns:a16="http://schemas.microsoft.com/office/drawing/2014/main" id="{7276D62C-2E54-4ACB-AE96-E0277840B5A2}"/>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rot="11212811" flipV="1">
            <a:off x="8579888" y="66051"/>
            <a:ext cx="1146193" cy="722716"/>
          </a:xfrm>
          <a:prstGeom prst="rect">
            <a:avLst/>
          </a:prstGeom>
          <a:noFill/>
          <a:extLst>
            <a:ext uri="{909E8E84-426E-40DD-AFC4-6F175D3DCCD1}">
              <a14:hiddenFill xmlns:a14="http://schemas.microsoft.com/office/drawing/2010/main">
                <a:solidFill>
                  <a:srgbClr val="FFFFFF"/>
                </a:solidFill>
              </a14:hiddenFill>
            </a:ext>
          </a:extLst>
        </p:spPr>
      </p:pic>
      <p:sp>
        <p:nvSpPr>
          <p:cNvPr id="28" name="TextBox 27">
            <a:extLst>
              <a:ext uri="{FF2B5EF4-FFF2-40B4-BE49-F238E27FC236}">
                <a16:creationId xmlns:a16="http://schemas.microsoft.com/office/drawing/2014/main" id="{B0751E47-90D9-4A6C-AA2B-8B1E21522BD2}"/>
              </a:ext>
            </a:extLst>
          </p:cNvPr>
          <p:cNvSpPr txBox="1"/>
          <p:nvPr/>
        </p:nvSpPr>
        <p:spPr>
          <a:xfrm>
            <a:off x="2381551" y="213968"/>
            <a:ext cx="4376813" cy="307777"/>
          </a:xfrm>
          <a:prstGeom prst="rect">
            <a:avLst/>
          </a:prstGeom>
          <a:noFill/>
        </p:spPr>
        <p:txBody>
          <a:bodyPr wrap="square" rtlCol="0">
            <a:spAutoFit/>
          </a:bodyPr>
          <a:lstStyle/>
          <a:p>
            <a:r>
              <a:rPr lang="en-GB" sz="1400" b="1" dirty="0">
                <a:latin typeface="Eras Light ITC" panose="020B0402030504020804" pitchFamily="34" charset="0"/>
              </a:rPr>
              <a:t>LI: Gain confidence in designing on 2D design</a:t>
            </a:r>
          </a:p>
        </p:txBody>
      </p:sp>
      <p:sp>
        <p:nvSpPr>
          <p:cNvPr id="29" name="Title 1">
            <a:extLst>
              <a:ext uri="{FF2B5EF4-FFF2-40B4-BE49-F238E27FC236}">
                <a16:creationId xmlns:a16="http://schemas.microsoft.com/office/drawing/2014/main" id="{73220B36-3593-4E56-8421-6CE25A9A2B55}"/>
              </a:ext>
            </a:extLst>
          </p:cNvPr>
          <p:cNvSpPr txBox="1">
            <a:spLocks/>
          </p:cNvSpPr>
          <p:nvPr/>
        </p:nvSpPr>
        <p:spPr>
          <a:xfrm>
            <a:off x="373103" y="-19352"/>
            <a:ext cx="4016896" cy="720000"/>
          </a:xfrm>
          <a:prstGeom prst="rect">
            <a:avLst/>
          </a:prstGeom>
          <a:ln>
            <a:noFill/>
          </a:ln>
        </p:spPr>
        <p:txBody>
          <a:bodyPr vert="horz" lIns="91440" tIns="45720" rIns="91440" bIns="45720" rtlCol="0" anchor="ctr">
            <a:noAutofit/>
          </a:bodyPr>
          <a:lstStyle>
            <a:lvl1pPr algn="l" defTabSz="457200" rtl="0" eaLnBrk="1" latinLnBrk="0" hangingPunct="1">
              <a:spcBef>
                <a:spcPct val="0"/>
              </a:spcBef>
              <a:buNone/>
              <a:defRPr sz="3200" kern="1200">
                <a:solidFill>
                  <a:schemeClr val="tx1">
                    <a:lumMod val="75000"/>
                    <a:lumOff val="25000"/>
                  </a:schemeClr>
                </a:solidFill>
                <a:latin typeface="+mj-lt"/>
                <a:ea typeface="+mj-ea"/>
                <a:cs typeface="Trebuchet M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r>
              <a:rPr lang="en-GB" sz="2800" b="1" dirty="0">
                <a:ln w="12700">
                  <a:solidFill>
                    <a:schemeClr val="tx1"/>
                  </a:solidFill>
                  <a:prstDash val="solid"/>
                </a:ln>
                <a:noFill/>
                <a:latin typeface="Eras Demi ITC" panose="020B0805030504020804" pitchFamily="34" charset="0"/>
              </a:rPr>
              <a:t>Designing</a:t>
            </a:r>
          </a:p>
        </p:txBody>
      </p:sp>
      <p:sp>
        <p:nvSpPr>
          <p:cNvPr id="25" name="Rectangle 24">
            <a:extLst>
              <a:ext uri="{FF2B5EF4-FFF2-40B4-BE49-F238E27FC236}">
                <a16:creationId xmlns:a16="http://schemas.microsoft.com/office/drawing/2014/main" id="{6099A250-F7AA-4538-AB84-F0C8BEFBBFF0}"/>
              </a:ext>
            </a:extLst>
          </p:cNvPr>
          <p:cNvSpPr/>
          <p:nvPr/>
        </p:nvSpPr>
        <p:spPr>
          <a:xfrm>
            <a:off x="8973216" y="389932"/>
            <a:ext cx="479618" cy="307777"/>
          </a:xfrm>
          <a:prstGeom prst="rect">
            <a:avLst/>
          </a:prstGeom>
          <a:noFill/>
        </p:spPr>
        <p:txBody>
          <a:bodyPr wrap="none" lIns="91440" tIns="45720" rIns="91440" bIns="45720">
            <a:spAutoFit/>
          </a:bodyPr>
          <a:lstStyle/>
          <a:p>
            <a:pPr algn="ctr"/>
            <a:r>
              <a:rPr lang="en-US" sz="1400" b="0" cap="none" spc="0" dirty="0">
                <a:ln w="0"/>
                <a:solidFill>
                  <a:schemeClr val="tx1"/>
                </a:solidFill>
                <a:effectLst>
                  <a:outerShdw blurRad="38100" dist="19050" dir="2700000" algn="tl" rotWithShape="0">
                    <a:schemeClr val="dk1">
                      <a:alpha val="40000"/>
                    </a:schemeClr>
                  </a:outerShdw>
                </a:effectLst>
                <a:latin typeface="Eras Demi ITC" panose="020B0805030504020804" pitchFamily="34" charset="0"/>
              </a:rPr>
              <a:t>DIP</a:t>
            </a:r>
          </a:p>
        </p:txBody>
      </p:sp>
    </p:spTree>
    <p:extLst>
      <p:ext uri="{BB962C8B-B14F-4D97-AF65-F5344CB8AC3E}">
        <p14:creationId xmlns:p14="http://schemas.microsoft.com/office/powerpoint/2010/main" val="55325331"/>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itle 34">
            <a:extLst>
              <a:ext uri="{FF2B5EF4-FFF2-40B4-BE49-F238E27FC236}">
                <a16:creationId xmlns:a16="http://schemas.microsoft.com/office/drawing/2014/main" id="{263C17AD-75C6-49FE-A798-AFB95EA63D33}"/>
              </a:ext>
            </a:extLst>
          </p:cNvPr>
          <p:cNvSpPr>
            <a:spLocks noGrp="1"/>
          </p:cNvSpPr>
          <p:nvPr>
            <p:ph type="title"/>
          </p:nvPr>
        </p:nvSpPr>
        <p:spPr>
          <a:xfrm>
            <a:off x="1797173" y="334937"/>
            <a:ext cx="6063983" cy="489535"/>
          </a:xfrm>
        </p:spPr>
        <p:txBody>
          <a:bodyPr>
            <a:normAutofit/>
          </a:bodyPr>
          <a:lstStyle/>
          <a:p>
            <a:r>
              <a:rPr kumimoji="0" lang="en-GB" altLang="en-US" sz="1800" b="0" i="0" u="none" strike="noStrike" cap="none" normalizeH="0" baseline="0" dirty="0">
                <a:ln>
                  <a:noFill/>
                </a:ln>
                <a:solidFill>
                  <a:srgbClr val="000000"/>
                </a:solidFill>
                <a:effectLst/>
                <a:latin typeface="Eras Medium ITC" panose="020B0602030504020804" pitchFamily="34" charset="0"/>
              </a:rPr>
              <a:t>Investigating:</a:t>
            </a:r>
            <a:r>
              <a:rPr lang="en-GB" sz="1800" b="1" dirty="0">
                <a:ln w="12700">
                  <a:solidFill>
                    <a:schemeClr val="tx1"/>
                  </a:solidFill>
                  <a:prstDash val="solid"/>
                </a:ln>
                <a:noFill/>
                <a:latin typeface="Eras Medium ITC" panose="020B0602030504020804" pitchFamily="34" charset="0"/>
              </a:rPr>
              <a:t> The Grammar of Ornament</a:t>
            </a:r>
            <a:endParaRPr lang="en-US" sz="1800" dirty="0">
              <a:latin typeface="Eras Medium ITC" panose="020B0602030504020804" pitchFamily="34" charset="0"/>
            </a:endParaRPr>
          </a:p>
        </p:txBody>
      </p:sp>
      <p:sp>
        <p:nvSpPr>
          <p:cNvPr id="13" name="Rounded Rectangle 51">
            <a:extLst>
              <a:ext uri="{FF2B5EF4-FFF2-40B4-BE49-F238E27FC236}">
                <a16:creationId xmlns:a16="http://schemas.microsoft.com/office/drawing/2014/main" id="{2F1FE83C-C107-4979-8C65-723772E6ACA9}"/>
              </a:ext>
            </a:extLst>
          </p:cNvPr>
          <p:cNvSpPr/>
          <p:nvPr/>
        </p:nvSpPr>
        <p:spPr>
          <a:xfrm>
            <a:off x="154744" y="956602"/>
            <a:ext cx="9348843" cy="5566461"/>
          </a:xfrm>
          <a:prstGeom prst="rect">
            <a:avLst/>
          </a:prstGeom>
          <a:no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t"/>
          <a:lstStyle/>
          <a:p>
            <a:pPr algn="ctr"/>
            <a:endParaRPr lang="en-GB" sz="1400" u="sng" dirty="0">
              <a:solidFill>
                <a:srgbClr val="000000"/>
              </a:solidFill>
              <a:latin typeface="Eras Medium ITC" panose="020B0602030504020804" pitchFamily="34" charset="0"/>
              <a:cs typeface="Calibri"/>
            </a:endParaRPr>
          </a:p>
        </p:txBody>
      </p:sp>
      <p:sp>
        <p:nvSpPr>
          <p:cNvPr id="14" name="Text Box 3">
            <a:extLst>
              <a:ext uri="{FF2B5EF4-FFF2-40B4-BE49-F238E27FC236}">
                <a16:creationId xmlns:a16="http://schemas.microsoft.com/office/drawing/2014/main" id="{F2A055C1-AA9E-4125-9305-F52EC8F57F61}"/>
              </a:ext>
            </a:extLst>
          </p:cNvPr>
          <p:cNvSpPr txBox="1">
            <a:spLocks noChangeArrowheads="1"/>
          </p:cNvSpPr>
          <p:nvPr/>
        </p:nvSpPr>
        <p:spPr bwMode="auto">
          <a:xfrm>
            <a:off x="2583994" y="3502434"/>
            <a:ext cx="5757863" cy="122396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CCCCCC"/>
                  </a:outerShdw>
                </a:effectLst>
              </a14:hiddenEffects>
            </a:ext>
          </a:extLst>
        </p:spPr>
        <p:txBody>
          <a:bodyPr vert="horz" wrap="square" lIns="36576" tIns="36576" rIns="36576" bIns="36576"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b="0" i="0" u="none" strike="noStrike" cap="none" normalizeH="0" baseline="0" dirty="0">
                <a:ln>
                  <a:noFill/>
                </a:ln>
                <a:solidFill>
                  <a:srgbClr val="000000"/>
                </a:solidFill>
                <a:effectLst/>
                <a:latin typeface="Eras Medium ITC" panose="020B0602030504020804" pitchFamily="34" charset="0"/>
              </a:rPr>
              <a:t>Stick your homework in on this page</a:t>
            </a:r>
            <a:endParaRPr kumimoji="0" lang="en-US" altLang="en-US" b="0" i="0" u="none" strike="noStrike" cap="none" normalizeH="0" baseline="0" dirty="0">
              <a:ln>
                <a:noFill/>
              </a:ln>
              <a:solidFill>
                <a:schemeClr val="tx1"/>
              </a:solidFill>
              <a:effectLst/>
              <a:latin typeface="Eras Medium ITC" panose="020B0602030504020804" pitchFamily="34" charset="0"/>
            </a:endParaRPr>
          </a:p>
        </p:txBody>
      </p:sp>
      <p:pic>
        <p:nvPicPr>
          <p:cNvPr id="5" name="Picture 2">
            <a:extLst>
              <a:ext uri="{FF2B5EF4-FFF2-40B4-BE49-F238E27FC236}">
                <a16:creationId xmlns:a16="http://schemas.microsoft.com/office/drawing/2014/main" id="{5C0CC5BB-370D-4594-887D-F52E6A9769E9}"/>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rot="11212811" flipV="1">
            <a:off x="8381018" y="167834"/>
            <a:ext cx="1146193" cy="722716"/>
          </a:xfrm>
          <a:prstGeom prst="rect">
            <a:avLst/>
          </a:prstGeom>
          <a:noFill/>
          <a:extLst>
            <a:ext uri="{909E8E84-426E-40DD-AFC4-6F175D3DCCD1}">
              <a14:hiddenFill xmlns:a14="http://schemas.microsoft.com/office/drawing/2010/main">
                <a:solidFill>
                  <a:srgbClr val="FFFFFF"/>
                </a:solidFill>
              </a14:hiddenFill>
            </a:ext>
          </a:extLst>
        </p:spPr>
      </p:pic>
      <p:sp>
        <p:nvSpPr>
          <p:cNvPr id="6" name="Rectangle 5">
            <a:extLst>
              <a:ext uri="{FF2B5EF4-FFF2-40B4-BE49-F238E27FC236}">
                <a16:creationId xmlns:a16="http://schemas.microsoft.com/office/drawing/2014/main" id="{9315E521-CB94-4EEA-B92D-3DE46EA18BD9}"/>
              </a:ext>
            </a:extLst>
          </p:cNvPr>
          <p:cNvSpPr/>
          <p:nvPr/>
        </p:nvSpPr>
        <p:spPr>
          <a:xfrm>
            <a:off x="8714305" y="516695"/>
            <a:ext cx="479618" cy="307777"/>
          </a:xfrm>
          <a:prstGeom prst="rect">
            <a:avLst/>
          </a:prstGeom>
          <a:noFill/>
        </p:spPr>
        <p:txBody>
          <a:bodyPr wrap="none" lIns="91440" tIns="45720" rIns="91440" bIns="45720">
            <a:spAutoFit/>
          </a:bodyPr>
          <a:lstStyle/>
          <a:p>
            <a:pPr algn="ctr"/>
            <a:r>
              <a:rPr lang="en-US" sz="1400" b="0" cap="none" spc="0" dirty="0">
                <a:ln w="0"/>
                <a:solidFill>
                  <a:schemeClr val="tx1"/>
                </a:solidFill>
                <a:effectLst>
                  <a:outerShdw blurRad="38100" dist="19050" dir="2700000" algn="tl" rotWithShape="0">
                    <a:schemeClr val="dk1">
                      <a:alpha val="40000"/>
                    </a:schemeClr>
                  </a:outerShdw>
                </a:effectLst>
                <a:latin typeface="Eras Demi ITC" panose="020B0805030504020804" pitchFamily="34" charset="0"/>
              </a:rPr>
              <a:t>DIP</a:t>
            </a:r>
          </a:p>
        </p:txBody>
      </p:sp>
    </p:spTree>
    <p:extLst>
      <p:ext uri="{BB962C8B-B14F-4D97-AF65-F5344CB8AC3E}">
        <p14:creationId xmlns:p14="http://schemas.microsoft.com/office/powerpoint/2010/main" val="623353926"/>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 name="Title 34"/>
          <p:cNvSpPr>
            <a:spLocks noGrp="1"/>
          </p:cNvSpPr>
          <p:nvPr>
            <p:ph type="title"/>
          </p:nvPr>
        </p:nvSpPr>
        <p:spPr>
          <a:xfrm>
            <a:off x="-587829" y="76200"/>
            <a:ext cx="9906000" cy="720000"/>
          </a:xfrm>
        </p:spPr>
        <p:txBody>
          <a:bodyPr>
            <a:normAutofit/>
          </a:bodyPr>
          <a:lstStyle/>
          <a:p>
            <a:r>
              <a:rPr lang="en-GB" sz="3200" b="1" dirty="0">
                <a:ln w="12700">
                  <a:solidFill>
                    <a:schemeClr val="tx1"/>
                  </a:solidFill>
                  <a:prstDash val="solid"/>
                </a:ln>
                <a:noFill/>
                <a:latin typeface="Eras Demi ITC" panose="020B0805030504020804" pitchFamily="34" charset="0"/>
              </a:rPr>
              <a:t>Designs 1 and 2</a:t>
            </a:r>
            <a:endParaRPr lang="en-US" dirty="0">
              <a:latin typeface="Eras Demi ITC" panose="020B0805030504020804" pitchFamily="34" charset="0"/>
            </a:endParaRPr>
          </a:p>
        </p:txBody>
      </p:sp>
      <p:sp>
        <p:nvSpPr>
          <p:cNvPr id="42" name="Rectangle 41"/>
          <p:cNvSpPr/>
          <p:nvPr/>
        </p:nvSpPr>
        <p:spPr>
          <a:xfrm>
            <a:off x="2951320" y="5377863"/>
            <a:ext cx="5638664" cy="461665"/>
          </a:xfrm>
          <a:prstGeom prst="rect">
            <a:avLst/>
          </a:prstGeom>
        </p:spPr>
        <p:txBody>
          <a:bodyPr wrap="square" lIns="91440" tIns="45720" rIns="91440" bIns="45720" anchor="t">
            <a:spAutoFit/>
          </a:bodyPr>
          <a:lstStyle/>
          <a:p>
            <a:endParaRPr lang="en-GB" sz="1200" u="sng" dirty="0"/>
          </a:p>
          <a:p>
            <a:endParaRPr lang="en-GB" sz="1200" dirty="0">
              <a:latin typeface="+mn-lt"/>
            </a:endParaRPr>
          </a:p>
        </p:txBody>
      </p:sp>
      <p:sp>
        <p:nvSpPr>
          <p:cNvPr id="52" name="Rounded Rectangle 51"/>
          <p:cNvSpPr/>
          <p:nvPr/>
        </p:nvSpPr>
        <p:spPr>
          <a:xfrm>
            <a:off x="233994" y="866192"/>
            <a:ext cx="9464642" cy="5876208"/>
          </a:xfrm>
          <a:prstGeom prst="rect">
            <a:avLst/>
          </a:prstGeom>
          <a:no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t"/>
          <a:lstStyle/>
          <a:p>
            <a:pPr algn="ctr"/>
            <a:endParaRPr lang="en-GB" sz="1400" u="sng" dirty="0">
              <a:solidFill>
                <a:srgbClr val="000000"/>
              </a:solidFill>
              <a:cs typeface="Calibri"/>
            </a:endParaRPr>
          </a:p>
        </p:txBody>
      </p:sp>
      <p:sp>
        <p:nvSpPr>
          <p:cNvPr id="21" name="TextBox 1">
            <a:extLst>
              <a:ext uri="{FF2B5EF4-FFF2-40B4-BE49-F238E27FC236}">
                <a16:creationId xmlns:a16="http://schemas.microsoft.com/office/drawing/2014/main" id="{D09CEB4B-E267-41BB-86D8-B4619C29E994}"/>
              </a:ext>
            </a:extLst>
          </p:cNvPr>
          <p:cNvSpPr txBox="1"/>
          <p:nvPr/>
        </p:nvSpPr>
        <p:spPr>
          <a:xfrm>
            <a:off x="1279491" y="3431345"/>
            <a:ext cx="6766560" cy="646331"/>
          </a:xfrm>
          <a:prstGeom prst="rect">
            <a:avLst/>
          </a:prstGeom>
          <a:noFill/>
        </p:spPr>
        <p:txBody>
          <a:bodyPr wrap="square" rtlCol="0">
            <a:spAutoFit/>
          </a:bodyPr>
          <a:lstStyle>
            <a:defPPr>
              <a:defRPr lang="en-US"/>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kumimoji="0" lang="en-GB" altLang="en-US" sz="1800" b="0" i="0" u="none" strike="noStrike" cap="none" normalizeH="0" baseline="0" dirty="0">
                <a:ln>
                  <a:noFill/>
                </a:ln>
                <a:solidFill>
                  <a:srgbClr val="000000"/>
                </a:solidFill>
                <a:effectLst/>
                <a:latin typeface="Eras Light ITC" panose="020B0402030504020804" pitchFamily="34" charset="0"/>
              </a:rPr>
              <a:t>Print out your first and second designs and stick them in here.</a:t>
            </a:r>
          </a:p>
          <a:p>
            <a:endParaRPr lang="en-GB" dirty="0"/>
          </a:p>
        </p:txBody>
      </p:sp>
      <p:sp>
        <p:nvSpPr>
          <p:cNvPr id="7" name="Text Box 6">
            <a:extLst>
              <a:ext uri="{FF2B5EF4-FFF2-40B4-BE49-F238E27FC236}">
                <a16:creationId xmlns:a16="http://schemas.microsoft.com/office/drawing/2014/main" id="{853AE558-D2CC-41F8-9D3A-6991578E29C1}"/>
              </a:ext>
            </a:extLst>
          </p:cNvPr>
          <p:cNvSpPr txBox="1">
            <a:spLocks noChangeArrowheads="1"/>
          </p:cNvSpPr>
          <p:nvPr/>
        </p:nvSpPr>
        <p:spPr bwMode="auto">
          <a:xfrm>
            <a:off x="369619" y="5373335"/>
            <a:ext cx="3995552" cy="1236945"/>
          </a:xfrm>
          <a:prstGeom prst="rect">
            <a:avLst/>
          </a:prstGeom>
          <a:noFill/>
          <a:ln w="9525" algn="in">
            <a:solidFill>
              <a:schemeClr val="tx1"/>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CCCCCC"/>
                  </a:outerShdw>
                </a:effectLst>
              </a14:hiddenEffects>
            </a:ext>
          </a:extLst>
        </p:spPr>
        <p:txBody>
          <a:bodyPr vert="horz" wrap="square" lIns="36576" tIns="36576" rIns="36576" bIns="36576"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200" b="0" i="0" u="sng" strike="noStrike" cap="none" normalizeH="0" baseline="0" dirty="0">
                <a:ln>
                  <a:noFill/>
                </a:ln>
                <a:solidFill>
                  <a:srgbClr val="000000"/>
                </a:solidFill>
                <a:effectLst/>
                <a:latin typeface="Eras Light ITC" panose="020B0402030504020804" pitchFamily="34" charset="0"/>
              </a:rPr>
              <a:t>Success criteria</a:t>
            </a:r>
          </a:p>
          <a:p>
            <a:pPr marR="0" lvl="0" algn="l" defTabSz="914400" rtl="0" eaLnBrk="0" fontAlgn="base" latinLnBrk="0" hangingPunct="0">
              <a:lnSpc>
                <a:spcPct val="100000"/>
              </a:lnSpc>
              <a:spcBef>
                <a:spcPct val="0"/>
              </a:spcBef>
              <a:spcAft>
                <a:spcPct val="0"/>
              </a:spcAft>
              <a:buClrTx/>
              <a:buSzTx/>
              <a:tabLst/>
            </a:pPr>
            <a:r>
              <a:rPr lang="en-GB" altLang="en-US" sz="1200" dirty="0">
                <a:solidFill>
                  <a:srgbClr val="000000"/>
                </a:solidFill>
                <a:latin typeface="Eras Light ITC" panose="020B0402030504020804" pitchFamily="34" charset="0"/>
              </a:rPr>
              <a:t>1. B</a:t>
            </a:r>
            <a:r>
              <a:rPr kumimoji="0" lang="en-GB" altLang="en-US" sz="1200" b="0" i="0" u="none" strike="noStrike" cap="none" normalizeH="0" baseline="0" dirty="0">
                <a:ln>
                  <a:noFill/>
                </a:ln>
                <a:solidFill>
                  <a:srgbClr val="000000"/>
                </a:solidFill>
                <a:effectLst/>
                <a:latin typeface="Eras Light ITC" panose="020B0402030504020804" pitchFamily="34" charset="0"/>
              </a:rPr>
              <a:t>lack outlines and holes through your Door Hanger  </a:t>
            </a:r>
          </a:p>
          <a:p>
            <a:pPr marR="0" lvl="0" algn="l" defTabSz="914400" rtl="0" eaLnBrk="0" fontAlgn="base" latinLnBrk="0" hangingPunct="0">
              <a:lnSpc>
                <a:spcPct val="100000"/>
              </a:lnSpc>
              <a:spcBef>
                <a:spcPct val="0"/>
              </a:spcBef>
              <a:spcAft>
                <a:spcPct val="0"/>
              </a:spcAft>
              <a:buClrTx/>
              <a:buSzTx/>
              <a:tabLst/>
            </a:pPr>
            <a:r>
              <a:rPr lang="en-GB" altLang="en-US" sz="1200" dirty="0">
                <a:solidFill>
                  <a:srgbClr val="000000"/>
                </a:solidFill>
                <a:latin typeface="Eras Light ITC" panose="020B0402030504020804" pitchFamily="34" charset="0"/>
              </a:rPr>
              <a:t>2. </a:t>
            </a:r>
            <a:r>
              <a:rPr kumimoji="0" lang="en-GB" altLang="en-US" sz="1200" b="0" i="0" u="none" strike="noStrike" cap="none" normalizeH="0" baseline="0" dirty="0">
                <a:ln>
                  <a:noFill/>
                </a:ln>
                <a:solidFill>
                  <a:srgbClr val="000000"/>
                </a:solidFill>
                <a:effectLst/>
                <a:latin typeface="Eras Light ITC" panose="020B0402030504020804" pitchFamily="34" charset="0"/>
              </a:rPr>
              <a:t>Blue engraved lines</a:t>
            </a: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200" b="0" i="0" u="none" strike="noStrike" cap="none" normalizeH="0" baseline="0" dirty="0">
                <a:ln>
                  <a:noFill/>
                </a:ln>
                <a:solidFill>
                  <a:srgbClr val="000000"/>
                </a:solidFill>
                <a:effectLst/>
                <a:latin typeface="Eras Light ITC" panose="020B0402030504020804" pitchFamily="34" charset="0"/>
              </a:rPr>
              <a:t>3. Interesting shape  </a:t>
            </a: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200" b="0" i="0" u="none" strike="noStrike" cap="none" normalizeH="0" baseline="0" dirty="0">
                <a:ln>
                  <a:noFill/>
                </a:ln>
                <a:solidFill>
                  <a:srgbClr val="000000"/>
                </a:solidFill>
                <a:effectLst/>
                <a:latin typeface="Eras Light ITC" panose="020B0402030504020804" pitchFamily="34" charset="0"/>
              </a:rPr>
              <a:t>4. Clean design with no half deleted lines</a:t>
            </a: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200" b="0" i="0" u="none" strike="noStrike" cap="none" normalizeH="0" baseline="0" dirty="0">
                <a:ln>
                  <a:noFill/>
                </a:ln>
                <a:solidFill>
                  <a:srgbClr val="000000"/>
                </a:solidFill>
                <a:effectLst/>
                <a:latin typeface="Eras Light ITC" panose="020B0402030504020804" pitchFamily="34" charset="0"/>
              </a:rPr>
              <a:t>5. Text written and ‘no fill’ applied in the settings section</a:t>
            </a:r>
            <a:endParaRPr kumimoji="0" lang="en-US" altLang="en-US" sz="1800" b="0" i="0" u="none" strike="noStrike" cap="none" normalizeH="0" baseline="0" dirty="0">
              <a:ln>
                <a:noFill/>
              </a:ln>
              <a:solidFill>
                <a:schemeClr val="tx1"/>
              </a:solidFill>
              <a:effectLst/>
              <a:latin typeface="Eras Light ITC" panose="020B0402030504020804" pitchFamily="34" charset="0"/>
            </a:endParaRPr>
          </a:p>
        </p:txBody>
      </p:sp>
      <p:pic>
        <p:nvPicPr>
          <p:cNvPr id="8" name="Picture 2">
            <a:extLst>
              <a:ext uri="{FF2B5EF4-FFF2-40B4-BE49-F238E27FC236}">
                <a16:creationId xmlns:a16="http://schemas.microsoft.com/office/drawing/2014/main" id="{02611004-E6A3-4D35-A8D2-E6C7A6DF7058}"/>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rot="11212811" flipV="1">
            <a:off x="8528522" y="77425"/>
            <a:ext cx="1146193" cy="722716"/>
          </a:xfrm>
          <a:prstGeom prst="rect">
            <a:avLst/>
          </a:prstGeom>
          <a:noFill/>
          <a:extLst>
            <a:ext uri="{909E8E84-426E-40DD-AFC4-6F175D3DCCD1}">
              <a14:hiddenFill xmlns:a14="http://schemas.microsoft.com/office/drawing/2010/main">
                <a:solidFill>
                  <a:srgbClr val="FFFFFF"/>
                </a:solidFill>
              </a14:hiddenFill>
            </a:ext>
          </a:extLst>
        </p:spPr>
      </p:pic>
      <p:sp>
        <p:nvSpPr>
          <p:cNvPr id="9" name="Rectangle 8">
            <a:extLst>
              <a:ext uri="{FF2B5EF4-FFF2-40B4-BE49-F238E27FC236}">
                <a16:creationId xmlns:a16="http://schemas.microsoft.com/office/drawing/2014/main" id="{F44C4A05-186C-4488-B8AE-5CCA79847C77}"/>
              </a:ext>
            </a:extLst>
          </p:cNvPr>
          <p:cNvSpPr/>
          <p:nvPr/>
        </p:nvSpPr>
        <p:spPr>
          <a:xfrm>
            <a:off x="8861809" y="442593"/>
            <a:ext cx="479618" cy="307777"/>
          </a:xfrm>
          <a:prstGeom prst="rect">
            <a:avLst/>
          </a:prstGeom>
          <a:noFill/>
        </p:spPr>
        <p:txBody>
          <a:bodyPr wrap="none" lIns="91440" tIns="45720" rIns="91440" bIns="45720">
            <a:spAutoFit/>
          </a:bodyPr>
          <a:lstStyle/>
          <a:p>
            <a:pPr algn="ctr"/>
            <a:r>
              <a:rPr lang="en-US" sz="1400" b="0" cap="none" spc="0" dirty="0">
                <a:ln w="0"/>
                <a:solidFill>
                  <a:schemeClr val="tx1"/>
                </a:solidFill>
                <a:effectLst>
                  <a:outerShdw blurRad="38100" dist="19050" dir="2700000" algn="tl" rotWithShape="0">
                    <a:schemeClr val="dk1">
                      <a:alpha val="40000"/>
                    </a:schemeClr>
                  </a:outerShdw>
                </a:effectLst>
                <a:latin typeface="Eras Demi ITC" panose="020B0805030504020804" pitchFamily="34" charset="0"/>
              </a:rPr>
              <a:t>DIP</a:t>
            </a:r>
          </a:p>
        </p:txBody>
      </p:sp>
    </p:spTree>
    <p:extLst>
      <p:ext uri="{BB962C8B-B14F-4D97-AF65-F5344CB8AC3E}">
        <p14:creationId xmlns:p14="http://schemas.microsoft.com/office/powerpoint/2010/main" val="2811100462"/>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 name="Title 34"/>
          <p:cNvSpPr>
            <a:spLocks noGrp="1"/>
          </p:cNvSpPr>
          <p:nvPr>
            <p:ph type="title"/>
          </p:nvPr>
        </p:nvSpPr>
        <p:spPr>
          <a:xfrm>
            <a:off x="-3710857" y="70542"/>
            <a:ext cx="9906000" cy="720000"/>
          </a:xfrm>
        </p:spPr>
        <p:txBody>
          <a:bodyPr>
            <a:normAutofit/>
          </a:bodyPr>
          <a:lstStyle/>
          <a:p>
            <a:r>
              <a:rPr lang="en-GB" sz="3200" b="1" dirty="0">
                <a:ln w="12700">
                  <a:solidFill>
                    <a:schemeClr val="tx1"/>
                  </a:solidFill>
                  <a:prstDash val="solid"/>
                </a:ln>
                <a:noFill/>
                <a:latin typeface="Eras Demi ITC" panose="020B0805030504020804" pitchFamily="34" charset="0"/>
              </a:rPr>
              <a:t>Design 3</a:t>
            </a:r>
            <a:endParaRPr lang="en-US" dirty="0">
              <a:latin typeface="Eras Demi ITC" panose="020B0805030504020804" pitchFamily="34" charset="0"/>
            </a:endParaRPr>
          </a:p>
        </p:txBody>
      </p:sp>
      <p:sp>
        <p:nvSpPr>
          <p:cNvPr id="42" name="Rectangle 41"/>
          <p:cNvSpPr/>
          <p:nvPr/>
        </p:nvSpPr>
        <p:spPr>
          <a:xfrm>
            <a:off x="2951320" y="5377863"/>
            <a:ext cx="5638664" cy="461665"/>
          </a:xfrm>
          <a:prstGeom prst="rect">
            <a:avLst/>
          </a:prstGeom>
        </p:spPr>
        <p:txBody>
          <a:bodyPr wrap="square" lIns="91440" tIns="45720" rIns="91440" bIns="45720" anchor="t">
            <a:spAutoFit/>
          </a:bodyPr>
          <a:lstStyle/>
          <a:p>
            <a:endParaRPr lang="en-GB" sz="1200" u="sng" dirty="0"/>
          </a:p>
          <a:p>
            <a:endParaRPr lang="en-GB" sz="1200" dirty="0">
              <a:latin typeface="+mn-lt"/>
            </a:endParaRPr>
          </a:p>
        </p:txBody>
      </p:sp>
      <p:sp>
        <p:nvSpPr>
          <p:cNvPr id="20" name="TextBox 1">
            <a:extLst>
              <a:ext uri="{FF2B5EF4-FFF2-40B4-BE49-F238E27FC236}">
                <a16:creationId xmlns:a16="http://schemas.microsoft.com/office/drawing/2014/main" id="{69712238-3A35-41E1-A184-4401BFFFA004}"/>
              </a:ext>
            </a:extLst>
          </p:cNvPr>
          <p:cNvSpPr txBox="1"/>
          <p:nvPr/>
        </p:nvSpPr>
        <p:spPr>
          <a:xfrm>
            <a:off x="742490" y="3426850"/>
            <a:ext cx="5345723" cy="646331"/>
          </a:xfrm>
          <a:prstGeom prst="rect">
            <a:avLst/>
          </a:prstGeom>
          <a:noFill/>
        </p:spPr>
        <p:txBody>
          <a:bodyPr wrap="square" lIns="91440" tIns="45720" rIns="91440" bIns="45720" rtlCol="0" anchor="t">
            <a:spAutoFit/>
          </a:bodyPr>
          <a:lstStyle>
            <a:defPPr>
              <a:defRPr lang="en-US"/>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pPr algn="ctr"/>
            <a:r>
              <a:rPr kumimoji="0" lang="en-GB" altLang="en-US" sz="1800" b="0" i="0" u="none" strike="noStrike" cap="none" normalizeH="0" baseline="0" dirty="0">
                <a:ln>
                  <a:noFill/>
                </a:ln>
                <a:solidFill>
                  <a:srgbClr val="000000"/>
                </a:solidFill>
                <a:effectLst/>
                <a:latin typeface="Eras Light ITC" panose="020B0402030504020804" pitchFamily="34" charset="0"/>
              </a:rPr>
              <a:t>Print out your third design and stick it in here.</a:t>
            </a:r>
          </a:p>
          <a:p>
            <a:pPr algn="ctr"/>
            <a:endParaRPr lang="en-GB" dirty="0"/>
          </a:p>
        </p:txBody>
      </p:sp>
      <p:sp>
        <p:nvSpPr>
          <p:cNvPr id="2" name="Text Box 6">
            <a:extLst>
              <a:ext uri="{FF2B5EF4-FFF2-40B4-BE49-F238E27FC236}">
                <a16:creationId xmlns:a16="http://schemas.microsoft.com/office/drawing/2014/main" id="{F5BAE086-9BCD-4FAE-9F7C-77CB92BE28D0}"/>
              </a:ext>
            </a:extLst>
          </p:cNvPr>
          <p:cNvSpPr txBox="1">
            <a:spLocks noChangeArrowheads="1"/>
          </p:cNvSpPr>
          <p:nvPr/>
        </p:nvSpPr>
        <p:spPr bwMode="auto">
          <a:xfrm>
            <a:off x="1775100" y="5373335"/>
            <a:ext cx="3995552" cy="1236945"/>
          </a:xfrm>
          <a:prstGeom prst="rect">
            <a:avLst/>
          </a:prstGeom>
          <a:noFill/>
          <a:ln w="9525" algn="in">
            <a:solidFill>
              <a:schemeClr val="tx1"/>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CCCCCC"/>
                  </a:outerShdw>
                </a:effectLst>
              </a14:hiddenEffects>
            </a:ext>
          </a:extLst>
        </p:spPr>
        <p:txBody>
          <a:bodyPr vert="horz" wrap="square" lIns="36576" tIns="36576" rIns="36576" bIns="36576"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200" b="0" i="0" u="sng" strike="noStrike" cap="none" normalizeH="0" baseline="0" dirty="0">
                <a:ln>
                  <a:noFill/>
                </a:ln>
                <a:solidFill>
                  <a:srgbClr val="000000"/>
                </a:solidFill>
                <a:effectLst/>
                <a:latin typeface="Eras Light ITC" panose="020B0402030504020804" pitchFamily="34" charset="0"/>
              </a:rPr>
              <a:t>Success criteria</a:t>
            </a:r>
          </a:p>
          <a:p>
            <a:pPr marR="0" lvl="0" algn="l" defTabSz="914400" rtl="0" eaLnBrk="0" fontAlgn="base" latinLnBrk="0" hangingPunct="0">
              <a:lnSpc>
                <a:spcPct val="100000"/>
              </a:lnSpc>
              <a:spcBef>
                <a:spcPct val="0"/>
              </a:spcBef>
              <a:spcAft>
                <a:spcPct val="0"/>
              </a:spcAft>
              <a:buClrTx/>
              <a:buSzTx/>
              <a:tabLst/>
            </a:pPr>
            <a:r>
              <a:rPr lang="en-GB" altLang="en-US" sz="1200" dirty="0">
                <a:solidFill>
                  <a:srgbClr val="000000"/>
                </a:solidFill>
                <a:latin typeface="Eras Light ITC" panose="020B0402030504020804" pitchFamily="34" charset="0"/>
              </a:rPr>
              <a:t>1. B</a:t>
            </a:r>
            <a:r>
              <a:rPr kumimoji="0" lang="en-GB" altLang="en-US" sz="1200" b="0" i="0" u="none" strike="noStrike" cap="none" normalizeH="0" baseline="0" dirty="0">
                <a:ln>
                  <a:noFill/>
                </a:ln>
                <a:solidFill>
                  <a:srgbClr val="000000"/>
                </a:solidFill>
                <a:effectLst/>
                <a:latin typeface="Eras Light ITC" panose="020B0402030504020804" pitchFamily="34" charset="0"/>
              </a:rPr>
              <a:t>lack outlines and holes through your Door Hanger  </a:t>
            </a:r>
          </a:p>
          <a:p>
            <a:pPr marR="0" lvl="0" algn="l" defTabSz="914400" rtl="0" eaLnBrk="0" fontAlgn="base" latinLnBrk="0" hangingPunct="0">
              <a:lnSpc>
                <a:spcPct val="100000"/>
              </a:lnSpc>
              <a:spcBef>
                <a:spcPct val="0"/>
              </a:spcBef>
              <a:spcAft>
                <a:spcPct val="0"/>
              </a:spcAft>
              <a:buClrTx/>
              <a:buSzTx/>
              <a:tabLst/>
            </a:pPr>
            <a:r>
              <a:rPr lang="en-GB" altLang="en-US" sz="1200" dirty="0">
                <a:solidFill>
                  <a:srgbClr val="000000"/>
                </a:solidFill>
                <a:latin typeface="Eras Light ITC" panose="020B0402030504020804" pitchFamily="34" charset="0"/>
              </a:rPr>
              <a:t>2. </a:t>
            </a:r>
            <a:r>
              <a:rPr kumimoji="0" lang="en-GB" altLang="en-US" sz="1200" b="0" i="0" u="none" strike="noStrike" cap="none" normalizeH="0" baseline="0" dirty="0">
                <a:ln>
                  <a:noFill/>
                </a:ln>
                <a:solidFill>
                  <a:srgbClr val="000000"/>
                </a:solidFill>
                <a:effectLst/>
                <a:latin typeface="Eras Light ITC" panose="020B0402030504020804" pitchFamily="34" charset="0"/>
              </a:rPr>
              <a:t>Blue engraved lines</a:t>
            </a: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200" b="0" i="0" u="none" strike="noStrike" cap="none" normalizeH="0" baseline="0" dirty="0">
                <a:ln>
                  <a:noFill/>
                </a:ln>
                <a:solidFill>
                  <a:srgbClr val="000000"/>
                </a:solidFill>
                <a:effectLst/>
                <a:latin typeface="Eras Light ITC" panose="020B0402030504020804" pitchFamily="34" charset="0"/>
              </a:rPr>
              <a:t>3. Interesting shape  </a:t>
            </a: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200" b="0" i="0" u="none" strike="noStrike" cap="none" normalizeH="0" baseline="0" dirty="0">
                <a:ln>
                  <a:noFill/>
                </a:ln>
                <a:solidFill>
                  <a:srgbClr val="000000"/>
                </a:solidFill>
                <a:effectLst/>
                <a:latin typeface="Eras Light ITC" panose="020B0402030504020804" pitchFamily="34" charset="0"/>
              </a:rPr>
              <a:t>4. Clean design with no half deleted lines</a:t>
            </a: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200" b="0" i="0" u="none" strike="noStrike" cap="none" normalizeH="0" baseline="0" dirty="0">
                <a:ln>
                  <a:noFill/>
                </a:ln>
                <a:solidFill>
                  <a:srgbClr val="000000"/>
                </a:solidFill>
                <a:effectLst/>
                <a:latin typeface="Eras Light ITC" panose="020B0402030504020804" pitchFamily="34" charset="0"/>
              </a:rPr>
              <a:t>5. Text written and ‘no fill’ applied in the settings section</a:t>
            </a:r>
            <a:endParaRPr kumimoji="0" lang="en-US" altLang="en-US" sz="1800" b="0" i="0" u="none" strike="noStrike" cap="none" normalizeH="0" baseline="0" dirty="0">
              <a:ln>
                <a:noFill/>
              </a:ln>
              <a:solidFill>
                <a:schemeClr val="tx1"/>
              </a:solidFill>
              <a:effectLst/>
              <a:latin typeface="Eras Light ITC" panose="020B0402030504020804" pitchFamily="34" charset="0"/>
            </a:endParaRPr>
          </a:p>
        </p:txBody>
      </p:sp>
      <p:sp>
        <p:nvSpPr>
          <p:cNvPr id="24" name="Text Box 3">
            <a:extLst>
              <a:ext uri="{FF2B5EF4-FFF2-40B4-BE49-F238E27FC236}">
                <a16:creationId xmlns:a16="http://schemas.microsoft.com/office/drawing/2014/main" id="{8E05D009-83C9-463A-B7CB-042D0AFDFCE6}"/>
              </a:ext>
            </a:extLst>
          </p:cNvPr>
          <p:cNvSpPr txBox="1">
            <a:spLocks noChangeArrowheads="1"/>
          </p:cNvSpPr>
          <p:nvPr/>
        </p:nvSpPr>
        <p:spPr bwMode="auto">
          <a:xfrm>
            <a:off x="7263812" y="790542"/>
            <a:ext cx="2171175" cy="640412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in">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CCCCCC"/>
                  </a:outerShdw>
                </a:effectLst>
              </a14:hiddenEffects>
            </a:ext>
          </a:extLst>
        </p:spPr>
        <p:txBody>
          <a:bodyPr vert="horz" wrap="square" lIns="36576" tIns="36576" rIns="36576" bIns="36576" numCol="1" anchor="t" anchorCtr="0" compatLnSpc="1">
            <a:prstTxWarp prst="textNoShape">
              <a:avLst/>
            </a:prstTxWarp>
          </a:bodyPr>
          <a:lstStyle>
            <a:defPPr>
              <a:defRPr lang="en-US"/>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100" b="1" i="0" u="none" strike="noStrike" cap="none" normalizeH="0" baseline="0" dirty="0">
                <a:ln>
                  <a:noFill/>
                </a:ln>
                <a:solidFill>
                  <a:srgbClr val="000000"/>
                </a:solidFill>
                <a:effectLst/>
                <a:latin typeface="Eras Demi ITC" panose="020B0805030504020804" pitchFamily="34" charset="0"/>
              </a:rPr>
              <a:t>Peer Evaluation     </a:t>
            </a:r>
            <a:endParaRPr kumimoji="0" lang="en-GB" altLang="en-US" sz="1100" b="0" i="0" u="none" strike="noStrike" cap="none" normalizeH="0" baseline="0" dirty="0">
              <a:ln>
                <a:noFill/>
              </a:ln>
              <a:solidFill>
                <a:srgbClr val="000000"/>
              </a:solidFill>
              <a:effectLst/>
              <a:latin typeface="Eras Demi ITC" panose="020B08050305040208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100" b="1" i="0" u="none" strike="noStrike" cap="none" normalizeH="0" baseline="0" dirty="0">
              <a:ln>
                <a:noFill/>
              </a:ln>
              <a:solidFill>
                <a:srgbClr val="000000"/>
              </a:solidFill>
              <a:effectLst/>
              <a:latin typeface="Eras Demi ITC" panose="020B08050305040208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100" b="0" i="0" u="none" strike="noStrike" cap="none" normalizeH="0" baseline="0" dirty="0">
                <a:ln>
                  <a:noFill/>
                </a:ln>
                <a:solidFill>
                  <a:srgbClr val="000000"/>
                </a:solidFill>
                <a:effectLst/>
                <a:latin typeface="Eras Demi ITC" panose="020B0805030504020804" pitchFamily="34" charset="0"/>
              </a:rPr>
              <a:t>Ask someone in the class to evaluate your best design. </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100" b="0" i="0" u="none" strike="noStrike" cap="none" normalizeH="0" baseline="0" dirty="0">
              <a:ln>
                <a:noFill/>
              </a:ln>
              <a:solidFill>
                <a:srgbClr val="000000"/>
              </a:solidFill>
              <a:effectLst/>
              <a:latin typeface="Eras Demi ITC" panose="020B08050305040208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100" b="0" i="0" u="none" strike="noStrike" cap="none" normalizeH="0" baseline="0" dirty="0">
                <a:ln>
                  <a:noFill/>
                </a:ln>
                <a:solidFill>
                  <a:srgbClr val="000000"/>
                </a:solidFill>
                <a:effectLst/>
                <a:latin typeface="Eras Demi ITC" panose="020B0805030504020804" pitchFamily="34" charset="0"/>
              </a:rPr>
              <a:t>Their name is</a:t>
            </a:r>
          </a:p>
          <a:p>
            <a:pPr marL="0" marR="0" lvl="0" indent="0" algn="l" defTabSz="914400" rtl="0" eaLnBrk="0" fontAlgn="base" latinLnBrk="0" hangingPunct="0">
              <a:lnSpc>
                <a:spcPct val="100000"/>
              </a:lnSpc>
              <a:spcBef>
                <a:spcPct val="0"/>
              </a:spcBef>
              <a:spcAft>
                <a:spcPct val="0"/>
              </a:spcAft>
              <a:buClrTx/>
              <a:buSzTx/>
              <a:buFontTx/>
              <a:buNone/>
              <a:tabLst/>
            </a:pPr>
            <a:endParaRPr lang="en-GB" altLang="en-US" sz="1100" dirty="0">
              <a:solidFill>
                <a:srgbClr val="000000"/>
              </a:solidFill>
              <a:latin typeface="Eras Demi ITC" panose="020B08050305040208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100" b="0" i="0" u="none" strike="noStrike" cap="none" normalizeH="0" baseline="0" dirty="0">
                <a:ln>
                  <a:noFill/>
                </a:ln>
                <a:solidFill>
                  <a:srgbClr val="000000"/>
                </a:solidFill>
                <a:effectLst/>
                <a:latin typeface="Eras Demi ITC" panose="020B0805030504020804" pitchFamily="34" charset="0"/>
              </a:rPr>
              <a:t>……………………………….</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100" b="0" i="0" u="none" strike="noStrike" cap="none" normalizeH="0" baseline="0" dirty="0">
              <a:ln>
                <a:noFill/>
              </a:ln>
              <a:solidFill>
                <a:srgbClr val="000000"/>
              </a:solidFill>
              <a:effectLst/>
              <a:latin typeface="Eras Demi ITC" panose="020B08050305040208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100" b="0" i="0" u="none" strike="noStrike" cap="none" normalizeH="0" baseline="0" dirty="0">
              <a:ln>
                <a:noFill/>
              </a:ln>
              <a:solidFill>
                <a:srgbClr val="000000"/>
              </a:solidFill>
              <a:effectLst/>
              <a:latin typeface="Eras Demi ITC" panose="020B08050305040208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100" b="0" i="0" u="none" strike="noStrike" cap="none" normalizeH="0" baseline="0" dirty="0">
                <a:ln>
                  <a:noFill/>
                </a:ln>
                <a:solidFill>
                  <a:srgbClr val="000000"/>
                </a:solidFill>
                <a:effectLst/>
                <a:latin typeface="Eras Demi ITC" panose="020B0805030504020804" pitchFamily="34" charset="0"/>
              </a:rPr>
              <a:t>Write three good things about the design</a:t>
            </a:r>
            <a:endParaRPr lang="en-GB" altLang="en-US" sz="1100" dirty="0">
              <a:solidFill>
                <a:srgbClr val="000000"/>
              </a:solidFill>
              <a:latin typeface="Eras Demi ITC" panose="020B08050305040208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100" b="0" i="0" u="none" strike="noStrike" cap="none" normalizeH="0" baseline="0" dirty="0">
              <a:ln>
                <a:noFill/>
              </a:ln>
              <a:solidFill>
                <a:srgbClr val="000000"/>
              </a:solidFill>
              <a:effectLst/>
              <a:latin typeface="Eras Demi ITC" panose="020B08050305040208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lang="en-GB" altLang="en-US" sz="1100" dirty="0">
                <a:solidFill>
                  <a:srgbClr val="000000"/>
                </a:solidFill>
                <a:latin typeface="Eras Demi ITC" panose="020B0805030504020804" pitchFamily="34" charset="0"/>
              </a:rPr>
              <a:t>1.</a:t>
            </a:r>
          </a:p>
          <a:p>
            <a:pPr marL="0" marR="0" lvl="0" indent="0" algn="l" defTabSz="914400" rtl="0" eaLnBrk="0" fontAlgn="base" latinLnBrk="0" hangingPunct="0">
              <a:lnSpc>
                <a:spcPct val="100000"/>
              </a:lnSpc>
              <a:spcBef>
                <a:spcPct val="0"/>
              </a:spcBef>
              <a:spcAft>
                <a:spcPct val="0"/>
              </a:spcAft>
              <a:buClrTx/>
              <a:buSzTx/>
              <a:buFontTx/>
              <a:buNone/>
              <a:tabLst/>
            </a:pPr>
            <a:endParaRPr lang="en-GB" altLang="en-US" sz="1100" dirty="0">
              <a:solidFill>
                <a:srgbClr val="000000"/>
              </a:solidFill>
              <a:latin typeface="Eras Demi ITC" panose="020B08050305040208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lang="en-GB" altLang="en-US" sz="1100" dirty="0">
              <a:solidFill>
                <a:srgbClr val="000000"/>
              </a:solidFill>
              <a:latin typeface="Eras Demi ITC" panose="020B08050305040208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lang="en-GB" altLang="en-US" sz="1100" dirty="0">
              <a:solidFill>
                <a:srgbClr val="000000"/>
              </a:solidFill>
              <a:latin typeface="Eras Demi ITC" panose="020B08050305040208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lang="en-GB" altLang="en-US" sz="1100" dirty="0">
                <a:solidFill>
                  <a:srgbClr val="000000"/>
                </a:solidFill>
                <a:latin typeface="Eras Demi ITC" panose="020B0805030504020804" pitchFamily="34" charset="0"/>
              </a:rPr>
              <a:t>2.</a:t>
            </a:r>
          </a:p>
          <a:p>
            <a:pPr marL="0" marR="0" lvl="0" indent="0" algn="l" defTabSz="914400" rtl="0" eaLnBrk="0" fontAlgn="base" latinLnBrk="0" hangingPunct="0">
              <a:lnSpc>
                <a:spcPct val="100000"/>
              </a:lnSpc>
              <a:spcBef>
                <a:spcPct val="0"/>
              </a:spcBef>
              <a:spcAft>
                <a:spcPct val="0"/>
              </a:spcAft>
              <a:buClrTx/>
              <a:buSzTx/>
              <a:buFontTx/>
              <a:buNone/>
              <a:tabLst/>
            </a:pPr>
            <a:endParaRPr lang="en-GB" altLang="en-US" sz="1100" dirty="0">
              <a:solidFill>
                <a:srgbClr val="000000"/>
              </a:solidFill>
              <a:latin typeface="Eras Demi ITC" panose="020B08050305040208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lang="en-GB" altLang="en-US" sz="1100" dirty="0">
              <a:solidFill>
                <a:srgbClr val="000000"/>
              </a:solidFill>
              <a:latin typeface="Eras Demi ITC" panose="020B08050305040208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lang="en-GB" altLang="en-US" sz="1100" dirty="0">
              <a:solidFill>
                <a:srgbClr val="000000"/>
              </a:solidFill>
              <a:latin typeface="Eras Demi ITC" panose="020B08050305040208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lang="en-GB" altLang="en-US" sz="1100" dirty="0">
                <a:solidFill>
                  <a:srgbClr val="000000"/>
                </a:solidFill>
                <a:latin typeface="Eras Demi ITC" panose="020B0805030504020804" pitchFamily="34" charset="0"/>
              </a:rPr>
              <a:t>3.</a:t>
            </a:r>
          </a:p>
          <a:p>
            <a:pPr marL="0" marR="0" lvl="0" indent="0" algn="l" defTabSz="914400" rtl="0" eaLnBrk="0" fontAlgn="base" latinLnBrk="0" hangingPunct="0">
              <a:lnSpc>
                <a:spcPct val="100000"/>
              </a:lnSpc>
              <a:spcBef>
                <a:spcPct val="0"/>
              </a:spcBef>
              <a:spcAft>
                <a:spcPct val="0"/>
              </a:spcAft>
              <a:buClrTx/>
              <a:buSzTx/>
              <a:buFontTx/>
              <a:buNone/>
              <a:tabLst/>
            </a:pPr>
            <a:endParaRPr lang="en-GB" altLang="en-US" sz="1100" dirty="0">
              <a:solidFill>
                <a:srgbClr val="000000"/>
              </a:solidFill>
              <a:latin typeface="Eras Demi ITC" panose="020B08050305040208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100" b="0" i="0" u="none" strike="noStrike" cap="none" normalizeH="0" baseline="0" dirty="0">
                <a:ln>
                  <a:noFill/>
                </a:ln>
                <a:solidFill>
                  <a:srgbClr val="000000"/>
                </a:solidFill>
                <a:effectLst/>
                <a:latin typeface="Eras Demi ITC" panose="020B0805030504020804" pitchFamily="34" charset="0"/>
              </a:rPr>
              <a:t>Write three things they could improve.</a:t>
            </a:r>
            <a:endParaRPr lang="en-GB" altLang="en-US" sz="1100" dirty="0">
              <a:solidFill>
                <a:srgbClr val="000000"/>
              </a:solidFill>
              <a:latin typeface="Eras Demi ITC" panose="020B08050305040208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100" b="0" i="0" u="none" strike="noStrike" cap="none" normalizeH="0" baseline="0" dirty="0">
              <a:ln>
                <a:noFill/>
              </a:ln>
              <a:solidFill>
                <a:srgbClr val="000000"/>
              </a:solidFill>
              <a:effectLst/>
              <a:latin typeface="Eras Demi ITC" panose="020B08050305040208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lang="en-GB" altLang="en-US" sz="1100" dirty="0">
                <a:solidFill>
                  <a:srgbClr val="000000"/>
                </a:solidFill>
                <a:latin typeface="Eras Demi ITC" panose="020B0805030504020804" pitchFamily="34" charset="0"/>
              </a:rPr>
              <a:t>1.</a:t>
            </a:r>
          </a:p>
          <a:p>
            <a:pPr marL="0" marR="0" lvl="0" indent="0" algn="l" defTabSz="914400" rtl="0" eaLnBrk="0" fontAlgn="base" latinLnBrk="0" hangingPunct="0">
              <a:lnSpc>
                <a:spcPct val="100000"/>
              </a:lnSpc>
              <a:spcBef>
                <a:spcPct val="0"/>
              </a:spcBef>
              <a:spcAft>
                <a:spcPct val="0"/>
              </a:spcAft>
              <a:buClrTx/>
              <a:buSzTx/>
              <a:buFontTx/>
              <a:buNone/>
              <a:tabLst/>
            </a:pPr>
            <a:endParaRPr lang="en-GB" altLang="en-US" sz="1100" dirty="0">
              <a:solidFill>
                <a:srgbClr val="000000"/>
              </a:solidFill>
              <a:latin typeface="Eras Demi ITC" panose="020B08050305040208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lang="en-GB" altLang="en-US" sz="1100" dirty="0">
              <a:solidFill>
                <a:srgbClr val="000000"/>
              </a:solidFill>
              <a:latin typeface="Eras Demi ITC" panose="020B08050305040208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lang="en-GB" altLang="en-US" sz="1100" dirty="0">
              <a:solidFill>
                <a:srgbClr val="000000"/>
              </a:solidFill>
              <a:latin typeface="Eras Demi ITC" panose="020B08050305040208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lang="en-GB" altLang="en-US" sz="1100" dirty="0">
                <a:solidFill>
                  <a:srgbClr val="000000"/>
                </a:solidFill>
                <a:latin typeface="Eras Demi ITC" panose="020B0805030504020804" pitchFamily="34" charset="0"/>
              </a:rPr>
              <a:t>2.</a:t>
            </a:r>
          </a:p>
          <a:p>
            <a:pPr marL="0" marR="0" lvl="0" indent="0" algn="l" defTabSz="914400" rtl="0" eaLnBrk="0" fontAlgn="base" latinLnBrk="0" hangingPunct="0">
              <a:lnSpc>
                <a:spcPct val="100000"/>
              </a:lnSpc>
              <a:spcBef>
                <a:spcPct val="0"/>
              </a:spcBef>
              <a:spcAft>
                <a:spcPct val="0"/>
              </a:spcAft>
              <a:buClrTx/>
              <a:buSzTx/>
              <a:buFontTx/>
              <a:buNone/>
              <a:tabLst/>
            </a:pPr>
            <a:endParaRPr lang="en-GB" altLang="en-US" sz="1100" dirty="0">
              <a:solidFill>
                <a:srgbClr val="000000"/>
              </a:solidFill>
              <a:latin typeface="Eras Demi ITC" panose="020B08050305040208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lang="en-GB" altLang="en-US" sz="1100" dirty="0">
              <a:solidFill>
                <a:srgbClr val="000000"/>
              </a:solidFill>
              <a:latin typeface="Eras Demi ITC" panose="020B08050305040208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lang="en-GB" altLang="en-US" sz="1100" dirty="0">
              <a:solidFill>
                <a:srgbClr val="000000"/>
              </a:solidFill>
              <a:latin typeface="Eras Demi ITC" panose="020B08050305040208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lang="en-GB" altLang="en-US" sz="1100" dirty="0">
                <a:solidFill>
                  <a:srgbClr val="000000"/>
                </a:solidFill>
                <a:latin typeface="Eras Demi ITC" panose="020B0805030504020804" pitchFamily="34" charset="0"/>
              </a:rPr>
              <a:t>3.</a:t>
            </a:r>
          </a:p>
          <a:p>
            <a:pPr marL="0" marR="0" lvl="0" indent="0" algn="l" defTabSz="914400" rtl="0" eaLnBrk="0" fontAlgn="base" latinLnBrk="0" hangingPunct="0">
              <a:lnSpc>
                <a:spcPct val="100000"/>
              </a:lnSpc>
              <a:spcBef>
                <a:spcPct val="0"/>
              </a:spcBef>
              <a:spcAft>
                <a:spcPct val="0"/>
              </a:spcAft>
              <a:buClrTx/>
              <a:buSzTx/>
              <a:buFontTx/>
              <a:buNone/>
              <a:tabLst/>
            </a:pPr>
            <a:endParaRPr lang="en-GB" altLang="en-US" sz="1000" dirty="0">
              <a:solidFill>
                <a:srgbClr val="000000"/>
              </a:solidFill>
              <a:latin typeface="Eras Demi ITC" panose="020B0805030504020804" pitchFamily="34" charset="0"/>
            </a:endParaRPr>
          </a:p>
        </p:txBody>
      </p:sp>
      <p:sp>
        <p:nvSpPr>
          <p:cNvPr id="8" name="Rounded Rectangle 51">
            <a:extLst>
              <a:ext uri="{FF2B5EF4-FFF2-40B4-BE49-F238E27FC236}">
                <a16:creationId xmlns:a16="http://schemas.microsoft.com/office/drawing/2014/main" id="{4830F5AE-6256-4A23-BD62-C871D022CFBB}"/>
              </a:ext>
            </a:extLst>
          </p:cNvPr>
          <p:cNvSpPr/>
          <p:nvPr/>
        </p:nvSpPr>
        <p:spPr>
          <a:xfrm>
            <a:off x="281940" y="790542"/>
            <a:ext cx="9342119" cy="5996916"/>
          </a:xfrm>
          <a:prstGeom prst="rect">
            <a:avLst/>
          </a:prstGeom>
          <a:no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t"/>
          <a:lstStyle/>
          <a:p>
            <a:pPr algn="ctr"/>
            <a:endParaRPr lang="en-GB" sz="1400" u="sng" dirty="0">
              <a:solidFill>
                <a:srgbClr val="000000"/>
              </a:solidFill>
              <a:cs typeface="Calibri"/>
            </a:endParaRPr>
          </a:p>
        </p:txBody>
      </p:sp>
      <p:pic>
        <p:nvPicPr>
          <p:cNvPr id="9" name="Picture 2">
            <a:extLst>
              <a:ext uri="{FF2B5EF4-FFF2-40B4-BE49-F238E27FC236}">
                <a16:creationId xmlns:a16="http://schemas.microsoft.com/office/drawing/2014/main" id="{FE6E85F4-61C3-459F-A4CA-08BA713EF0E3}"/>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rot="11212811" flipV="1">
            <a:off x="8388561" y="66050"/>
            <a:ext cx="1146193" cy="722716"/>
          </a:xfrm>
          <a:prstGeom prst="rect">
            <a:avLst/>
          </a:prstGeom>
          <a:noFill/>
          <a:extLst>
            <a:ext uri="{909E8E84-426E-40DD-AFC4-6F175D3DCCD1}">
              <a14:hiddenFill xmlns:a14="http://schemas.microsoft.com/office/drawing/2010/main">
                <a:solidFill>
                  <a:srgbClr val="FFFFFF"/>
                </a:solidFill>
              </a14:hiddenFill>
            </a:ext>
          </a:extLst>
        </p:spPr>
      </p:pic>
      <p:sp>
        <p:nvSpPr>
          <p:cNvPr id="10" name="TextBox 9">
            <a:extLst>
              <a:ext uri="{FF2B5EF4-FFF2-40B4-BE49-F238E27FC236}">
                <a16:creationId xmlns:a16="http://schemas.microsoft.com/office/drawing/2014/main" id="{56AF05DB-831C-48BD-BA19-AE49DF0EB190}"/>
              </a:ext>
            </a:extLst>
          </p:cNvPr>
          <p:cNvSpPr txBox="1"/>
          <p:nvPr/>
        </p:nvSpPr>
        <p:spPr>
          <a:xfrm>
            <a:off x="2352664" y="326613"/>
            <a:ext cx="5018078" cy="307777"/>
          </a:xfrm>
          <a:prstGeom prst="rect">
            <a:avLst/>
          </a:prstGeom>
          <a:noFill/>
        </p:spPr>
        <p:txBody>
          <a:bodyPr wrap="square" rtlCol="0">
            <a:spAutoFit/>
          </a:bodyPr>
          <a:lstStyle/>
          <a:p>
            <a:r>
              <a:rPr lang="en-GB" sz="1400" b="1" dirty="0">
                <a:latin typeface="Eras Light ITC" panose="020B0402030504020804" pitchFamily="34" charset="0"/>
              </a:rPr>
              <a:t>LI: Evaluate your peer’s work and recognise the importance </a:t>
            </a:r>
          </a:p>
        </p:txBody>
      </p:sp>
      <p:sp>
        <p:nvSpPr>
          <p:cNvPr id="11" name="Rectangle 10">
            <a:extLst>
              <a:ext uri="{FF2B5EF4-FFF2-40B4-BE49-F238E27FC236}">
                <a16:creationId xmlns:a16="http://schemas.microsoft.com/office/drawing/2014/main" id="{28C85195-68E6-4377-A542-2423587158D9}"/>
              </a:ext>
            </a:extLst>
          </p:cNvPr>
          <p:cNvSpPr/>
          <p:nvPr/>
        </p:nvSpPr>
        <p:spPr>
          <a:xfrm>
            <a:off x="8721848" y="427408"/>
            <a:ext cx="479618" cy="307777"/>
          </a:xfrm>
          <a:prstGeom prst="rect">
            <a:avLst/>
          </a:prstGeom>
          <a:noFill/>
        </p:spPr>
        <p:txBody>
          <a:bodyPr wrap="none" lIns="91440" tIns="45720" rIns="91440" bIns="45720">
            <a:spAutoFit/>
          </a:bodyPr>
          <a:lstStyle/>
          <a:p>
            <a:pPr algn="ctr"/>
            <a:r>
              <a:rPr lang="en-US" sz="1400" b="0" cap="none" spc="0" dirty="0">
                <a:ln w="0"/>
                <a:solidFill>
                  <a:schemeClr val="tx1"/>
                </a:solidFill>
                <a:effectLst>
                  <a:outerShdw blurRad="38100" dist="19050" dir="2700000" algn="tl" rotWithShape="0">
                    <a:schemeClr val="dk1">
                      <a:alpha val="40000"/>
                    </a:schemeClr>
                  </a:outerShdw>
                </a:effectLst>
                <a:latin typeface="Eras Demi ITC" panose="020B0805030504020804" pitchFamily="34" charset="0"/>
              </a:rPr>
              <a:t>DIP</a:t>
            </a:r>
          </a:p>
        </p:txBody>
      </p:sp>
    </p:spTree>
    <p:extLst>
      <p:ext uri="{BB962C8B-B14F-4D97-AF65-F5344CB8AC3E}">
        <p14:creationId xmlns:p14="http://schemas.microsoft.com/office/powerpoint/2010/main" val="2650882695"/>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Rounded Rectangle 51">
            <a:extLst>
              <a:ext uri="{FF2B5EF4-FFF2-40B4-BE49-F238E27FC236}">
                <a16:creationId xmlns:a16="http://schemas.microsoft.com/office/drawing/2014/main" id="{E2A85803-C79B-485F-9B74-EA98E9923C81}"/>
              </a:ext>
            </a:extLst>
          </p:cNvPr>
          <p:cNvSpPr/>
          <p:nvPr/>
        </p:nvSpPr>
        <p:spPr>
          <a:xfrm>
            <a:off x="308138" y="820764"/>
            <a:ext cx="9342119" cy="5670075"/>
          </a:xfrm>
          <a:prstGeom prst="rect">
            <a:avLst/>
          </a:prstGeom>
          <a:no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t"/>
          <a:lstStyle/>
          <a:p>
            <a:pPr algn="ctr"/>
            <a:endParaRPr lang="en-GB" sz="1400" u="sng" dirty="0">
              <a:solidFill>
                <a:srgbClr val="000000"/>
              </a:solidFill>
              <a:cs typeface="Calibri"/>
            </a:endParaRPr>
          </a:p>
        </p:txBody>
      </p:sp>
      <p:sp>
        <p:nvSpPr>
          <p:cNvPr id="35" name="Title 34"/>
          <p:cNvSpPr>
            <a:spLocks noGrp="1"/>
          </p:cNvSpPr>
          <p:nvPr>
            <p:ph type="title"/>
          </p:nvPr>
        </p:nvSpPr>
        <p:spPr>
          <a:xfrm>
            <a:off x="-1316016" y="88860"/>
            <a:ext cx="9906000" cy="720000"/>
          </a:xfrm>
        </p:spPr>
        <p:txBody>
          <a:bodyPr>
            <a:normAutofit/>
          </a:bodyPr>
          <a:lstStyle/>
          <a:p>
            <a:r>
              <a:rPr lang="en-GB" sz="3200" b="1" dirty="0">
                <a:ln w="12700">
                  <a:solidFill>
                    <a:schemeClr val="tx1"/>
                  </a:solidFill>
                  <a:prstDash val="solid"/>
                </a:ln>
                <a:noFill/>
                <a:latin typeface="Eras Demi ITC" panose="020B0805030504020804" pitchFamily="34" charset="0"/>
              </a:rPr>
              <a:t>Design – Three Evaluated Designs</a:t>
            </a:r>
            <a:endParaRPr lang="en-US" dirty="0">
              <a:latin typeface="Eras Demi ITC" panose="020B0805030504020804" pitchFamily="34" charset="0"/>
            </a:endParaRPr>
          </a:p>
        </p:txBody>
      </p:sp>
      <p:sp>
        <p:nvSpPr>
          <p:cNvPr id="42" name="Rectangle 41"/>
          <p:cNvSpPr/>
          <p:nvPr/>
        </p:nvSpPr>
        <p:spPr>
          <a:xfrm>
            <a:off x="2951320" y="5377863"/>
            <a:ext cx="5638664" cy="461665"/>
          </a:xfrm>
          <a:prstGeom prst="rect">
            <a:avLst/>
          </a:prstGeom>
        </p:spPr>
        <p:txBody>
          <a:bodyPr wrap="square" lIns="91440" tIns="45720" rIns="91440" bIns="45720" anchor="t">
            <a:spAutoFit/>
          </a:bodyPr>
          <a:lstStyle/>
          <a:p>
            <a:endParaRPr lang="en-GB" sz="1200" u="sng" dirty="0"/>
          </a:p>
          <a:p>
            <a:endParaRPr lang="en-GB" sz="1200" dirty="0">
              <a:latin typeface="+mn-lt"/>
            </a:endParaRPr>
          </a:p>
        </p:txBody>
      </p:sp>
      <p:sp>
        <p:nvSpPr>
          <p:cNvPr id="20" name="Text Box 2">
            <a:extLst>
              <a:ext uri="{FF2B5EF4-FFF2-40B4-BE49-F238E27FC236}">
                <a16:creationId xmlns:a16="http://schemas.microsoft.com/office/drawing/2014/main" id="{F5247791-65B1-4428-982F-C1AB14215127}"/>
              </a:ext>
            </a:extLst>
          </p:cNvPr>
          <p:cNvSpPr txBox="1">
            <a:spLocks noChangeArrowheads="1"/>
          </p:cNvSpPr>
          <p:nvPr/>
        </p:nvSpPr>
        <p:spPr bwMode="auto">
          <a:xfrm>
            <a:off x="2474401" y="3144000"/>
            <a:ext cx="5670550" cy="90487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in">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CCCCCC"/>
                  </a:outerShdw>
                </a:effectLst>
              </a14:hiddenEffects>
            </a:ext>
          </a:extLst>
        </p:spPr>
        <p:txBody>
          <a:bodyPr vert="horz" wrap="square" lIns="36576" tIns="36576" rIns="36576" bIns="36576" numCol="1" anchor="t" anchorCtr="0" compatLnSpc="1">
            <a:prstTxWarp prst="textNoShape">
              <a:avLst/>
            </a:prstTxWarp>
          </a:bodyPr>
          <a:lstStyle>
            <a:defPPr>
              <a:defRPr lang="en-US"/>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b="1" i="0" u="none" strike="noStrike" cap="none" normalizeH="0" baseline="0" dirty="0">
              <a:ln>
                <a:noFill/>
              </a:ln>
              <a:solidFill>
                <a:srgbClr val="000000"/>
              </a:solidFill>
              <a:effectLst/>
              <a:latin typeface="Tahoma" panose="020B060403050404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b="0" i="0" u="none" strike="noStrike" cap="none" normalizeH="0" baseline="0" dirty="0">
                <a:ln>
                  <a:noFill/>
                </a:ln>
                <a:solidFill>
                  <a:srgbClr val="000000"/>
                </a:solidFill>
                <a:effectLst/>
                <a:latin typeface="Eras Light ITC" panose="020B0402030504020804" pitchFamily="34" charset="0"/>
              </a:rPr>
              <a:t>Stick in your 3 evaluated designs on this page.</a:t>
            </a:r>
            <a:endParaRPr kumimoji="0" lang="en-US" altLang="en-US" b="0" i="0" u="none" strike="noStrike" cap="none" normalizeH="0" baseline="0" dirty="0">
              <a:ln>
                <a:noFill/>
              </a:ln>
              <a:solidFill>
                <a:schemeClr val="tx1"/>
              </a:solidFill>
              <a:effectLst/>
              <a:latin typeface="Eras Light ITC" panose="020B0402030504020804" pitchFamily="34" charset="0"/>
            </a:endParaRPr>
          </a:p>
        </p:txBody>
      </p:sp>
      <p:sp>
        <p:nvSpPr>
          <p:cNvPr id="16" name="Rectangle 15">
            <a:extLst>
              <a:ext uri="{FF2B5EF4-FFF2-40B4-BE49-F238E27FC236}">
                <a16:creationId xmlns:a16="http://schemas.microsoft.com/office/drawing/2014/main" id="{C881FC53-A748-44D8-96D8-5E0A0C443344}"/>
              </a:ext>
            </a:extLst>
          </p:cNvPr>
          <p:cNvSpPr/>
          <p:nvPr/>
        </p:nvSpPr>
        <p:spPr>
          <a:xfrm>
            <a:off x="7058640" y="4717668"/>
            <a:ext cx="2770816" cy="1973063"/>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GB" dirty="0">
              <a:solidFill>
                <a:schemeClr val="tx1"/>
              </a:solidFill>
            </a:endParaRPr>
          </a:p>
        </p:txBody>
      </p:sp>
      <p:sp>
        <p:nvSpPr>
          <p:cNvPr id="17" name="TextBox 16">
            <a:extLst>
              <a:ext uri="{FF2B5EF4-FFF2-40B4-BE49-F238E27FC236}">
                <a16:creationId xmlns:a16="http://schemas.microsoft.com/office/drawing/2014/main" id="{2DB185B8-5985-4F2B-B08D-7AB0404450F3}"/>
              </a:ext>
            </a:extLst>
          </p:cNvPr>
          <p:cNvSpPr txBox="1"/>
          <p:nvPr/>
        </p:nvSpPr>
        <p:spPr>
          <a:xfrm>
            <a:off x="7088729" y="4723741"/>
            <a:ext cx="2415450" cy="589905"/>
          </a:xfrm>
          <a:prstGeom prst="rect">
            <a:avLst/>
          </a:prstGeom>
          <a:noFill/>
        </p:spPr>
        <p:txBody>
          <a:bodyPr wrap="square" rtlCol="0">
            <a:spAutoFit/>
          </a:bodyPr>
          <a:lstStyle/>
          <a:p>
            <a:pPr>
              <a:spcBef>
                <a:spcPts val="400"/>
              </a:spcBef>
            </a:pPr>
            <a:r>
              <a:rPr lang="en-GB" sz="1050" b="1" u="sng" dirty="0">
                <a:latin typeface="+mn-lt"/>
              </a:rPr>
              <a:t>Developed Ideas – </a:t>
            </a:r>
            <a:r>
              <a:rPr lang="en-GB" sz="1050" b="1" i="1" u="sng" dirty="0">
                <a:latin typeface="+mn-lt"/>
              </a:rPr>
              <a:t>Success Criteria</a:t>
            </a:r>
          </a:p>
          <a:p>
            <a:pPr>
              <a:spcBef>
                <a:spcPts val="400"/>
              </a:spcBef>
            </a:pPr>
            <a:endParaRPr lang="en-GB" altLang="en-US" sz="1050" b="1" i="1" dirty="0">
              <a:latin typeface="+mn-lt"/>
            </a:endParaRPr>
          </a:p>
          <a:p>
            <a:endParaRPr lang="en-GB" altLang="en-US" sz="800" dirty="0">
              <a:latin typeface="Calibri" pitchFamily="34" charset="0"/>
            </a:endParaRPr>
          </a:p>
        </p:txBody>
      </p:sp>
      <p:sp>
        <p:nvSpPr>
          <p:cNvPr id="18" name="Rectangle 17">
            <a:extLst>
              <a:ext uri="{FF2B5EF4-FFF2-40B4-BE49-F238E27FC236}">
                <a16:creationId xmlns:a16="http://schemas.microsoft.com/office/drawing/2014/main" id="{95144215-5FDC-4275-A4CF-EB33D76C560C}"/>
              </a:ext>
            </a:extLst>
          </p:cNvPr>
          <p:cNvSpPr/>
          <p:nvPr/>
        </p:nvSpPr>
        <p:spPr>
          <a:xfrm>
            <a:off x="9501038" y="4985149"/>
            <a:ext cx="190989" cy="182016"/>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9" name="Rectangle 18">
            <a:extLst>
              <a:ext uri="{FF2B5EF4-FFF2-40B4-BE49-F238E27FC236}">
                <a16:creationId xmlns:a16="http://schemas.microsoft.com/office/drawing/2014/main" id="{A7BB0B9A-B83E-44EA-A436-10AC45CC2875}"/>
              </a:ext>
            </a:extLst>
          </p:cNvPr>
          <p:cNvSpPr/>
          <p:nvPr/>
        </p:nvSpPr>
        <p:spPr>
          <a:xfrm>
            <a:off x="9501038" y="5581127"/>
            <a:ext cx="190989" cy="182016"/>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8" name="Rectangle 27">
            <a:extLst>
              <a:ext uri="{FF2B5EF4-FFF2-40B4-BE49-F238E27FC236}">
                <a16:creationId xmlns:a16="http://schemas.microsoft.com/office/drawing/2014/main" id="{C886389B-18DF-4B61-AD6A-32D70A7C647D}"/>
              </a:ext>
            </a:extLst>
          </p:cNvPr>
          <p:cNvSpPr/>
          <p:nvPr/>
        </p:nvSpPr>
        <p:spPr>
          <a:xfrm>
            <a:off x="9501038" y="5295103"/>
            <a:ext cx="190989" cy="182016"/>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pic>
        <p:nvPicPr>
          <p:cNvPr id="15" name="Picture 5" descr="C:\Users\David\AppData\Local\Microsoft\Windows\INetCache\IE\XJVJXHFD\green-steps[1].png">
            <a:extLst>
              <a:ext uri="{FF2B5EF4-FFF2-40B4-BE49-F238E27FC236}">
                <a16:creationId xmlns:a16="http://schemas.microsoft.com/office/drawing/2014/main" id="{2CFF0E31-6EE3-4586-9AC0-2BBFCE462937}"/>
              </a:ext>
            </a:extLst>
          </p:cNvPr>
          <p:cNvPicPr>
            <a:picLocks noChangeAspect="1" noChangeArrowheads="1"/>
          </p:cNvPicPr>
          <p:nvPr/>
        </p:nvPicPr>
        <p:blipFill>
          <a:blip r:embed="rId2" cstate="print">
            <a:biLevel thresh="75000"/>
            <a:extLst>
              <a:ext uri="{28A0092B-C50C-407E-A947-70E740481C1C}">
                <a14:useLocalDpi xmlns:a14="http://schemas.microsoft.com/office/drawing/2010/main" val="0"/>
              </a:ext>
            </a:extLst>
          </a:blip>
          <a:srcRect/>
          <a:stretch>
            <a:fillRect/>
          </a:stretch>
        </p:blipFill>
        <p:spPr bwMode="auto">
          <a:xfrm>
            <a:off x="7088729" y="6207023"/>
            <a:ext cx="483708" cy="483708"/>
          </a:xfrm>
          <a:prstGeom prst="rect">
            <a:avLst/>
          </a:prstGeom>
          <a:noFill/>
          <a:extLst>
            <a:ext uri="{909E8E84-426E-40DD-AFC4-6F175D3DCCD1}">
              <a14:hiddenFill xmlns:a14="http://schemas.microsoft.com/office/drawing/2010/main">
                <a:solidFill>
                  <a:srgbClr val="FFFFFF"/>
                </a:solidFill>
              </a14:hiddenFill>
            </a:ext>
          </a:extLst>
        </p:spPr>
      </p:pic>
      <p:sp>
        <p:nvSpPr>
          <p:cNvPr id="29" name="TextBox 28">
            <a:extLst>
              <a:ext uri="{FF2B5EF4-FFF2-40B4-BE49-F238E27FC236}">
                <a16:creationId xmlns:a16="http://schemas.microsoft.com/office/drawing/2014/main" id="{4D8EA905-20C0-4FFB-A339-908FEB056BD5}"/>
              </a:ext>
            </a:extLst>
          </p:cNvPr>
          <p:cNvSpPr txBox="1"/>
          <p:nvPr/>
        </p:nvSpPr>
        <p:spPr>
          <a:xfrm>
            <a:off x="7647662" y="6246763"/>
            <a:ext cx="2211883" cy="411203"/>
          </a:xfrm>
          <a:prstGeom prst="rect">
            <a:avLst/>
          </a:prstGeom>
          <a:noFill/>
        </p:spPr>
        <p:txBody>
          <a:bodyPr wrap="square">
            <a:spAutoFit/>
          </a:bodyPr>
          <a:lstStyle/>
          <a:p>
            <a:pPr marL="0" marR="0" indent="0">
              <a:lnSpc>
                <a:spcPct val="119000"/>
              </a:lnSpc>
              <a:spcBef>
                <a:spcPts val="0"/>
              </a:spcBef>
              <a:spcAft>
                <a:spcPts val="0"/>
              </a:spcAft>
            </a:pPr>
            <a:r>
              <a:rPr lang="en-GB" sz="900" b="1" i="1" kern="1400" dirty="0">
                <a:ln>
                  <a:noFill/>
                </a:ln>
                <a:effectLst/>
                <a:latin typeface="Calibri" panose="020F0502020204030204" pitchFamily="34" charset="0"/>
              </a:rPr>
              <a:t>Next Steps… save your finished design in the department </a:t>
            </a:r>
            <a:r>
              <a:rPr lang="en-GB" sz="900" b="1" i="1" kern="1400" dirty="0" err="1">
                <a:ln>
                  <a:noFill/>
                </a:ln>
                <a:effectLst/>
                <a:latin typeface="Calibri" panose="020F0502020204030204" pitchFamily="34" charset="0"/>
              </a:rPr>
              <a:t>dropbox</a:t>
            </a:r>
            <a:r>
              <a:rPr lang="en-GB" sz="900" b="1" i="1" kern="1400" dirty="0">
                <a:ln>
                  <a:noFill/>
                </a:ln>
                <a:effectLst/>
                <a:latin typeface="Calibri" panose="020F0502020204030204" pitchFamily="34" charset="0"/>
              </a:rPr>
              <a:t>.</a:t>
            </a:r>
            <a:endParaRPr lang="en-GB" sz="2800" kern="1400" dirty="0">
              <a:ln>
                <a:noFill/>
              </a:ln>
              <a:effectLst/>
              <a:latin typeface="Calibri" panose="020F0502020204030204" pitchFamily="34" charset="0"/>
            </a:endParaRPr>
          </a:p>
        </p:txBody>
      </p:sp>
      <p:sp>
        <p:nvSpPr>
          <p:cNvPr id="31" name="TextBox 30">
            <a:extLst>
              <a:ext uri="{FF2B5EF4-FFF2-40B4-BE49-F238E27FC236}">
                <a16:creationId xmlns:a16="http://schemas.microsoft.com/office/drawing/2014/main" id="{95DFF698-5637-47C7-91A3-478723A39291}"/>
              </a:ext>
            </a:extLst>
          </p:cNvPr>
          <p:cNvSpPr txBox="1"/>
          <p:nvPr/>
        </p:nvSpPr>
        <p:spPr>
          <a:xfrm>
            <a:off x="7039458" y="4945151"/>
            <a:ext cx="2445539" cy="1200329"/>
          </a:xfrm>
          <a:prstGeom prst="rect">
            <a:avLst/>
          </a:prstGeom>
          <a:noFill/>
        </p:spPr>
        <p:txBody>
          <a:bodyPr wrap="square">
            <a:spAutoFit/>
          </a:bodyPr>
          <a:lstStyle/>
          <a:p>
            <a:pPr marL="85725" lvl="0" indent="-85725">
              <a:buFont typeface="Arial" panose="020B0604020202020204" pitchFamily="34" charset="0"/>
              <a:buChar char="•"/>
              <a:defRPr/>
            </a:pPr>
            <a:r>
              <a:rPr lang="en-GB" altLang="en-US" sz="800">
                <a:solidFill>
                  <a:srgbClr val="000000"/>
                </a:solidFill>
                <a:latin typeface="Eras Medium ITC" panose="020B0602030504020804" pitchFamily="34" charset="0"/>
              </a:rPr>
              <a:t>B</a:t>
            </a:r>
            <a:r>
              <a:rPr kumimoji="0" lang="en-GB" altLang="en-US" sz="800" b="0" i="0" u="none" strike="noStrike" cap="none" normalizeH="0" baseline="0">
                <a:ln>
                  <a:noFill/>
                </a:ln>
                <a:solidFill>
                  <a:srgbClr val="000000"/>
                </a:solidFill>
                <a:effectLst/>
                <a:latin typeface="Eras Medium ITC" panose="020B0602030504020804" pitchFamily="34" charset="0"/>
              </a:rPr>
              <a:t>lack outlines and holes through your Door Hanger</a:t>
            </a:r>
            <a:r>
              <a:rPr lang="en-GB" altLang="en-US" sz="800" kern="0">
                <a:solidFill>
                  <a:prstClr val="black"/>
                </a:solidFill>
              </a:rPr>
              <a:t> </a:t>
            </a:r>
          </a:p>
          <a:p>
            <a:pPr marL="85725" lvl="0" indent="-85725">
              <a:buFont typeface="Arial" panose="020B0604020202020204" pitchFamily="34" charset="0"/>
              <a:buChar char="•"/>
              <a:defRPr/>
            </a:pPr>
            <a:endParaRPr kumimoji="0" lang="en-GB" altLang="en-US" sz="800" b="0" i="0" u="none" strike="noStrike" kern="0" cap="none" spc="0" normalizeH="0" baseline="0" noProof="0">
              <a:ln>
                <a:noFill/>
              </a:ln>
              <a:solidFill>
                <a:prstClr val="black"/>
              </a:solidFill>
              <a:effectLst/>
              <a:uLnTx/>
              <a:uFillTx/>
              <a:cs typeface="Arial" charset="0"/>
            </a:endParaRPr>
          </a:p>
          <a:p>
            <a:pPr marL="85725" marR="0" lvl="0" indent="-85725" defTabSz="914400" eaLnBrk="1" fontAlgn="base" latinLnBrk="0" hangingPunct="1">
              <a:lnSpc>
                <a:spcPct val="100000"/>
              </a:lnSpc>
              <a:spcBef>
                <a:spcPct val="0"/>
              </a:spcBef>
              <a:spcAft>
                <a:spcPct val="0"/>
              </a:spcAft>
              <a:buClrTx/>
              <a:buSzTx/>
              <a:buFont typeface="Arial" panose="020B0604020202020204" pitchFamily="34" charset="0"/>
              <a:buChar char="•"/>
              <a:tabLst/>
              <a:defRPr/>
            </a:pPr>
            <a:r>
              <a:rPr kumimoji="0" lang="en-GB" altLang="en-US" sz="800" b="0" i="0" u="none" strike="noStrike" kern="0" cap="none" spc="0" normalizeH="0" baseline="0" noProof="0">
                <a:ln>
                  <a:noFill/>
                </a:ln>
                <a:solidFill>
                  <a:prstClr val="black"/>
                </a:solidFill>
                <a:effectLst/>
                <a:uLnTx/>
                <a:uFillTx/>
                <a:cs typeface="Arial" charset="0"/>
              </a:rPr>
              <a:t>Blue engraved lines</a:t>
            </a:r>
          </a:p>
          <a:p>
            <a:pPr marL="85725" marR="0" lvl="0" indent="-85725" defTabSz="914400" eaLnBrk="1" fontAlgn="base" latinLnBrk="0" hangingPunct="1">
              <a:lnSpc>
                <a:spcPct val="100000"/>
              </a:lnSpc>
              <a:spcBef>
                <a:spcPct val="0"/>
              </a:spcBef>
              <a:spcAft>
                <a:spcPct val="0"/>
              </a:spcAft>
              <a:buClrTx/>
              <a:buSzTx/>
              <a:buFont typeface="Arial" panose="020B0604020202020204" pitchFamily="34" charset="0"/>
              <a:buChar char="•"/>
              <a:tabLst/>
              <a:defRPr/>
            </a:pPr>
            <a:endParaRPr kumimoji="0" lang="en-GB" altLang="en-US" sz="800" b="0" i="0" u="none" strike="noStrike" kern="0" cap="none" spc="0" normalizeH="0" baseline="0" noProof="0">
              <a:ln>
                <a:noFill/>
              </a:ln>
              <a:solidFill>
                <a:prstClr val="black"/>
              </a:solidFill>
              <a:effectLst/>
              <a:uLnTx/>
              <a:uFillTx/>
              <a:cs typeface="Arial" charset="0"/>
            </a:endParaRPr>
          </a:p>
          <a:p>
            <a:pPr marL="85725" marR="0" lvl="0" indent="-85725" defTabSz="914400" eaLnBrk="1" fontAlgn="base" latinLnBrk="0" hangingPunct="1">
              <a:lnSpc>
                <a:spcPct val="100000"/>
              </a:lnSpc>
              <a:spcBef>
                <a:spcPct val="0"/>
              </a:spcBef>
              <a:spcAft>
                <a:spcPct val="0"/>
              </a:spcAft>
              <a:buClrTx/>
              <a:buSzTx/>
              <a:buFont typeface="Arial" panose="020B0604020202020204" pitchFamily="34" charset="0"/>
              <a:buChar char="•"/>
              <a:tabLst/>
              <a:defRPr/>
            </a:pPr>
            <a:r>
              <a:rPr kumimoji="0" lang="en-GB" altLang="en-US" sz="800" b="0" i="0" u="none" strike="noStrike" kern="0" cap="none" spc="0" normalizeH="0" baseline="0" noProof="0">
                <a:ln>
                  <a:noFill/>
                </a:ln>
                <a:solidFill>
                  <a:prstClr val="black"/>
                </a:solidFill>
                <a:effectLst/>
                <a:uLnTx/>
                <a:uFillTx/>
                <a:cs typeface="Arial" charset="0"/>
              </a:rPr>
              <a:t>Clean design with not half-deleted lines</a:t>
            </a:r>
          </a:p>
          <a:p>
            <a:pPr marR="0" lvl="0" defTabSz="914400" eaLnBrk="1" fontAlgn="base" latinLnBrk="0" hangingPunct="1">
              <a:lnSpc>
                <a:spcPct val="100000"/>
              </a:lnSpc>
              <a:spcBef>
                <a:spcPct val="0"/>
              </a:spcBef>
              <a:spcAft>
                <a:spcPct val="0"/>
              </a:spcAft>
              <a:buClrTx/>
              <a:buSzTx/>
              <a:tabLst/>
              <a:defRPr/>
            </a:pPr>
            <a:endParaRPr kumimoji="0" lang="en-GB" altLang="en-US" sz="800" b="0" i="0" u="none" strike="noStrike" kern="0" cap="none" spc="0" normalizeH="0" baseline="0" noProof="0">
              <a:ln>
                <a:noFill/>
              </a:ln>
              <a:solidFill>
                <a:prstClr val="black"/>
              </a:solidFill>
              <a:effectLst/>
              <a:uLnTx/>
              <a:uFillTx/>
              <a:cs typeface="Arial" charset="0"/>
            </a:endParaRPr>
          </a:p>
          <a:p>
            <a:pPr marL="85725" marR="0" lvl="0" indent="-85725" defTabSz="914400" eaLnBrk="1" fontAlgn="base" latinLnBrk="0" hangingPunct="1">
              <a:lnSpc>
                <a:spcPct val="100000"/>
              </a:lnSpc>
              <a:spcBef>
                <a:spcPct val="0"/>
              </a:spcBef>
              <a:spcAft>
                <a:spcPct val="0"/>
              </a:spcAft>
              <a:buClrTx/>
              <a:buSzTx/>
              <a:buFont typeface="Arial" panose="020B0604020202020204" pitchFamily="34" charset="0"/>
              <a:buChar char="•"/>
              <a:tabLst/>
              <a:defRPr/>
            </a:pPr>
            <a:r>
              <a:rPr lang="en-GB" altLang="en-US" sz="800" kern="0">
                <a:solidFill>
                  <a:prstClr val="black"/>
                </a:solidFill>
              </a:rPr>
              <a:t>Text written and ‘no fill’ applied in the settings section</a:t>
            </a:r>
            <a:r>
              <a:rPr kumimoji="0" lang="en-GB" altLang="en-US" sz="800" b="0" i="0" u="none" strike="noStrike" kern="0" cap="none" spc="0" normalizeH="0" baseline="0" noProof="0">
                <a:ln>
                  <a:noFill/>
                </a:ln>
                <a:solidFill>
                  <a:prstClr val="black"/>
                </a:solidFill>
                <a:effectLst/>
                <a:uLnTx/>
                <a:uFillTx/>
                <a:cs typeface="Arial" charset="0"/>
              </a:rPr>
              <a:t>.</a:t>
            </a:r>
          </a:p>
        </p:txBody>
      </p:sp>
      <p:sp>
        <p:nvSpPr>
          <p:cNvPr id="22" name="Rectangle 21">
            <a:extLst>
              <a:ext uri="{FF2B5EF4-FFF2-40B4-BE49-F238E27FC236}">
                <a16:creationId xmlns:a16="http://schemas.microsoft.com/office/drawing/2014/main" id="{8CF6E39F-DF1A-48CD-B605-5ED0D3B2B231}"/>
              </a:ext>
            </a:extLst>
          </p:cNvPr>
          <p:cNvSpPr/>
          <p:nvPr/>
        </p:nvSpPr>
        <p:spPr>
          <a:xfrm>
            <a:off x="9498243" y="5906472"/>
            <a:ext cx="190989" cy="182016"/>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23" name="Picture 2">
            <a:extLst>
              <a:ext uri="{FF2B5EF4-FFF2-40B4-BE49-F238E27FC236}">
                <a16:creationId xmlns:a16="http://schemas.microsoft.com/office/drawing/2014/main" id="{8AF64D70-C3FB-48D8-9FA7-97555994A007}"/>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rot="11212811" flipV="1">
            <a:off x="8464903" y="66050"/>
            <a:ext cx="1146193" cy="722716"/>
          </a:xfrm>
          <a:prstGeom prst="rect">
            <a:avLst/>
          </a:prstGeom>
          <a:noFill/>
          <a:extLst>
            <a:ext uri="{909E8E84-426E-40DD-AFC4-6F175D3DCCD1}">
              <a14:hiddenFill xmlns:a14="http://schemas.microsoft.com/office/drawing/2010/main">
                <a:solidFill>
                  <a:srgbClr val="FFFFFF"/>
                </a:solidFill>
              </a14:hiddenFill>
            </a:ext>
          </a:extLst>
        </p:spPr>
      </p:pic>
      <p:sp>
        <p:nvSpPr>
          <p:cNvPr id="24" name="Rectangle 23">
            <a:extLst>
              <a:ext uri="{FF2B5EF4-FFF2-40B4-BE49-F238E27FC236}">
                <a16:creationId xmlns:a16="http://schemas.microsoft.com/office/drawing/2014/main" id="{E2B34DF6-F865-42FE-BB7E-A8D41A42CFF3}"/>
              </a:ext>
            </a:extLst>
          </p:cNvPr>
          <p:cNvSpPr/>
          <p:nvPr/>
        </p:nvSpPr>
        <p:spPr>
          <a:xfrm>
            <a:off x="8880311" y="418859"/>
            <a:ext cx="479618" cy="307777"/>
          </a:xfrm>
          <a:prstGeom prst="rect">
            <a:avLst/>
          </a:prstGeom>
          <a:noFill/>
        </p:spPr>
        <p:txBody>
          <a:bodyPr wrap="none" lIns="91440" tIns="45720" rIns="91440" bIns="45720">
            <a:spAutoFit/>
          </a:bodyPr>
          <a:lstStyle/>
          <a:p>
            <a:pPr algn="ctr"/>
            <a:r>
              <a:rPr lang="en-US" sz="1400" b="0" cap="none" spc="0" dirty="0">
                <a:ln w="0"/>
                <a:solidFill>
                  <a:schemeClr val="tx1"/>
                </a:solidFill>
                <a:effectLst>
                  <a:outerShdw blurRad="38100" dist="19050" dir="2700000" algn="tl" rotWithShape="0">
                    <a:schemeClr val="dk1">
                      <a:alpha val="40000"/>
                    </a:schemeClr>
                  </a:outerShdw>
                </a:effectLst>
                <a:latin typeface="Eras Demi ITC" panose="020B0805030504020804" pitchFamily="34" charset="0"/>
              </a:rPr>
              <a:t>DIP</a:t>
            </a:r>
          </a:p>
        </p:txBody>
      </p:sp>
    </p:spTree>
    <p:extLst>
      <p:ext uri="{BB962C8B-B14F-4D97-AF65-F5344CB8AC3E}">
        <p14:creationId xmlns:p14="http://schemas.microsoft.com/office/powerpoint/2010/main" val="555758711"/>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Rounded Rectangle 51">
            <a:extLst>
              <a:ext uri="{FF2B5EF4-FFF2-40B4-BE49-F238E27FC236}">
                <a16:creationId xmlns:a16="http://schemas.microsoft.com/office/drawing/2014/main" id="{F3D36A62-28A3-45AC-8B64-9FFB257256F5}"/>
              </a:ext>
            </a:extLst>
          </p:cNvPr>
          <p:cNvSpPr/>
          <p:nvPr/>
        </p:nvSpPr>
        <p:spPr>
          <a:xfrm>
            <a:off x="308138" y="805774"/>
            <a:ext cx="9342119" cy="5670075"/>
          </a:xfrm>
          <a:prstGeom prst="rect">
            <a:avLst/>
          </a:prstGeom>
          <a:no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t"/>
          <a:lstStyle/>
          <a:p>
            <a:pPr algn="ctr"/>
            <a:endParaRPr lang="en-GB" sz="1400" u="sng">
              <a:solidFill>
                <a:srgbClr val="000000"/>
              </a:solidFill>
              <a:cs typeface="Calibri"/>
            </a:endParaRPr>
          </a:p>
        </p:txBody>
      </p:sp>
      <p:sp>
        <p:nvSpPr>
          <p:cNvPr id="35" name="Title 34"/>
          <p:cNvSpPr>
            <a:spLocks noGrp="1"/>
          </p:cNvSpPr>
          <p:nvPr>
            <p:ph type="title"/>
          </p:nvPr>
        </p:nvSpPr>
        <p:spPr>
          <a:xfrm>
            <a:off x="-2611909" y="77642"/>
            <a:ext cx="9906000" cy="720000"/>
          </a:xfrm>
        </p:spPr>
        <p:txBody>
          <a:bodyPr>
            <a:normAutofit/>
          </a:bodyPr>
          <a:lstStyle/>
          <a:p>
            <a:r>
              <a:rPr lang="en-GB" sz="3200" b="1">
                <a:ln w="12700">
                  <a:solidFill>
                    <a:schemeClr val="tx1"/>
                  </a:solidFill>
                  <a:prstDash val="solid"/>
                </a:ln>
                <a:noFill/>
                <a:latin typeface="Eras Demi ITC" panose="020B0805030504020804" pitchFamily="34" charset="0"/>
              </a:rPr>
              <a:t>Design – Final Design</a:t>
            </a:r>
            <a:endParaRPr lang="en-US">
              <a:latin typeface="Eras Demi ITC" panose="020B0805030504020804" pitchFamily="34" charset="0"/>
            </a:endParaRPr>
          </a:p>
        </p:txBody>
      </p:sp>
      <p:sp>
        <p:nvSpPr>
          <p:cNvPr id="42" name="Rectangle 41"/>
          <p:cNvSpPr/>
          <p:nvPr/>
        </p:nvSpPr>
        <p:spPr>
          <a:xfrm>
            <a:off x="2951320" y="5377863"/>
            <a:ext cx="5638664" cy="461665"/>
          </a:xfrm>
          <a:prstGeom prst="rect">
            <a:avLst/>
          </a:prstGeom>
        </p:spPr>
        <p:txBody>
          <a:bodyPr wrap="square" lIns="91440" tIns="45720" rIns="91440" bIns="45720" anchor="t">
            <a:spAutoFit/>
          </a:bodyPr>
          <a:lstStyle/>
          <a:p>
            <a:endParaRPr lang="en-GB" sz="1200" u="sng"/>
          </a:p>
          <a:p>
            <a:endParaRPr lang="en-GB" sz="1200">
              <a:latin typeface="+mn-lt"/>
            </a:endParaRPr>
          </a:p>
        </p:txBody>
      </p:sp>
      <p:sp>
        <p:nvSpPr>
          <p:cNvPr id="21" name="Text Box 3">
            <a:extLst>
              <a:ext uri="{FF2B5EF4-FFF2-40B4-BE49-F238E27FC236}">
                <a16:creationId xmlns:a16="http://schemas.microsoft.com/office/drawing/2014/main" id="{DA937335-2127-4648-8160-7D4C2FE2AB76}"/>
              </a:ext>
            </a:extLst>
          </p:cNvPr>
          <p:cNvSpPr txBox="1">
            <a:spLocks noChangeArrowheads="1"/>
          </p:cNvSpPr>
          <p:nvPr/>
        </p:nvSpPr>
        <p:spPr bwMode="auto">
          <a:xfrm>
            <a:off x="1856011" y="3328575"/>
            <a:ext cx="7119177" cy="70485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CCCCCC"/>
                  </a:outerShdw>
                </a:effectLst>
              </a14:hiddenEffects>
            </a:ext>
          </a:extLst>
        </p:spPr>
        <p:txBody>
          <a:bodyPr vert="horz" wrap="square" lIns="36576" tIns="36576" rIns="36576" bIns="36576" numCol="1" anchor="t" anchorCtr="0" compatLnSpc="1">
            <a:prstTxWarp prst="textNoShape">
              <a:avLst/>
            </a:prstTxWarp>
          </a:bodyPr>
          <a:lstStyle>
            <a:defPPr>
              <a:defRPr lang="en-US"/>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600" b="0" i="0" u="none" strike="noStrike" cap="none" normalizeH="0" baseline="0">
                <a:ln>
                  <a:noFill/>
                </a:ln>
                <a:solidFill>
                  <a:srgbClr val="000000"/>
                </a:solidFill>
                <a:effectLst/>
                <a:latin typeface="Eras Light ITC" panose="020B0402030504020804" pitchFamily="34" charset="0"/>
                <a:ea typeface="Tahoma"/>
                <a:cs typeface="Arial"/>
              </a:rPr>
              <a:t>Stick in your final design. Have you listened to your Peer’s Evaluation?</a:t>
            </a:r>
            <a:endParaRPr lang="en-US" altLang="en-US" sz="1600" b="0" i="0" u="none" strike="noStrike" cap="none" normalizeH="0" baseline="0">
              <a:ln>
                <a:noFill/>
              </a:ln>
              <a:effectLst/>
              <a:latin typeface="Eras Light ITC" panose="020B0402030504020804" pitchFamily="34" charset="0"/>
              <a:ea typeface="Tahoma"/>
              <a:cs typeface="Arial"/>
            </a:endParaRPr>
          </a:p>
        </p:txBody>
      </p:sp>
      <p:grpSp>
        <p:nvGrpSpPr>
          <p:cNvPr id="13" name="Group 12">
            <a:extLst>
              <a:ext uri="{FF2B5EF4-FFF2-40B4-BE49-F238E27FC236}">
                <a16:creationId xmlns:a16="http://schemas.microsoft.com/office/drawing/2014/main" id="{FC5F2A59-9FE4-48FE-A591-8F75AE0848AF}"/>
              </a:ext>
            </a:extLst>
          </p:cNvPr>
          <p:cNvGrpSpPr/>
          <p:nvPr/>
        </p:nvGrpSpPr>
        <p:grpSpPr>
          <a:xfrm>
            <a:off x="7035538" y="4362139"/>
            <a:ext cx="2770816" cy="2380262"/>
            <a:chOff x="52557" y="2950585"/>
            <a:chExt cx="2770816" cy="2111623"/>
          </a:xfrm>
        </p:grpSpPr>
        <p:grpSp>
          <p:nvGrpSpPr>
            <p:cNvPr id="14" name="Group 13">
              <a:extLst>
                <a:ext uri="{FF2B5EF4-FFF2-40B4-BE49-F238E27FC236}">
                  <a16:creationId xmlns:a16="http://schemas.microsoft.com/office/drawing/2014/main" id="{DD955238-F220-4277-9686-E936761E408D}"/>
                </a:ext>
              </a:extLst>
            </p:cNvPr>
            <p:cNvGrpSpPr/>
            <p:nvPr/>
          </p:nvGrpSpPr>
          <p:grpSpPr>
            <a:xfrm>
              <a:off x="52557" y="2950585"/>
              <a:ext cx="2770816" cy="2111623"/>
              <a:chOff x="21945" y="3104964"/>
              <a:chExt cx="2611394" cy="2088232"/>
            </a:xfrm>
          </p:grpSpPr>
          <p:sp>
            <p:nvSpPr>
              <p:cNvPr id="16" name="Rectangle 15">
                <a:extLst>
                  <a:ext uri="{FF2B5EF4-FFF2-40B4-BE49-F238E27FC236}">
                    <a16:creationId xmlns:a16="http://schemas.microsoft.com/office/drawing/2014/main" id="{BEEE016D-A7E9-45E0-8D7E-C69DA920D7C8}"/>
                  </a:ext>
                </a:extLst>
              </p:cNvPr>
              <p:cNvSpPr/>
              <p:nvPr/>
            </p:nvSpPr>
            <p:spPr>
              <a:xfrm>
                <a:off x="21945" y="3104964"/>
                <a:ext cx="2611394" cy="2088232"/>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GB">
                  <a:solidFill>
                    <a:schemeClr val="tx1"/>
                  </a:solidFill>
                </a:endParaRPr>
              </a:p>
            </p:txBody>
          </p:sp>
          <p:sp>
            <p:nvSpPr>
              <p:cNvPr id="17" name="TextBox 16">
                <a:extLst>
                  <a:ext uri="{FF2B5EF4-FFF2-40B4-BE49-F238E27FC236}">
                    <a16:creationId xmlns:a16="http://schemas.microsoft.com/office/drawing/2014/main" id="{F2E7FC5C-0624-4531-9141-663F169AFC87}"/>
                  </a:ext>
                </a:extLst>
              </p:cNvPr>
              <p:cNvSpPr txBox="1"/>
              <p:nvPr/>
            </p:nvSpPr>
            <p:spPr>
              <a:xfrm>
                <a:off x="50303" y="3110970"/>
                <a:ext cx="2276474" cy="372850"/>
              </a:xfrm>
              <a:prstGeom prst="rect">
                <a:avLst/>
              </a:prstGeom>
              <a:noFill/>
            </p:spPr>
            <p:txBody>
              <a:bodyPr wrap="square" rtlCol="0">
                <a:spAutoFit/>
              </a:bodyPr>
              <a:lstStyle/>
              <a:p>
                <a:pPr>
                  <a:spcBef>
                    <a:spcPts val="400"/>
                  </a:spcBef>
                </a:pPr>
                <a:r>
                  <a:rPr lang="en-GB" sz="1050" b="1" u="sng">
                    <a:latin typeface="+mn-lt"/>
                  </a:rPr>
                  <a:t>Developed Ideas – </a:t>
                </a:r>
                <a:r>
                  <a:rPr lang="en-GB" sz="1050" b="1" i="1" u="sng">
                    <a:latin typeface="+mn-lt"/>
                  </a:rPr>
                  <a:t>Success Criteria</a:t>
                </a:r>
                <a:endParaRPr lang="en-GB" altLang="en-US" sz="1050" b="1" i="1">
                  <a:latin typeface="+mn-lt"/>
                </a:endParaRPr>
              </a:p>
              <a:p>
                <a:endParaRPr lang="en-GB" altLang="en-US" sz="800">
                  <a:latin typeface="Calibri" pitchFamily="34" charset="0"/>
                </a:endParaRPr>
              </a:p>
            </p:txBody>
          </p:sp>
          <p:sp>
            <p:nvSpPr>
              <p:cNvPr id="18" name="Rectangle 17">
                <a:extLst>
                  <a:ext uri="{FF2B5EF4-FFF2-40B4-BE49-F238E27FC236}">
                    <a16:creationId xmlns:a16="http://schemas.microsoft.com/office/drawing/2014/main" id="{459ED85C-B32A-4CEE-ABCA-BE2D8E6D9F54}"/>
                  </a:ext>
                </a:extLst>
              </p:cNvPr>
              <p:cNvSpPr/>
              <p:nvPr/>
            </p:nvSpPr>
            <p:spPr>
              <a:xfrm>
                <a:off x="2323817" y="3369482"/>
                <a:ext cx="180000" cy="180000"/>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9" name="Rectangle 18">
                <a:extLst>
                  <a:ext uri="{FF2B5EF4-FFF2-40B4-BE49-F238E27FC236}">
                    <a16:creationId xmlns:a16="http://schemas.microsoft.com/office/drawing/2014/main" id="{5AEC2B5B-0EDD-4C4F-A26C-0CEB82ABB38E}"/>
                  </a:ext>
                </a:extLst>
              </p:cNvPr>
              <p:cNvSpPr/>
              <p:nvPr/>
            </p:nvSpPr>
            <p:spPr>
              <a:xfrm>
                <a:off x="2323818" y="4197663"/>
                <a:ext cx="180000" cy="180000"/>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8" name="Rectangle 27">
                <a:extLst>
                  <a:ext uri="{FF2B5EF4-FFF2-40B4-BE49-F238E27FC236}">
                    <a16:creationId xmlns:a16="http://schemas.microsoft.com/office/drawing/2014/main" id="{94C70B60-310D-4219-99F0-43842C470061}"/>
                  </a:ext>
                </a:extLst>
              </p:cNvPr>
              <p:cNvSpPr/>
              <p:nvPr/>
            </p:nvSpPr>
            <p:spPr>
              <a:xfrm>
                <a:off x="2323817" y="3854283"/>
                <a:ext cx="180000" cy="180000"/>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pic>
          <p:nvPicPr>
            <p:cNvPr id="15" name="Picture 5" descr="C:\Users\David\AppData\Local\Microsoft\Windows\INetCache\IE\XJVJXHFD\green-steps[1].png">
              <a:extLst>
                <a:ext uri="{FF2B5EF4-FFF2-40B4-BE49-F238E27FC236}">
                  <a16:creationId xmlns:a16="http://schemas.microsoft.com/office/drawing/2014/main" id="{B1B6A46F-15F3-449F-9A54-59CD3AF45208}"/>
                </a:ext>
              </a:extLst>
            </p:cNvPr>
            <p:cNvPicPr>
              <a:picLocks noChangeAspect="1" noChangeArrowheads="1"/>
            </p:cNvPicPr>
            <p:nvPr/>
          </p:nvPicPr>
          <p:blipFill>
            <a:blip r:embed="rId2" cstate="print">
              <a:biLevel thresh="75000"/>
              <a:extLst>
                <a:ext uri="{28A0092B-C50C-407E-A947-70E740481C1C}">
                  <a14:useLocalDpi xmlns:a14="http://schemas.microsoft.com/office/drawing/2010/main" val="0"/>
                </a:ext>
              </a:extLst>
            </a:blip>
            <a:srcRect/>
            <a:stretch>
              <a:fillRect/>
            </a:stretch>
          </p:blipFill>
          <p:spPr bwMode="auto">
            <a:xfrm>
              <a:off x="55139" y="4690495"/>
              <a:ext cx="459523" cy="358706"/>
            </a:xfrm>
            <a:prstGeom prst="rect">
              <a:avLst/>
            </a:prstGeom>
            <a:noFill/>
            <a:extLst>
              <a:ext uri="{909E8E84-426E-40DD-AFC4-6F175D3DCCD1}">
                <a14:hiddenFill xmlns:a14="http://schemas.microsoft.com/office/drawing/2010/main">
                  <a:solidFill>
                    <a:srgbClr val="FFFFFF"/>
                  </a:solidFill>
                </a14:hiddenFill>
              </a:ext>
            </a:extLst>
          </p:spPr>
        </p:pic>
      </p:grpSp>
      <p:sp>
        <p:nvSpPr>
          <p:cNvPr id="29" name="TextBox 28">
            <a:extLst>
              <a:ext uri="{FF2B5EF4-FFF2-40B4-BE49-F238E27FC236}">
                <a16:creationId xmlns:a16="http://schemas.microsoft.com/office/drawing/2014/main" id="{CBC525C2-1B24-4514-AE2C-EECCBC6A335D}"/>
              </a:ext>
            </a:extLst>
          </p:cNvPr>
          <p:cNvSpPr txBox="1"/>
          <p:nvPr/>
        </p:nvSpPr>
        <p:spPr>
          <a:xfrm>
            <a:off x="6821622" y="5883684"/>
            <a:ext cx="944938" cy="411203"/>
          </a:xfrm>
          <a:prstGeom prst="rect">
            <a:avLst/>
          </a:prstGeom>
          <a:noFill/>
        </p:spPr>
        <p:txBody>
          <a:bodyPr wrap="square">
            <a:spAutoFit/>
          </a:bodyPr>
          <a:lstStyle/>
          <a:p>
            <a:pPr marL="0" marR="0" indent="0" algn="ctr">
              <a:lnSpc>
                <a:spcPct val="119000"/>
              </a:lnSpc>
              <a:spcBef>
                <a:spcPts val="0"/>
              </a:spcBef>
              <a:spcAft>
                <a:spcPts val="0"/>
              </a:spcAft>
            </a:pPr>
            <a:r>
              <a:rPr lang="en-GB" sz="900" b="1" i="1" kern="1400">
                <a:ln>
                  <a:noFill/>
                </a:ln>
                <a:effectLst/>
                <a:latin typeface="Calibri" panose="020F0502020204030204" pitchFamily="34" charset="0"/>
              </a:rPr>
              <a:t>Next </a:t>
            </a:r>
          </a:p>
          <a:p>
            <a:pPr marL="0" marR="0" indent="0" algn="ctr">
              <a:lnSpc>
                <a:spcPct val="119000"/>
              </a:lnSpc>
              <a:spcBef>
                <a:spcPts val="0"/>
              </a:spcBef>
              <a:spcAft>
                <a:spcPts val="0"/>
              </a:spcAft>
            </a:pPr>
            <a:r>
              <a:rPr lang="en-GB" sz="900" b="1" i="1" kern="1400">
                <a:ln>
                  <a:noFill/>
                </a:ln>
                <a:effectLst/>
                <a:latin typeface="Calibri" panose="020F0502020204030204" pitchFamily="34" charset="0"/>
              </a:rPr>
              <a:t>Steps…</a:t>
            </a:r>
            <a:endParaRPr lang="en-GB" sz="2800" kern="1400">
              <a:ln>
                <a:noFill/>
              </a:ln>
              <a:effectLst/>
              <a:latin typeface="Calibri" panose="020F0502020204030204" pitchFamily="34" charset="0"/>
            </a:endParaRPr>
          </a:p>
        </p:txBody>
      </p:sp>
      <p:sp>
        <p:nvSpPr>
          <p:cNvPr id="30" name="TextBox 29">
            <a:extLst>
              <a:ext uri="{FF2B5EF4-FFF2-40B4-BE49-F238E27FC236}">
                <a16:creationId xmlns:a16="http://schemas.microsoft.com/office/drawing/2014/main" id="{0AF5D920-68B9-4B0F-9B38-2A74A93B7389}"/>
              </a:ext>
            </a:extLst>
          </p:cNvPr>
          <p:cNvSpPr txBox="1"/>
          <p:nvPr/>
        </p:nvSpPr>
        <p:spPr>
          <a:xfrm>
            <a:off x="7497643" y="5928023"/>
            <a:ext cx="2385197" cy="1312732"/>
          </a:xfrm>
          <a:prstGeom prst="rect">
            <a:avLst/>
          </a:prstGeom>
          <a:noFill/>
        </p:spPr>
        <p:txBody>
          <a:bodyPr wrap="square">
            <a:spAutoFit/>
          </a:bodyPr>
          <a:lstStyle/>
          <a:p>
            <a:pPr marL="0" marR="0" indent="0" algn="l">
              <a:lnSpc>
                <a:spcPct val="119000"/>
              </a:lnSpc>
              <a:spcBef>
                <a:spcPts val="0"/>
              </a:spcBef>
              <a:spcAft>
                <a:spcPts val="600"/>
              </a:spcAft>
            </a:pPr>
            <a:r>
              <a:rPr lang="en-GB" sz="800" b="1" i="1" kern="1400">
                <a:ln>
                  <a:noFill/>
                </a:ln>
                <a:effectLst/>
                <a:latin typeface="Calibri" panose="020F0502020204030204" pitchFamily="34" charset="0"/>
              </a:rPr>
              <a:t>*Add more specific detail to your ideas regarding production methods - if you were making it commercially *Add more details on sizes, materials, production methods and relate to existing products and research *Use ACCESS FM</a:t>
            </a:r>
          </a:p>
          <a:p>
            <a:pPr marL="0" marR="0" indent="0" algn="l">
              <a:lnSpc>
                <a:spcPct val="119000"/>
              </a:lnSpc>
              <a:spcBef>
                <a:spcPts val="0"/>
              </a:spcBef>
              <a:spcAft>
                <a:spcPts val="600"/>
              </a:spcAft>
            </a:pPr>
            <a:r>
              <a:rPr lang="en-GB" sz="2400" kern="1400">
                <a:ln>
                  <a:noFill/>
                </a:ln>
                <a:solidFill>
                  <a:srgbClr val="000000"/>
                </a:solidFill>
                <a:effectLst/>
                <a:latin typeface="Calibri" panose="020F0502020204030204" pitchFamily="34" charset="0"/>
              </a:rPr>
              <a:t> </a:t>
            </a:r>
          </a:p>
        </p:txBody>
      </p:sp>
      <p:sp>
        <p:nvSpPr>
          <p:cNvPr id="31" name="TextBox 30">
            <a:extLst>
              <a:ext uri="{FF2B5EF4-FFF2-40B4-BE49-F238E27FC236}">
                <a16:creationId xmlns:a16="http://schemas.microsoft.com/office/drawing/2014/main" id="{AA03C2E8-6E0B-4C2A-9CB5-524378AA92D5}"/>
              </a:ext>
            </a:extLst>
          </p:cNvPr>
          <p:cNvSpPr txBox="1"/>
          <p:nvPr/>
        </p:nvSpPr>
        <p:spPr>
          <a:xfrm>
            <a:off x="7017352" y="4654843"/>
            <a:ext cx="2445539" cy="1200329"/>
          </a:xfrm>
          <a:prstGeom prst="rect">
            <a:avLst/>
          </a:prstGeom>
          <a:noFill/>
        </p:spPr>
        <p:txBody>
          <a:bodyPr wrap="square">
            <a:spAutoFit/>
          </a:bodyPr>
          <a:lstStyle/>
          <a:p>
            <a:pPr marL="85725" marR="0" lvl="0" indent="-85725" defTabSz="914400" eaLnBrk="1" fontAlgn="base" latinLnBrk="0" hangingPunct="1">
              <a:lnSpc>
                <a:spcPct val="100000"/>
              </a:lnSpc>
              <a:spcBef>
                <a:spcPct val="0"/>
              </a:spcBef>
              <a:spcAft>
                <a:spcPct val="0"/>
              </a:spcAft>
              <a:buClrTx/>
              <a:buSzTx/>
              <a:buFont typeface="Arial" panose="020B0604020202020204" pitchFamily="34" charset="0"/>
              <a:buChar char="•"/>
              <a:tabLst/>
              <a:defRPr/>
            </a:pPr>
            <a:r>
              <a:rPr kumimoji="0" lang="en-GB" altLang="en-US" sz="800" b="0" i="0" u="none" strike="noStrike" kern="0" cap="none" spc="0" normalizeH="0" baseline="0" noProof="0">
                <a:ln>
                  <a:noFill/>
                </a:ln>
                <a:solidFill>
                  <a:prstClr val="black"/>
                </a:solidFill>
                <a:effectLst/>
                <a:uLnTx/>
                <a:uFillTx/>
                <a:cs typeface="Arial" charset="0"/>
              </a:rPr>
              <a:t>You have </a:t>
            </a:r>
            <a:r>
              <a:rPr kumimoji="0" lang="en-GB" altLang="en-US" sz="800" b="1" i="0" u="none" strike="noStrike" kern="0" cap="none" spc="0" normalizeH="0" baseline="0" noProof="0">
                <a:ln>
                  <a:noFill/>
                </a:ln>
                <a:solidFill>
                  <a:prstClr val="black"/>
                </a:solidFill>
                <a:effectLst/>
                <a:uLnTx/>
                <a:uFillTx/>
                <a:cs typeface="Arial" charset="0"/>
              </a:rPr>
              <a:t>developed</a:t>
            </a:r>
            <a:r>
              <a:rPr kumimoji="0" lang="en-GB" altLang="en-US" sz="800" b="0" i="0" u="none" strike="noStrike" kern="0" cap="none" spc="0" normalizeH="0" baseline="0" noProof="0">
                <a:ln>
                  <a:noFill/>
                </a:ln>
                <a:solidFill>
                  <a:prstClr val="black"/>
                </a:solidFill>
                <a:effectLst/>
                <a:uLnTx/>
                <a:uFillTx/>
                <a:cs typeface="Arial" charset="0"/>
              </a:rPr>
              <a:t> ideas which are </a:t>
            </a:r>
            <a:r>
              <a:rPr kumimoji="0" lang="en-GB" altLang="en-US" sz="800" b="1" i="0" u="none" strike="noStrike" kern="0" cap="none" spc="0" normalizeH="0" baseline="0" noProof="0">
                <a:ln>
                  <a:noFill/>
                </a:ln>
                <a:solidFill>
                  <a:prstClr val="black"/>
                </a:solidFill>
                <a:effectLst/>
                <a:uLnTx/>
                <a:uFillTx/>
                <a:cs typeface="Arial" charset="0"/>
              </a:rPr>
              <a:t>fully</a:t>
            </a:r>
            <a:r>
              <a:rPr kumimoji="0" lang="en-GB" altLang="en-US" sz="800" b="0" i="0" u="none" strike="noStrike" kern="0" cap="none" spc="0" normalizeH="0" baseline="0" noProof="0">
                <a:ln>
                  <a:noFill/>
                </a:ln>
                <a:solidFill>
                  <a:prstClr val="black"/>
                </a:solidFill>
                <a:effectLst/>
                <a:uLnTx/>
                <a:uFillTx/>
                <a:cs typeface="Arial" charset="0"/>
              </a:rPr>
              <a:t> </a:t>
            </a:r>
            <a:r>
              <a:rPr kumimoji="0" lang="en-GB" altLang="en-US" sz="800" b="1" i="0" u="none" strike="noStrike" kern="0" cap="none" spc="0" normalizeH="0" baseline="0" noProof="0">
                <a:ln>
                  <a:noFill/>
                </a:ln>
                <a:solidFill>
                  <a:prstClr val="black"/>
                </a:solidFill>
                <a:effectLst/>
                <a:uLnTx/>
                <a:uFillTx/>
                <a:cs typeface="Arial" charset="0"/>
              </a:rPr>
              <a:t>annotated </a:t>
            </a:r>
            <a:r>
              <a:rPr kumimoji="0" lang="en-GB" altLang="en-US" sz="800" b="0" i="0" u="none" strike="noStrike" kern="0" cap="none" spc="0" normalizeH="0" baseline="0" noProof="0">
                <a:ln>
                  <a:noFill/>
                </a:ln>
                <a:solidFill>
                  <a:prstClr val="black"/>
                </a:solidFill>
                <a:effectLst/>
                <a:uLnTx/>
                <a:uFillTx/>
                <a:cs typeface="Arial" charset="0"/>
              </a:rPr>
              <a:t>and </a:t>
            </a:r>
            <a:r>
              <a:rPr kumimoji="0" lang="en-GB" altLang="en-US" sz="800" b="1" i="0" u="none" strike="noStrike" kern="0" cap="none" spc="0" normalizeH="0" baseline="0" noProof="0">
                <a:ln>
                  <a:noFill/>
                </a:ln>
                <a:solidFill>
                  <a:prstClr val="black"/>
                </a:solidFill>
                <a:effectLst/>
                <a:uLnTx/>
                <a:uFillTx/>
                <a:cs typeface="Arial" charset="0"/>
              </a:rPr>
              <a:t>clearly show improvements</a:t>
            </a:r>
            <a:r>
              <a:rPr kumimoji="0" lang="en-GB" altLang="en-US" sz="800" b="0" i="0" u="none" strike="noStrike" kern="0" cap="none" spc="0" normalizeH="0" baseline="0" noProof="0">
                <a:ln>
                  <a:noFill/>
                </a:ln>
                <a:solidFill>
                  <a:prstClr val="black"/>
                </a:solidFill>
                <a:effectLst/>
                <a:uLnTx/>
                <a:uFillTx/>
                <a:cs typeface="Arial" charset="0"/>
              </a:rPr>
              <a:t> from your initial ideas.</a:t>
            </a:r>
          </a:p>
          <a:p>
            <a:pPr marL="85725" marR="0" lvl="0" indent="-85725" defTabSz="914400" eaLnBrk="1" fontAlgn="base" latinLnBrk="0" hangingPunct="1">
              <a:lnSpc>
                <a:spcPct val="100000"/>
              </a:lnSpc>
              <a:spcBef>
                <a:spcPct val="0"/>
              </a:spcBef>
              <a:spcAft>
                <a:spcPct val="0"/>
              </a:spcAft>
              <a:buClrTx/>
              <a:buSzTx/>
              <a:buFont typeface="Arial" panose="020B0604020202020204" pitchFamily="34" charset="0"/>
              <a:buChar char="•"/>
              <a:tabLst/>
              <a:defRPr/>
            </a:pPr>
            <a:endParaRPr kumimoji="0" lang="en-GB" altLang="en-US" sz="800" b="0" i="0" u="none" strike="noStrike" kern="0" cap="none" spc="0" normalizeH="0" baseline="0" noProof="0">
              <a:ln>
                <a:noFill/>
              </a:ln>
              <a:solidFill>
                <a:prstClr val="black"/>
              </a:solidFill>
              <a:effectLst/>
              <a:uLnTx/>
              <a:uFillTx/>
              <a:cs typeface="Arial" charset="0"/>
            </a:endParaRPr>
          </a:p>
          <a:p>
            <a:pPr marL="85725" marR="0" lvl="0" indent="-85725" defTabSz="914400" eaLnBrk="1" fontAlgn="base" latinLnBrk="0" hangingPunct="1">
              <a:lnSpc>
                <a:spcPct val="100000"/>
              </a:lnSpc>
              <a:spcBef>
                <a:spcPct val="0"/>
              </a:spcBef>
              <a:spcAft>
                <a:spcPct val="0"/>
              </a:spcAft>
              <a:buClrTx/>
              <a:buSzTx/>
              <a:buFont typeface="Arial" panose="020B0604020202020204" pitchFamily="34" charset="0"/>
              <a:buChar char="•"/>
              <a:tabLst/>
              <a:defRPr/>
            </a:pPr>
            <a:r>
              <a:rPr kumimoji="0" lang="en-GB" altLang="en-US" sz="800" b="0" i="0" u="none" strike="noStrike" kern="0" cap="none" spc="0" normalizeH="0" baseline="0" noProof="0">
                <a:ln>
                  <a:noFill/>
                </a:ln>
                <a:solidFill>
                  <a:prstClr val="black"/>
                </a:solidFill>
                <a:effectLst/>
                <a:uLnTx/>
                <a:uFillTx/>
                <a:cs typeface="Arial" charset="0"/>
              </a:rPr>
              <a:t>You have </a:t>
            </a:r>
            <a:r>
              <a:rPr kumimoji="0" lang="en-GB" altLang="en-US" sz="800" b="1" i="0" u="none" strike="noStrike" kern="0" cap="none" spc="0" normalizeH="0" baseline="0" noProof="0">
                <a:ln>
                  <a:noFill/>
                </a:ln>
                <a:solidFill>
                  <a:prstClr val="black"/>
                </a:solidFill>
                <a:effectLst/>
                <a:uLnTx/>
                <a:uFillTx/>
                <a:cs typeface="Arial" charset="0"/>
              </a:rPr>
              <a:t>developed</a:t>
            </a:r>
            <a:r>
              <a:rPr kumimoji="0" lang="en-GB" altLang="en-US" sz="800" b="0" i="0" u="none" strike="noStrike" kern="0" cap="none" spc="0" normalizeH="0" baseline="0" noProof="0">
                <a:ln>
                  <a:noFill/>
                </a:ln>
                <a:solidFill>
                  <a:prstClr val="black"/>
                </a:solidFill>
                <a:effectLst/>
                <a:uLnTx/>
                <a:uFillTx/>
                <a:cs typeface="Arial" charset="0"/>
              </a:rPr>
              <a:t> design ideas using </a:t>
            </a:r>
            <a:r>
              <a:rPr kumimoji="0" lang="en-GB" altLang="en-US" sz="800" b="1" i="0" u="none" strike="noStrike" kern="0" cap="none" spc="0" normalizeH="0" baseline="0" noProof="0">
                <a:ln>
                  <a:noFill/>
                </a:ln>
                <a:solidFill>
                  <a:prstClr val="black"/>
                </a:solidFill>
                <a:effectLst/>
                <a:uLnTx/>
                <a:uFillTx/>
                <a:cs typeface="Arial" charset="0"/>
              </a:rPr>
              <a:t>annotated sketches</a:t>
            </a:r>
            <a:r>
              <a:rPr kumimoji="0" lang="en-GB" altLang="en-US" sz="800" b="0" i="0" u="none" strike="noStrike" kern="0" cap="none" spc="0" normalizeH="0" baseline="0" noProof="0">
                <a:ln>
                  <a:noFill/>
                </a:ln>
                <a:solidFill>
                  <a:prstClr val="black"/>
                </a:solidFill>
                <a:effectLst/>
                <a:uLnTx/>
                <a:uFillTx/>
                <a:cs typeface="Arial" charset="0"/>
              </a:rPr>
              <a:t> and computer-based tools (CAD).</a:t>
            </a:r>
          </a:p>
          <a:p>
            <a:pPr marL="85725" marR="0" lvl="0" indent="-85725" defTabSz="914400" eaLnBrk="1" fontAlgn="base" latinLnBrk="0" hangingPunct="1">
              <a:lnSpc>
                <a:spcPct val="100000"/>
              </a:lnSpc>
              <a:spcBef>
                <a:spcPct val="0"/>
              </a:spcBef>
              <a:spcAft>
                <a:spcPct val="0"/>
              </a:spcAft>
              <a:buClrTx/>
              <a:buSzTx/>
              <a:buFont typeface="Arial" panose="020B0604020202020204" pitchFamily="34" charset="0"/>
              <a:buChar char="•"/>
              <a:tabLst/>
              <a:defRPr/>
            </a:pPr>
            <a:endParaRPr kumimoji="0" lang="en-GB" altLang="en-US" sz="800" b="0" i="0" u="none" strike="noStrike" kern="0" cap="none" spc="0" normalizeH="0" baseline="0" noProof="0">
              <a:ln>
                <a:noFill/>
              </a:ln>
              <a:solidFill>
                <a:prstClr val="black"/>
              </a:solidFill>
              <a:effectLst/>
              <a:uLnTx/>
              <a:uFillTx/>
              <a:cs typeface="Arial" charset="0"/>
            </a:endParaRPr>
          </a:p>
          <a:p>
            <a:pPr marL="85725" marR="0" lvl="0" indent="-85725" defTabSz="914400" eaLnBrk="1" fontAlgn="base" latinLnBrk="0" hangingPunct="1">
              <a:lnSpc>
                <a:spcPct val="100000"/>
              </a:lnSpc>
              <a:spcBef>
                <a:spcPct val="0"/>
              </a:spcBef>
              <a:spcAft>
                <a:spcPct val="0"/>
              </a:spcAft>
              <a:buClrTx/>
              <a:buSzTx/>
              <a:buFont typeface="Arial" panose="020B0604020202020204" pitchFamily="34" charset="0"/>
              <a:buChar char="•"/>
              <a:tabLst/>
              <a:defRPr/>
            </a:pPr>
            <a:r>
              <a:rPr kumimoji="0" lang="en-GB" altLang="en-US" sz="800" b="0" i="0" u="none" strike="noStrike" kern="0" cap="none" spc="0" normalizeH="0" baseline="0" noProof="0">
                <a:ln>
                  <a:noFill/>
                </a:ln>
                <a:solidFill>
                  <a:prstClr val="black"/>
                </a:solidFill>
                <a:effectLst/>
                <a:uLnTx/>
                <a:uFillTx/>
                <a:cs typeface="Arial" charset="0"/>
              </a:rPr>
              <a:t>You have design ideas using annotated sketches and computer (CAD) -based tools.</a:t>
            </a:r>
          </a:p>
        </p:txBody>
      </p:sp>
      <p:pic>
        <p:nvPicPr>
          <p:cNvPr id="22" name="Picture 2">
            <a:extLst>
              <a:ext uri="{FF2B5EF4-FFF2-40B4-BE49-F238E27FC236}">
                <a16:creationId xmlns:a16="http://schemas.microsoft.com/office/drawing/2014/main" id="{D3160C3F-AA0C-4402-AFCA-8739B816FE2D}"/>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rot="11212811" flipV="1">
            <a:off x="8460107" y="17008"/>
            <a:ext cx="1146193" cy="722716"/>
          </a:xfrm>
          <a:prstGeom prst="rect">
            <a:avLst/>
          </a:prstGeom>
          <a:noFill/>
          <a:extLst>
            <a:ext uri="{909E8E84-426E-40DD-AFC4-6F175D3DCCD1}">
              <a14:hiddenFill xmlns:a14="http://schemas.microsoft.com/office/drawing/2010/main">
                <a:solidFill>
                  <a:srgbClr val="FFFFFF"/>
                </a:solidFill>
              </a14:hiddenFill>
            </a:ext>
          </a:extLst>
        </p:spPr>
      </p:pic>
      <p:sp>
        <p:nvSpPr>
          <p:cNvPr id="23" name="Rectangle 22">
            <a:extLst>
              <a:ext uri="{FF2B5EF4-FFF2-40B4-BE49-F238E27FC236}">
                <a16:creationId xmlns:a16="http://schemas.microsoft.com/office/drawing/2014/main" id="{36965640-45BD-42D5-B1D4-67C29AC0DE7A}"/>
              </a:ext>
            </a:extLst>
          </p:cNvPr>
          <p:cNvSpPr/>
          <p:nvPr/>
        </p:nvSpPr>
        <p:spPr>
          <a:xfrm>
            <a:off x="8793394" y="362332"/>
            <a:ext cx="479618" cy="307777"/>
          </a:xfrm>
          <a:prstGeom prst="rect">
            <a:avLst/>
          </a:prstGeom>
          <a:noFill/>
        </p:spPr>
        <p:txBody>
          <a:bodyPr wrap="none" lIns="91440" tIns="45720" rIns="91440" bIns="45720">
            <a:spAutoFit/>
          </a:bodyPr>
          <a:lstStyle/>
          <a:p>
            <a:pPr algn="ctr"/>
            <a:r>
              <a:rPr lang="en-US" sz="1400" b="0" cap="none" spc="0" dirty="0">
                <a:ln w="0"/>
                <a:solidFill>
                  <a:schemeClr val="tx1"/>
                </a:solidFill>
                <a:effectLst>
                  <a:outerShdw blurRad="38100" dist="19050" dir="2700000" algn="tl" rotWithShape="0">
                    <a:schemeClr val="dk1">
                      <a:alpha val="40000"/>
                    </a:schemeClr>
                  </a:outerShdw>
                </a:effectLst>
                <a:latin typeface="Eras Demi ITC" panose="020B0805030504020804" pitchFamily="34" charset="0"/>
              </a:rPr>
              <a:t>DIP</a:t>
            </a:r>
          </a:p>
        </p:txBody>
      </p:sp>
    </p:spTree>
    <p:extLst>
      <p:ext uri="{BB962C8B-B14F-4D97-AF65-F5344CB8AC3E}">
        <p14:creationId xmlns:p14="http://schemas.microsoft.com/office/powerpoint/2010/main" val="79404407"/>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 name="Title 34"/>
          <p:cNvSpPr>
            <a:spLocks noGrp="1"/>
          </p:cNvSpPr>
          <p:nvPr>
            <p:ph type="title"/>
          </p:nvPr>
        </p:nvSpPr>
        <p:spPr>
          <a:xfrm>
            <a:off x="-2001680" y="-93631"/>
            <a:ext cx="9906000" cy="720000"/>
          </a:xfrm>
        </p:spPr>
        <p:txBody>
          <a:bodyPr>
            <a:normAutofit/>
          </a:bodyPr>
          <a:lstStyle/>
          <a:p>
            <a:r>
              <a:rPr lang="en-GB" sz="3200" b="1">
                <a:ln w="12700">
                  <a:solidFill>
                    <a:schemeClr val="tx1"/>
                  </a:solidFill>
                  <a:prstDash val="solid"/>
                </a:ln>
                <a:noFill/>
                <a:latin typeface="Eras Demi ITC" panose="020B0805030504020804" pitchFamily="34" charset="0"/>
              </a:rPr>
              <a:t>Manufacture – Door Hanger</a:t>
            </a:r>
            <a:endParaRPr lang="en-US">
              <a:latin typeface="Eras Demi ITC" panose="020B0805030504020804" pitchFamily="34" charset="0"/>
            </a:endParaRPr>
          </a:p>
        </p:txBody>
      </p:sp>
      <p:sp>
        <p:nvSpPr>
          <p:cNvPr id="42" name="Rectangle 41"/>
          <p:cNvSpPr/>
          <p:nvPr/>
        </p:nvSpPr>
        <p:spPr>
          <a:xfrm>
            <a:off x="2951320" y="5377863"/>
            <a:ext cx="5638664" cy="461665"/>
          </a:xfrm>
          <a:prstGeom prst="rect">
            <a:avLst/>
          </a:prstGeom>
        </p:spPr>
        <p:txBody>
          <a:bodyPr wrap="square" lIns="91440" tIns="45720" rIns="91440" bIns="45720" anchor="t">
            <a:spAutoFit/>
          </a:bodyPr>
          <a:lstStyle/>
          <a:p>
            <a:endParaRPr lang="en-GB" sz="1200" u="sng"/>
          </a:p>
          <a:p>
            <a:endParaRPr lang="en-GB" sz="1200">
              <a:latin typeface="+mn-lt"/>
            </a:endParaRPr>
          </a:p>
        </p:txBody>
      </p:sp>
      <p:sp>
        <p:nvSpPr>
          <p:cNvPr id="52" name="Rounded Rectangle 51"/>
          <p:cNvSpPr/>
          <p:nvPr/>
        </p:nvSpPr>
        <p:spPr>
          <a:xfrm>
            <a:off x="308138" y="805774"/>
            <a:ext cx="9342119" cy="5670075"/>
          </a:xfrm>
          <a:prstGeom prst="rect">
            <a:avLst/>
          </a:prstGeom>
          <a:no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t"/>
          <a:lstStyle/>
          <a:p>
            <a:pPr algn="ctr"/>
            <a:endParaRPr lang="en-GB" sz="1400" u="sng">
              <a:solidFill>
                <a:srgbClr val="000000"/>
              </a:solidFill>
              <a:cs typeface="Calibri"/>
            </a:endParaRPr>
          </a:p>
        </p:txBody>
      </p:sp>
      <p:grpSp>
        <p:nvGrpSpPr>
          <p:cNvPr id="12" name="Group 11">
            <a:extLst>
              <a:ext uri="{FF2B5EF4-FFF2-40B4-BE49-F238E27FC236}">
                <a16:creationId xmlns:a16="http://schemas.microsoft.com/office/drawing/2014/main" id="{5398885A-160F-4A8F-A1AB-C0B32E078FBB}"/>
              </a:ext>
            </a:extLst>
          </p:cNvPr>
          <p:cNvGrpSpPr/>
          <p:nvPr/>
        </p:nvGrpSpPr>
        <p:grpSpPr>
          <a:xfrm>
            <a:off x="7014073" y="4377129"/>
            <a:ext cx="2773613" cy="2365272"/>
            <a:chOff x="49760" y="2950585"/>
            <a:chExt cx="2773613" cy="2111623"/>
          </a:xfrm>
        </p:grpSpPr>
        <p:grpSp>
          <p:nvGrpSpPr>
            <p:cNvPr id="13" name="Group 12">
              <a:extLst>
                <a:ext uri="{FF2B5EF4-FFF2-40B4-BE49-F238E27FC236}">
                  <a16:creationId xmlns:a16="http://schemas.microsoft.com/office/drawing/2014/main" id="{D26A1095-4836-4B2D-A8DE-DEED093E3BF0}"/>
                </a:ext>
              </a:extLst>
            </p:cNvPr>
            <p:cNvGrpSpPr/>
            <p:nvPr/>
          </p:nvGrpSpPr>
          <p:grpSpPr>
            <a:xfrm>
              <a:off x="52557" y="2950585"/>
              <a:ext cx="2770816" cy="2111623"/>
              <a:chOff x="21945" y="3104964"/>
              <a:chExt cx="2611394" cy="2088232"/>
            </a:xfrm>
          </p:grpSpPr>
          <p:sp>
            <p:nvSpPr>
              <p:cNvPr id="15" name="Rectangle 14">
                <a:extLst>
                  <a:ext uri="{FF2B5EF4-FFF2-40B4-BE49-F238E27FC236}">
                    <a16:creationId xmlns:a16="http://schemas.microsoft.com/office/drawing/2014/main" id="{951AFBD4-A6FC-400A-8CB6-6EB6432DBD71}"/>
                  </a:ext>
                </a:extLst>
              </p:cNvPr>
              <p:cNvSpPr/>
              <p:nvPr/>
            </p:nvSpPr>
            <p:spPr>
              <a:xfrm>
                <a:off x="21945" y="3104964"/>
                <a:ext cx="2611394" cy="2088232"/>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GB">
                  <a:solidFill>
                    <a:schemeClr val="tx1"/>
                  </a:solidFill>
                </a:endParaRPr>
              </a:p>
            </p:txBody>
          </p:sp>
          <p:sp>
            <p:nvSpPr>
              <p:cNvPr id="16" name="TextBox 15">
                <a:extLst>
                  <a:ext uri="{FF2B5EF4-FFF2-40B4-BE49-F238E27FC236}">
                    <a16:creationId xmlns:a16="http://schemas.microsoft.com/office/drawing/2014/main" id="{EC05346B-DBFE-4F9C-BFE3-E2BCB89B4066}"/>
                  </a:ext>
                </a:extLst>
              </p:cNvPr>
              <p:cNvSpPr txBox="1"/>
              <p:nvPr/>
            </p:nvSpPr>
            <p:spPr>
              <a:xfrm>
                <a:off x="50302" y="3110970"/>
                <a:ext cx="2453515" cy="372850"/>
              </a:xfrm>
              <a:prstGeom prst="rect">
                <a:avLst/>
              </a:prstGeom>
              <a:noFill/>
            </p:spPr>
            <p:txBody>
              <a:bodyPr wrap="square" rtlCol="0">
                <a:spAutoFit/>
              </a:bodyPr>
              <a:lstStyle/>
              <a:p>
                <a:pPr>
                  <a:spcBef>
                    <a:spcPts val="400"/>
                  </a:spcBef>
                </a:pPr>
                <a:r>
                  <a:rPr lang="en-GB" sz="1050" b="1" u="sng">
                    <a:latin typeface="+mn-lt"/>
                  </a:rPr>
                  <a:t>Stages of Manufacture – </a:t>
                </a:r>
                <a:r>
                  <a:rPr lang="en-GB" sz="1050" b="1" i="1" u="sng">
                    <a:latin typeface="+mn-lt"/>
                  </a:rPr>
                  <a:t>Success Criteria</a:t>
                </a:r>
                <a:endParaRPr lang="en-GB" altLang="en-US" sz="1050" b="1" i="1">
                  <a:latin typeface="+mn-lt"/>
                </a:endParaRPr>
              </a:p>
              <a:p>
                <a:endParaRPr lang="en-GB" altLang="en-US" sz="800">
                  <a:latin typeface="Calibri" pitchFamily="34" charset="0"/>
                </a:endParaRPr>
              </a:p>
            </p:txBody>
          </p:sp>
          <p:sp>
            <p:nvSpPr>
              <p:cNvPr id="17" name="Rectangle 16">
                <a:extLst>
                  <a:ext uri="{FF2B5EF4-FFF2-40B4-BE49-F238E27FC236}">
                    <a16:creationId xmlns:a16="http://schemas.microsoft.com/office/drawing/2014/main" id="{C368ACD6-AD95-4E92-816B-918A61EF3D63}"/>
                  </a:ext>
                </a:extLst>
              </p:cNvPr>
              <p:cNvSpPr/>
              <p:nvPr/>
            </p:nvSpPr>
            <p:spPr>
              <a:xfrm>
                <a:off x="2323819" y="3405485"/>
                <a:ext cx="180000" cy="180000"/>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8" name="Rectangle 17">
                <a:extLst>
                  <a:ext uri="{FF2B5EF4-FFF2-40B4-BE49-F238E27FC236}">
                    <a16:creationId xmlns:a16="http://schemas.microsoft.com/office/drawing/2014/main" id="{5ED8326D-4B85-4B44-AD1B-28784C364E67}"/>
                  </a:ext>
                </a:extLst>
              </p:cNvPr>
              <p:cNvSpPr/>
              <p:nvPr/>
            </p:nvSpPr>
            <p:spPr>
              <a:xfrm>
                <a:off x="2332929" y="4118242"/>
                <a:ext cx="180000" cy="180000"/>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9" name="Rectangle 18">
                <a:extLst>
                  <a:ext uri="{FF2B5EF4-FFF2-40B4-BE49-F238E27FC236}">
                    <a16:creationId xmlns:a16="http://schemas.microsoft.com/office/drawing/2014/main" id="{8A912EF9-B50F-4204-A4DD-B63B535F044F}"/>
                  </a:ext>
                </a:extLst>
              </p:cNvPr>
              <p:cNvSpPr/>
              <p:nvPr/>
            </p:nvSpPr>
            <p:spPr>
              <a:xfrm>
                <a:off x="2329792" y="3760689"/>
                <a:ext cx="180000" cy="180000"/>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pic>
          <p:nvPicPr>
            <p:cNvPr id="14" name="Picture 5" descr="C:\Users\David\AppData\Local\Microsoft\Windows\INetCache\IE\XJVJXHFD\green-steps[1].png">
              <a:extLst>
                <a:ext uri="{FF2B5EF4-FFF2-40B4-BE49-F238E27FC236}">
                  <a16:creationId xmlns:a16="http://schemas.microsoft.com/office/drawing/2014/main" id="{09641797-2BAC-4858-8E7A-EA39EC3997B8}"/>
                </a:ext>
              </a:extLst>
            </p:cNvPr>
            <p:cNvPicPr>
              <a:picLocks noChangeAspect="1" noChangeArrowheads="1"/>
            </p:cNvPicPr>
            <p:nvPr/>
          </p:nvPicPr>
          <p:blipFill>
            <a:blip r:embed="rId2" cstate="print">
              <a:biLevel thresh="75000"/>
              <a:extLst>
                <a:ext uri="{28A0092B-C50C-407E-A947-70E740481C1C}">
                  <a14:useLocalDpi xmlns:a14="http://schemas.microsoft.com/office/drawing/2010/main" val="0"/>
                </a:ext>
              </a:extLst>
            </a:blip>
            <a:srcRect/>
            <a:stretch>
              <a:fillRect/>
            </a:stretch>
          </p:blipFill>
          <p:spPr bwMode="auto">
            <a:xfrm>
              <a:off x="49760" y="4588034"/>
              <a:ext cx="464423" cy="464423"/>
            </a:xfrm>
            <a:prstGeom prst="rect">
              <a:avLst/>
            </a:prstGeom>
            <a:noFill/>
            <a:extLst>
              <a:ext uri="{909E8E84-426E-40DD-AFC4-6F175D3DCCD1}">
                <a14:hiddenFill xmlns:a14="http://schemas.microsoft.com/office/drawing/2010/main">
                  <a:solidFill>
                    <a:srgbClr val="FFFFFF"/>
                  </a:solidFill>
                </a14:hiddenFill>
              </a:ext>
            </a:extLst>
          </p:spPr>
        </p:pic>
      </p:grpSp>
      <p:sp>
        <p:nvSpPr>
          <p:cNvPr id="27" name="TextBox 26">
            <a:extLst>
              <a:ext uri="{FF2B5EF4-FFF2-40B4-BE49-F238E27FC236}">
                <a16:creationId xmlns:a16="http://schemas.microsoft.com/office/drawing/2014/main" id="{CD6B65DE-FF45-4F24-8F57-03E32C529ECC}"/>
              </a:ext>
            </a:extLst>
          </p:cNvPr>
          <p:cNvSpPr txBox="1"/>
          <p:nvPr/>
        </p:nvSpPr>
        <p:spPr>
          <a:xfrm>
            <a:off x="6773815" y="5852459"/>
            <a:ext cx="944938" cy="464423"/>
          </a:xfrm>
          <a:prstGeom prst="rect">
            <a:avLst/>
          </a:prstGeom>
          <a:noFill/>
        </p:spPr>
        <p:txBody>
          <a:bodyPr wrap="square">
            <a:spAutoFit/>
          </a:bodyPr>
          <a:lstStyle/>
          <a:p>
            <a:pPr marL="0" marR="0" indent="0" algn="ctr">
              <a:lnSpc>
                <a:spcPct val="119000"/>
              </a:lnSpc>
              <a:spcBef>
                <a:spcPts val="0"/>
              </a:spcBef>
              <a:spcAft>
                <a:spcPts val="0"/>
              </a:spcAft>
            </a:pPr>
            <a:r>
              <a:rPr lang="en-GB" sz="1050" b="1" i="1" kern="1400">
                <a:ln>
                  <a:noFill/>
                </a:ln>
                <a:effectLst/>
                <a:latin typeface="Calibri" panose="020F0502020204030204" pitchFamily="34" charset="0"/>
              </a:rPr>
              <a:t>Next </a:t>
            </a:r>
          </a:p>
          <a:p>
            <a:pPr marL="0" marR="0" indent="0" algn="ctr">
              <a:lnSpc>
                <a:spcPct val="119000"/>
              </a:lnSpc>
              <a:spcBef>
                <a:spcPts val="0"/>
              </a:spcBef>
              <a:spcAft>
                <a:spcPts val="0"/>
              </a:spcAft>
            </a:pPr>
            <a:r>
              <a:rPr lang="en-GB" sz="1050" b="1" i="1" kern="1400">
                <a:ln>
                  <a:noFill/>
                </a:ln>
                <a:effectLst/>
                <a:latin typeface="Calibri" panose="020F0502020204030204" pitchFamily="34" charset="0"/>
              </a:rPr>
              <a:t>Steps…</a:t>
            </a:r>
            <a:endParaRPr lang="en-GB" sz="3600" kern="1400">
              <a:ln>
                <a:noFill/>
              </a:ln>
              <a:effectLst/>
              <a:latin typeface="Calibri" panose="020F0502020204030204" pitchFamily="34" charset="0"/>
            </a:endParaRPr>
          </a:p>
        </p:txBody>
      </p:sp>
      <p:sp>
        <p:nvSpPr>
          <p:cNvPr id="28" name="TextBox 27">
            <a:extLst>
              <a:ext uri="{FF2B5EF4-FFF2-40B4-BE49-F238E27FC236}">
                <a16:creationId xmlns:a16="http://schemas.microsoft.com/office/drawing/2014/main" id="{98AB316B-5ABD-4605-BF97-3E196A8CBED5}"/>
              </a:ext>
            </a:extLst>
          </p:cNvPr>
          <p:cNvSpPr txBox="1"/>
          <p:nvPr/>
        </p:nvSpPr>
        <p:spPr>
          <a:xfrm>
            <a:off x="7438977" y="5865180"/>
            <a:ext cx="2491056" cy="1389676"/>
          </a:xfrm>
          <a:prstGeom prst="rect">
            <a:avLst/>
          </a:prstGeom>
          <a:noFill/>
        </p:spPr>
        <p:txBody>
          <a:bodyPr wrap="square">
            <a:spAutoFit/>
          </a:bodyPr>
          <a:lstStyle/>
          <a:p>
            <a:pPr marL="0" marR="0" indent="0" algn="l">
              <a:lnSpc>
                <a:spcPct val="119000"/>
              </a:lnSpc>
              <a:spcBef>
                <a:spcPts val="0"/>
              </a:spcBef>
              <a:spcAft>
                <a:spcPts val="600"/>
              </a:spcAft>
            </a:pPr>
            <a:r>
              <a:rPr lang="en-GB" sz="800" b="1" i="1" kern="1400">
                <a:ln>
                  <a:noFill/>
                </a:ln>
                <a:effectLst/>
                <a:latin typeface="Calibri" panose="020F0502020204030204" pitchFamily="34" charset="0"/>
              </a:rPr>
              <a:t>*Add more technical details including the names of the  tools/equipment, break down each stage into subsections</a:t>
            </a:r>
            <a:endParaRPr lang="en-GB" sz="2400" b="1" i="1" kern="1400">
              <a:ln>
                <a:noFill/>
              </a:ln>
              <a:effectLst/>
              <a:latin typeface="Calibri" panose="020F0502020204030204" pitchFamily="34" charset="0"/>
            </a:endParaRPr>
          </a:p>
          <a:p>
            <a:pPr marL="0" marR="0" indent="0" algn="l">
              <a:lnSpc>
                <a:spcPct val="119000"/>
              </a:lnSpc>
              <a:spcBef>
                <a:spcPts val="0"/>
              </a:spcBef>
              <a:spcAft>
                <a:spcPts val="600"/>
              </a:spcAft>
            </a:pPr>
            <a:r>
              <a:rPr lang="en-GB" sz="800" b="1" i="1" kern="1400">
                <a:ln>
                  <a:noFill/>
                </a:ln>
                <a:effectLst/>
                <a:latin typeface="Calibri" panose="020F0502020204030204" pitchFamily="34" charset="0"/>
              </a:rPr>
              <a:t>*Use a black fine liner, ruler and coloured pencils to enhance your work</a:t>
            </a:r>
            <a:endParaRPr lang="en-GB" sz="2400" b="1" i="1" kern="1400">
              <a:ln>
                <a:noFill/>
              </a:ln>
              <a:effectLst/>
              <a:latin typeface="Calibri" panose="020F0502020204030204" pitchFamily="34" charset="0"/>
            </a:endParaRPr>
          </a:p>
          <a:p>
            <a:pPr marL="0" marR="0" indent="0" algn="l">
              <a:lnSpc>
                <a:spcPct val="119000"/>
              </a:lnSpc>
              <a:spcBef>
                <a:spcPts val="0"/>
              </a:spcBef>
              <a:spcAft>
                <a:spcPts val="600"/>
              </a:spcAft>
            </a:pPr>
            <a:r>
              <a:rPr lang="en-GB" sz="2400" kern="1400">
                <a:ln>
                  <a:noFill/>
                </a:ln>
                <a:solidFill>
                  <a:srgbClr val="000000"/>
                </a:solidFill>
                <a:effectLst/>
                <a:latin typeface="Calibri" panose="020F0502020204030204" pitchFamily="34" charset="0"/>
              </a:rPr>
              <a:t> </a:t>
            </a:r>
          </a:p>
        </p:txBody>
      </p:sp>
      <p:sp>
        <p:nvSpPr>
          <p:cNvPr id="29" name="TextBox 28">
            <a:extLst>
              <a:ext uri="{FF2B5EF4-FFF2-40B4-BE49-F238E27FC236}">
                <a16:creationId xmlns:a16="http://schemas.microsoft.com/office/drawing/2014/main" id="{F34109BE-541B-4F0F-8ADD-46ED9FBB8A12}"/>
              </a:ext>
            </a:extLst>
          </p:cNvPr>
          <p:cNvSpPr txBox="1"/>
          <p:nvPr/>
        </p:nvSpPr>
        <p:spPr>
          <a:xfrm>
            <a:off x="6983303" y="4729763"/>
            <a:ext cx="2485633" cy="1077218"/>
          </a:xfrm>
          <a:prstGeom prst="rect">
            <a:avLst/>
          </a:prstGeom>
          <a:noFill/>
        </p:spPr>
        <p:txBody>
          <a:bodyPr wrap="square" rtlCol="0">
            <a:spAutoFit/>
          </a:bodyPr>
          <a:lstStyle/>
          <a:p>
            <a:pPr marL="85725" marR="0" lvl="0" indent="-85725" defTabSz="914400" eaLnBrk="1" fontAlgn="base" latinLnBrk="0" hangingPunct="1">
              <a:lnSpc>
                <a:spcPct val="100000"/>
              </a:lnSpc>
              <a:spcBef>
                <a:spcPct val="0"/>
              </a:spcBef>
              <a:spcAft>
                <a:spcPct val="0"/>
              </a:spcAft>
              <a:buClrTx/>
              <a:buSzTx/>
              <a:buFont typeface="Arial" panose="020B0604020202020204" pitchFamily="34" charset="0"/>
              <a:buChar char="•"/>
              <a:tabLst/>
              <a:defRPr/>
            </a:pPr>
            <a:r>
              <a:rPr kumimoji="0" lang="en-GB" altLang="en-US" sz="800" b="0" i="0" u="none" strike="noStrike" kern="0" cap="none" spc="0" normalizeH="0" baseline="0" noProof="0">
                <a:ln>
                  <a:noFill/>
                </a:ln>
                <a:solidFill>
                  <a:prstClr val="black"/>
                </a:solidFill>
                <a:effectLst/>
                <a:uLnTx/>
                <a:uFillTx/>
                <a:cs typeface="Arial" charset="0"/>
              </a:rPr>
              <a:t>You have </a:t>
            </a:r>
            <a:r>
              <a:rPr kumimoji="0" lang="en-GB" altLang="en-US" sz="800" b="1" i="0" u="none" strike="noStrike" kern="0" cap="none" spc="0" normalizeH="0" baseline="0" noProof="0">
                <a:ln>
                  <a:noFill/>
                </a:ln>
                <a:solidFill>
                  <a:prstClr val="black"/>
                </a:solidFill>
                <a:effectLst/>
                <a:uLnTx/>
                <a:uFillTx/>
                <a:cs typeface="Arial" charset="0"/>
              </a:rPr>
              <a:t>precise</a:t>
            </a:r>
            <a:r>
              <a:rPr kumimoji="0" lang="en-GB" altLang="en-US" sz="800" b="0" i="0" u="none" strike="noStrike" kern="0" cap="none" spc="0" normalizeH="0" baseline="0" noProof="0">
                <a:ln>
                  <a:noFill/>
                </a:ln>
                <a:solidFill>
                  <a:prstClr val="black"/>
                </a:solidFill>
                <a:effectLst/>
                <a:uLnTx/>
                <a:uFillTx/>
                <a:cs typeface="Arial" charset="0"/>
              </a:rPr>
              <a:t> and </a:t>
            </a:r>
            <a:r>
              <a:rPr kumimoji="0" lang="en-GB" altLang="en-US" sz="800" b="1" i="0" u="none" strike="noStrike" kern="0" cap="none" spc="0" normalizeH="0" baseline="0" noProof="0">
                <a:ln>
                  <a:noFill/>
                </a:ln>
                <a:solidFill>
                  <a:prstClr val="black"/>
                </a:solidFill>
                <a:effectLst/>
                <a:uLnTx/>
                <a:uFillTx/>
                <a:cs typeface="Arial" charset="0"/>
              </a:rPr>
              <a:t>detailed</a:t>
            </a:r>
            <a:r>
              <a:rPr kumimoji="0" lang="en-GB" altLang="en-US" sz="800" b="0" i="0" u="none" strike="noStrike" kern="0" cap="none" spc="0" normalizeH="0" baseline="0" noProof="0">
                <a:ln>
                  <a:noFill/>
                </a:ln>
                <a:solidFill>
                  <a:prstClr val="black"/>
                </a:solidFill>
                <a:effectLst/>
                <a:uLnTx/>
                <a:uFillTx/>
                <a:cs typeface="Arial" charset="0"/>
              </a:rPr>
              <a:t> planning for how you will manufacture your idea with </a:t>
            </a:r>
            <a:r>
              <a:rPr kumimoji="0" lang="en-GB" altLang="en-US" sz="800" b="1" i="0" u="none" strike="noStrike" kern="0" cap="none" spc="0" normalizeH="0" baseline="0" noProof="0">
                <a:ln>
                  <a:noFill/>
                </a:ln>
                <a:solidFill>
                  <a:prstClr val="black"/>
                </a:solidFill>
                <a:effectLst/>
                <a:uLnTx/>
                <a:uFillTx/>
                <a:cs typeface="Arial" charset="0"/>
              </a:rPr>
              <a:t>exact details.</a:t>
            </a:r>
          </a:p>
          <a:p>
            <a:pPr marL="85725" marR="0" lvl="0" indent="-85725" defTabSz="914400" eaLnBrk="1" fontAlgn="base" latinLnBrk="0" hangingPunct="1">
              <a:lnSpc>
                <a:spcPct val="100000"/>
              </a:lnSpc>
              <a:spcBef>
                <a:spcPct val="0"/>
              </a:spcBef>
              <a:spcAft>
                <a:spcPct val="0"/>
              </a:spcAft>
              <a:buClrTx/>
              <a:buSzTx/>
              <a:buFont typeface="Arial" panose="020B0604020202020204" pitchFamily="34" charset="0"/>
              <a:buChar char="•"/>
              <a:tabLst/>
              <a:defRPr/>
            </a:pPr>
            <a:endParaRPr kumimoji="0" lang="en-GB" altLang="en-US" sz="800" b="0" i="0" u="none" strike="noStrike" kern="0" cap="none" spc="0" normalizeH="0" baseline="0" noProof="0">
              <a:ln>
                <a:noFill/>
              </a:ln>
              <a:solidFill>
                <a:prstClr val="black"/>
              </a:solidFill>
              <a:effectLst/>
              <a:uLnTx/>
              <a:uFillTx/>
              <a:cs typeface="Arial" charset="0"/>
            </a:endParaRPr>
          </a:p>
          <a:p>
            <a:pPr marL="85725" marR="0" lvl="0" indent="-85725" defTabSz="914400" eaLnBrk="1" fontAlgn="base" latinLnBrk="0" hangingPunct="1">
              <a:lnSpc>
                <a:spcPct val="100000"/>
              </a:lnSpc>
              <a:spcBef>
                <a:spcPct val="0"/>
              </a:spcBef>
              <a:spcAft>
                <a:spcPct val="0"/>
              </a:spcAft>
              <a:buClrTx/>
              <a:buSzTx/>
              <a:buFont typeface="Arial" panose="020B0604020202020204" pitchFamily="34" charset="0"/>
              <a:buChar char="•"/>
              <a:tabLst/>
              <a:defRPr/>
            </a:pPr>
            <a:r>
              <a:rPr kumimoji="0" lang="en-GB" altLang="en-US" sz="800" b="0" i="0" u="none" strike="noStrike" kern="0" cap="none" spc="0" normalizeH="0" baseline="0" noProof="0">
                <a:ln>
                  <a:noFill/>
                </a:ln>
                <a:solidFill>
                  <a:prstClr val="black"/>
                </a:solidFill>
                <a:effectLst/>
                <a:uLnTx/>
                <a:uFillTx/>
                <a:cs typeface="Arial" charset="0"/>
              </a:rPr>
              <a:t>You have some </a:t>
            </a:r>
            <a:r>
              <a:rPr kumimoji="0" lang="en-GB" altLang="en-US" sz="800" b="1" i="0" u="none" strike="noStrike" kern="0" cap="none" spc="0" normalizeH="0" baseline="0" noProof="0">
                <a:ln>
                  <a:noFill/>
                </a:ln>
                <a:solidFill>
                  <a:prstClr val="black"/>
                </a:solidFill>
                <a:effectLst/>
                <a:uLnTx/>
                <a:uFillTx/>
                <a:cs typeface="Arial" charset="0"/>
              </a:rPr>
              <a:t>clear</a:t>
            </a:r>
            <a:r>
              <a:rPr kumimoji="0" lang="en-GB" altLang="en-US" sz="800" b="0" i="0" u="none" strike="noStrike" kern="0" cap="none" spc="0" normalizeH="0" baseline="0" noProof="0">
                <a:ln>
                  <a:noFill/>
                </a:ln>
                <a:solidFill>
                  <a:prstClr val="black"/>
                </a:solidFill>
                <a:effectLst/>
                <a:uLnTx/>
                <a:uFillTx/>
                <a:cs typeface="Arial" charset="0"/>
              </a:rPr>
              <a:t> planning for how you will manufacture your idea with </a:t>
            </a:r>
            <a:r>
              <a:rPr kumimoji="0" lang="en-GB" altLang="en-US" sz="800" b="1" i="0" u="none" strike="noStrike" kern="0" cap="none" spc="0" normalizeH="0" baseline="0" noProof="0">
                <a:ln>
                  <a:noFill/>
                </a:ln>
                <a:solidFill>
                  <a:prstClr val="black"/>
                </a:solidFill>
                <a:effectLst/>
                <a:uLnTx/>
                <a:uFillTx/>
                <a:cs typeface="Arial" charset="0"/>
              </a:rPr>
              <a:t>some details.</a:t>
            </a:r>
          </a:p>
          <a:p>
            <a:pPr marL="85725" marR="0" lvl="0" indent="-85725" defTabSz="914400" eaLnBrk="1" fontAlgn="base" latinLnBrk="0" hangingPunct="1">
              <a:lnSpc>
                <a:spcPct val="100000"/>
              </a:lnSpc>
              <a:spcBef>
                <a:spcPct val="0"/>
              </a:spcBef>
              <a:spcAft>
                <a:spcPct val="0"/>
              </a:spcAft>
              <a:buClrTx/>
              <a:buSzTx/>
              <a:buFont typeface="Arial" panose="020B0604020202020204" pitchFamily="34" charset="0"/>
              <a:buChar char="•"/>
              <a:tabLst/>
              <a:defRPr/>
            </a:pPr>
            <a:endParaRPr kumimoji="0" lang="en-GB" altLang="en-US" sz="800" b="0" i="0" u="none" strike="noStrike" kern="0" cap="none" spc="0" normalizeH="0" baseline="0" noProof="0">
              <a:ln>
                <a:noFill/>
              </a:ln>
              <a:solidFill>
                <a:prstClr val="black"/>
              </a:solidFill>
              <a:effectLst/>
              <a:uLnTx/>
              <a:uFillTx/>
              <a:cs typeface="Arial" charset="0"/>
            </a:endParaRPr>
          </a:p>
          <a:p>
            <a:pPr marL="85725" marR="0" lvl="0" indent="-85725" defTabSz="914400" eaLnBrk="1" fontAlgn="base" latinLnBrk="0" hangingPunct="1">
              <a:lnSpc>
                <a:spcPct val="100000"/>
              </a:lnSpc>
              <a:spcBef>
                <a:spcPct val="0"/>
              </a:spcBef>
              <a:spcAft>
                <a:spcPct val="0"/>
              </a:spcAft>
              <a:buClrTx/>
              <a:buSzTx/>
              <a:buFont typeface="Arial" panose="020B0604020202020204" pitchFamily="34" charset="0"/>
              <a:buChar char="•"/>
              <a:tabLst/>
              <a:defRPr/>
            </a:pPr>
            <a:r>
              <a:rPr kumimoji="0" lang="en-GB" altLang="en-US" sz="800" b="0" i="0" u="none" strike="noStrike" kern="0" cap="none" spc="0" normalizeH="0" baseline="0" noProof="0">
                <a:ln>
                  <a:noFill/>
                </a:ln>
                <a:solidFill>
                  <a:prstClr val="black"/>
                </a:solidFill>
                <a:effectLst/>
                <a:uLnTx/>
                <a:uFillTx/>
                <a:cs typeface="Arial" charset="0"/>
              </a:rPr>
              <a:t>You have some </a:t>
            </a:r>
            <a:r>
              <a:rPr kumimoji="0" lang="en-GB" altLang="en-US" sz="800" b="1" i="0" u="none" strike="noStrike" kern="0" cap="none" spc="0" normalizeH="0" baseline="0" noProof="0">
                <a:ln>
                  <a:noFill/>
                </a:ln>
                <a:solidFill>
                  <a:prstClr val="black"/>
                </a:solidFill>
                <a:effectLst/>
                <a:uLnTx/>
                <a:uFillTx/>
                <a:cs typeface="Arial" charset="0"/>
              </a:rPr>
              <a:t>basic</a:t>
            </a:r>
            <a:r>
              <a:rPr kumimoji="0" lang="en-GB" altLang="en-US" sz="800" b="0" i="0" u="none" strike="noStrike" kern="0" cap="none" spc="0" normalizeH="0" baseline="0" noProof="0">
                <a:ln>
                  <a:noFill/>
                </a:ln>
                <a:solidFill>
                  <a:prstClr val="black"/>
                </a:solidFill>
                <a:effectLst/>
                <a:uLnTx/>
                <a:uFillTx/>
                <a:cs typeface="Arial" charset="0"/>
              </a:rPr>
              <a:t> planning for how you will manufacture your idea.</a:t>
            </a:r>
          </a:p>
        </p:txBody>
      </p:sp>
      <p:pic>
        <p:nvPicPr>
          <p:cNvPr id="20" name="Picture 2">
            <a:extLst>
              <a:ext uri="{FF2B5EF4-FFF2-40B4-BE49-F238E27FC236}">
                <a16:creationId xmlns:a16="http://schemas.microsoft.com/office/drawing/2014/main" id="{8F157FF0-980E-4AF9-89DF-D9739826AA28}"/>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rot="11212811" flipV="1">
            <a:off x="8602332" y="36000"/>
            <a:ext cx="1146193" cy="722716"/>
          </a:xfrm>
          <a:prstGeom prst="rect">
            <a:avLst/>
          </a:prstGeom>
          <a:noFill/>
          <a:extLst>
            <a:ext uri="{909E8E84-426E-40DD-AFC4-6F175D3DCCD1}">
              <a14:hiddenFill xmlns:a14="http://schemas.microsoft.com/office/drawing/2010/main">
                <a:solidFill>
                  <a:srgbClr val="FFFFFF"/>
                </a:solidFill>
              </a14:hiddenFill>
            </a:ext>
          </a:extLst>
        </p:spPr>
      </p:pic>
      <p:sp>
        <p:nvSpPr>
          <p:cNvPr id="21" name="TextBox 20">
            <a:extLst>
              <a:ext uri="{FF2B5EF4-FFF2-40B4-BE49-F238E27FC236}">
                <a16:creationId xmlns:a16="http://schemas.microsoft.com/office/drawing/2014/main" id="{00D7F89B-84AE-4DD4-8656-AEFD08609BB6}"/>
              </a:ext>
            </a:extLst>
          </p:cNvPr>
          <p:cNvSpPr txBox="1"/>
          <p:nvPr/>
        </p:nvSpPr>
        <p:spPr>
          <a:xfrm>
            <a:off x="118313" y="446407"/>
            <a:ext cx="4376813" cy="307777"/>
          </a:xfrm>
          <a:prstGeom prst="rect">
            <a:avLst/>
          </a:prstGeom>
          <a:noFill/>
        </p:spPr>
        <p:txBody>
          <a:bodyPr wrap="square" rtlCol="0">
            <a:spAutoFit/>
          </a:bodyPr>
          <a:lstStyle/>
          <a:p>
            <a:r>
              <a:rPr lang="en-GB" sz="1400" b="1" dirty="0">
                <a:latin typeface="Eras Light ITC" panose="020B0402030504020804" pitchFamily="34" charset="0"/>
              </a:rPr>
              <a:t>LI: To learn about cut and engraved lines</a:t>
            </a:r>
          </a:p>
        </p:txBody>
      </p:sp>
      <p:sp>
        <p:nvSpPr>
          <p:cNvPr id="22" name="Rectangle 21">
            <a:extLst>
              <a:ext uri="{FF2B5EF4-FFF2-40B4-BE49-F238E27FC236}">
                <a16:creationId xmlns:a16="http://schemas.microsoft.com/office/drawing/2014/main" id="{2386F8A4-12E8-4C81-BF78-535AF22D5D65}"/>
              </a:ext>
            </a:extLst>
          </p:cNvPr>
          <p:cNvSpPr/>
          <p:nvPr/>
        </p:nvSpPr>
        <p:spPr>
          <a:xfrm>
            <a:off x="8989318" y="392202"/>
            <a:ext cx="479618" cy="307777"/>
          </a:xfrm>
          <a:prstGeom prst="rect">
            <a:avLst/>
          </a:prstGeom>
          <a:noFill/>
        </p:spPr>
        <p:txBody>
          <a:bodyPr wrap="none" lIns="91440" tIns="45720" rIns="91440" bIns="45720">
            <a:spAutoFit/>
          </a:bodyPr>
          <a:lstStyle/>
          <a:p>
            <a:pPr algn="ctr"/>
            <a:r>
              <a:rPr lang="en-US" sz="1400" b="0" cap="none" spc="0" dirty="0">
                <a:ln w="0"/>
                <a:solidFill>
                  <a:schemeClr val="tx1"/>
                </a:solidFill>
                <a:effectLst>
                  <a:outerShdw blurRad="38100" dist="19050" dir="2700000" algn="tl" rotWithShape="0">
                    <a:schemeClr val="dk1">
                      <a:alpha val="40000"/>
                    </a:schemeClr>
                  </a:outerShdw>
                </a:effectLst>
                <a:latin typeface="Eras Demi ITC" panose="020B0805030504020804" pitchFamily="34" charset="0"/>
              </a:rPr>
              <a:t>DIP</a:t>
            </a:r>
          </a:p>
        </p:txBody>
      </p:sp>
    </p:spTree>
    <p:extLst>
      <p:ext uri="{BB962C8B-B14F-4D97-AF65-F5344CB8AC3E}">
        <p14:creationId xmlns:p14="http://schemas.microsoft.com/office/powerpoint/2010/main" val="2474073336"/>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 name="Title 34"/>
          <p:cNvSpPr>
            <a:spLocks noGrp="1"/>
          </p:cNvSpPr>
          <p:nvPr>
            <p:ph type="title"/>
          </p:nvPr>
        </p:nvSpPr>
        <p:spPr>
          <a:xfrm>
            <a:off x="-3626751" y="86713"/>
            <a:ext cx="9906000" cy="720000"/>
          </a:xfrm>
        </p:spPr>
        <p:txBody>
          <a:bodyPr>
            <a:normAutofit/>
          </a:bodyPr>
          <a:lstStyle/>
          <a:p>
            <a:r>
              <a:rPr lang="en-GB" sz="3200" b="1">
                <a:ln w="12700">
                  <a:solidFill>
                    <a:schemeClr val="tx1"/>
                  </a:solidFill>
                  <a:prstDash val="solid"/>
                </a:ln>
                <a:noFill/>
                <a:latin typeface="Eras Demi ITC" panose="020B0805030504020804" pitchFamily="34" charset="0"/>
              </a:rPr>
              <a:t>Evaluation</a:t>
            </a:r>
            <a:endParaRPr lang="en-US">
              <a:latin typeface="Eras Demi ITC" panose="020B0805030504020804" pitchFamily="34" charset="0"/>
            </a:endParaRPr>
          </a:p>
        </p:txBody>
      </p:sp>
      <p:sp>
        <p:nvSpPr>
          <p:cNvPr id="42" name="Rectangle 41"/>
          <p:cNvSpPr/>
          <p:nvPr/>
        </p:nvSpPr>
        <p:spPr>
          <a:xfrm>
            <a:off x="2951320" y="5377863"/>
            <a:ext cx="5638664" cy="461665"/>
          </a:xfrm>
          <a:prstGeom prst="rect">
            <a:avLst/>
          </a:prstGeom>
        </p:spPr>
        <p:txBody>
          <a:bodyPr wrap="square" lIns="91440" tIns="45720" rIns="91440" bIns="45720" anchor="t">
            <a:spAutoFit/>
          </a:bodyPr>
          <a:lstStyle/>
          <a:p>
            <a:endParaRPr lang="en-GB" sz="1200" u="sng"/>
          </a:p>
          <a:p>
            <a:endParaRPr lang="en-GB" sz="1200">
              <a:latin typeface="+mn-lt"/>
            </a:endParaRPr>
          </a:p>
        </p:txBody>
      </p:sp>
      <p:sp>
        <p:nvSpPr>
          <p:cNvPr id="20" name="Text Box 3">
            <a:extLst>
              <a:ext uri="{FF2B5EF4-FFF2-40B4-BE49-F238E27FC236}">
                <a16:creationId xmlns:a16="http://schemas.microsoft.com/office/drawing/2014/main" id="{5545598B-2312-4480-ACE8-1773B93266B4}"/>
              </a:ext>
            </a:extLst>
          </p:cNvPr>
          <p:cNvSpPr txBox="1">
            <a:spLocks noChangeArrowheads="1"/>
          </p:cNvSpPr>
          <p:nvPr/>
        </p:nvSpPr>
        <p:spPr bwMode="auto">
          <a:xfrm>
            <a:off x="199983" y="806713"/>
            <a:ext cx="2783886" cy="5889831"/>
          </a:xfrm>
          <a:prstGeom prst="rect">
            <a:avLst/>
          </a:prstGeom>
          <a:ln w="9525">
            <a:headEnd/>
            <a:tailEnd/>
          </a:ln>
        </p:spPr>
        <p:style>
          <a:lnRef idx="2">
            <a:schemeClr val="dk1"/>
          </a:lnRef>
          <a:fillRef idx="1">
            <a:schemeClr val="lt1"/>
          </a:fillRef>
          <a:effectRef idx="0">
            <a:schemeClr val="dk1"/>
          </a:effectRef>
          <a:fontRef idx="minor">
            <a:schemeClr val="dk1"/>
          </a:fontRef>
        </p:style>
        <p:txBody>
          <a:bodyPr vert="horz" wrap="square" lIns="36576" tIns="36576" rIns="36576" bIns="36576" numCol="1" anchor="t" anchorCtr="0" compatLnSpc="1">
            <a:prstTxWarp prst="textNoShape">
              <a:avLst/>
            </a:prstTxWarp>
          </a:bodyPr>
          <a:lstStyle>
            <a:defPPr>
              <a:defRPr lang="en-US"/>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200" b="0" i="0" u="none" strike="noStrike" cap="none" normalizeH="0" baseline="0">
                <a:ln>
                  <a:noFill/>
                </a:ln>
                <a:solidFill>
                  <a:srgbClr val="000000"/>
                </a:solidFill>
                <a:effectLst/>
                <a:latin typeface="Eras Demi ITC" panose="020B0805030504020804" pitchFamily="34" charset="0"/>
                <a:ea typeface="Tahoma"/>
                <a:cs typeface="Arial"/>
              </a:rPr>
              <a:t>Stick in pictures of your finished product and write down 3 things that went well with the project. Write in full sentences please.</a:t>
            </a:r>
            <a:endParaRPr kumimoji="0" lang="en-GB" altLang="en-US" sz="1000" b="0" i="0" u="none" strike="noStrike" cap="none" normalizeH="0" baseline="0">
              <a:ln>
                <a:noFill/>
              </a:ln>
              <a:solidFill>
                <a:srgbClr val="000000"/>
              </a:solidFill>
              <a:effectLst/>
              <a:latin typeface="Eras Demi ITC" panose="020B0805030504020804" pitchFamily="34" charset="0"/>
              <a:ea typeface="Tahoma"/>
              <a:cs typeface="Arial"/>
            </a:endParaRPr>
          </a:p>
          <a:p>
            <a:endParaRPr lang="en-GB" altLang="en-US" sz="1200">
              <a:solidFill>
                <a:srgbClr val="000000"/>
              </a:solidFill>
              <a:latin typeface="Eras Demi ITC" panose="020B0805030504020804" pitchFamily="34" charset="0"/>
              <a:ea typeface="Tahoma"/>
              <a:cs typeface="Arial"/>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600" b="0" i="0" u="none" strike="noStrike" cap="none" normalizeH="0" baseline="0">
                <a:ln>
                  <a:noFill/>
                </a:ln>
                <a:solidFill>
                  <a:srgbClr val="000000"/>
                </a:solidFill>
                <a:effectLst/>
                <a:latin typeface="Eras Demi ITC" panose="020B0805030504020804" pitchFamily="34" charset="0"/>
              </a:rPr>
              <a:t>1</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600" b="0" i="0" u="none" strike="noStrike" cap="none" normalizeH="0" baseline="0">
              <a:ln>
                <a:noFill/>
              </a:ln>
              <a:solidFill>
                <a:srgbClr val="000000"/>
              </a:solidFill>
              <a:effectLst/>
              <a:latin typeface="Eras Demi ITC" panose="020B08050305040208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600" b="0" i="0" u="none" strike="noStrike" cap="none" normalizeH="0" baseline="0">
              <a:ln>
                <a:noFill/>
              </a:ln>
              <a:solidFill>
                <a:srgbClr val="000000"/>
              </a:solidFill>
              <a:effectLst/>
              <a:latin typeface="Eras Demi ITC" panose="020B08050305040208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600" b="0" i="0" u="none" strike="noStrike" cap="none" normalizeH="0" baseline="0">
                <a:ln>
                  <a:noFill/>
                </a:ln>
                <a:solidFill>
                  <a:srgbClr val="000000"/>
                </a:solidFill>
                <a:effectLst/>
                <a:latin typeface="Eras Demi ITC" panose="020B0805030504020804" pitchFamily="34" charset="0"/>
              </a:rPr>
              <a:t>2</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600" b="0" i="0" u="none" strike="noStrike" cap="none" normalizeH="0" baseline="0">
              <a:ln>
                <a:noFill/>
              </a:ln>
              <a:solidFill>
                <a:srgbClr val="000000"/>
              </a:solidFill>
              <a:effectLst/>
              <a:latin typeface="Eras Demi ITC" panose="020B08050305040208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600" b="0" i="0" u="none" strike="noStrike" cap="none" normalizeH="0" baseline="0">
              <a:ln>
                <a:noFill/>
              </a:ln>
              <a:solidFill>
                <a:srgbClr val="000000"/>
              </a:solidFill>
              <a:effectLst/>
              <a:latin typeface="Eras Demi ITC" panose="020B08050305040208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600" b="0" i="0" u="none" strike="noStrike" cap="none" normalizeH="0" baseline="0">
                <a:ln>
                  <a:noFill/>
                </a:ln>
                <a:solidFill>
                  <a:srgbClr val="000000"/>
                </a:solidFill>
                <a:effectLst/>
                <a:latin typeface="Eras Demi ITC" panose="020B0805030504020804" pitchFamily="34" charset="0"/>
              </a:rPr>
              <a:t>3</a:t>
            </a:r>
          </a:p>
          <a:p>
            <a:pPr marL="0" marR="0" lvl="0" indent="0" algn="l" defTabSz="914400" rtl="0" eaLnBrk="0" fontAlgn="base" latinLnBrk="0" hangingPunct="0">
              <a:lnSpc>
                <a:spcPct val="100000"/>
              </a:lnSpc>
              <a:spcBef>
                <a:spcPct val="0"/>
              </a:spcBef>
              <a:spcAft>
                <a:spcPct val="0"/>
              </a:spcAft>
              <a:buClrTx/>
              <a:buSzTx/>
              <a:buFontTx/>
              <a:buNone/>
              <a:tabLst/>
            </a:pPr>
            <a:endParaRPr lang="en-GB" altLang="en-US" sz="1600">
              <a:solidFill>
                <a:srgbClr val="000000"/>
              </a:solidFill>
              <a:latin typeface="Eras Demi ITC" panose="020B08050305040208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600" b="0" i="0" u="none" strike="noStrike" cap="none" normalizeH="0" baseline="0">
              <a:ln>
                <a:noFill/>
              </a:ln>
              <a:solidFill>
                <a:srgbClr val="000000"/>
              </a:solidFill>
              <a:effectLst/>
              <a:latin typeface="Eras Demi ITC" panose="020B08050305040208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600" b="0" i="0" u="none" strike="noStrike" cap="none" normalizeH="0" baseline="0">
              <a:ln>
                <a:noFill/>
              </a:ln>
              <a:solidFill>
                <a:srgbClr val="000000"/>
              </a:solidFill>
              <a:effectLst/>
              <a:latin typeface="Eras Demi ITC" panose="020B08050305040208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200" b="0" i="0" u="none" strike="noStrike" cap="none" normalizeH="0" baseline="0">
                <a:ln>
                  <a:noFill/>
                </a:ln>
                <a:solidFill>
                  <a:srgbClr val="000000"/>
                </a:solidFill>
                <a:effectLst/>
                <a:latin typeface="Eras Demi ITC" panose="020B0805030504020804" pitchFamily="34" charset="0"/>
                <a:ea typeface="Tahoma"/>
                <a:cs typeface="Arial"/>
              </a:rPr>
              <a:t>Now write down 3 things you could improve.</a:t>
            </a:r>
            <a:endParaRPr lang="en-GB" altLang="en-US" sz="1200" b="0" i="0" u="none" strike="noStrike" cap="none" normalizeH="0" baseline="0">
              <a:ln>
                <a:noFill/>
              </a:ln>
              <a:solidFill>
                <a:srgbClr val="000000"/>
              </a:solidFill>
              <a:effectLst/>
              <a:latin typeface="Eras Demi ITC" panose="020B0805030504020804" pitchFamily="34" charset="0"/>
              <a:ea typeface="Tahoma"/>
              <a:cs typeface="Arial"/>
            </a:endParaRPr>
          </a:p>
          <a:p>
            <a:endParaRPr lang="en-GB" altLang="en-US" sz="1200">
              <a:solidFill>
                <a:srgbClr val="000000"/>
              </a:solidFill>
              <a:latin typeface="Eras Demi ITC" panose="020B0805030504020804" pitchFamily="34" charset="0"/>
              <a:ea typeface="Tahoma"/>
              <a:cs typeface="Arial"/>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600" b="0" i="0" u="none" strike="noStrike" cap="none" normalizeH="0" baseline="0">
                <a:ln>
                  <a:noFill/>
                </a:ln>
                <a:solidFill>
                  <a:srgbClr val="000000"/>
                </a:solidFill>
                <a:effectLst/>
                <a:latin typeface="Eras Demi ITC" panose="020B0805030504020804" pitchFamily="34" charset="0"/>
              </a:rPr>
              <a:t>1</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600" b="0" i="0" u="none" strike="noStrike" cap="none" normalizeH="0" baseline="0">
              <a:ln>
                <a:noFill/>
              </a:ln>
              <a:solidFill>
                <a:srgbClr val="000000"/>
              </a:solidFill>
              <a:effectLst/>
              <a:latin typeface="Eras Demi ITC" panose="020B08050305040208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600" b="0" i="0" u="none" strike="noStrike" cap="none" normalizeH="0" baseline="0">
              <a:ln>
                <a:noFill/>
              </a:ln>
              <a:solidFill>
                <a:srgbClr val="000000"/>
              </a:solidFill>
              <a:effectLst/>
              <a:latin typeface="Eras Demi ITC" panose="020B08050305040208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600" b="0" i="0" u="none" strike="noStrike" cap="none" normalizeH="0" baseline="0">
                <a:ln>
                  <a:noFill/>
                </a:ln>
                <a:solidFill>
                  <a:srgbClr val="000000"/>
                </a:solidFill>
                <a:effectLst/>
                <a:latin typeface="Eras Demi ITC" panose="020B0805030504020804" pitchFamily="34" charset="0"/>
              </a:rPr>
              <a:t>2</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600" b="0" i="0" u="none" strike="noStrike" cap="none" normalizeH="0" baseline="0">
              <a:ln>
                <a:noFill/>
              </a:ln>
              <a:solidFill>
                <a:srgbClr val="000000"/>
              </a:solidFill>
              <a:effectLst/>
              <a:latin typeface="Eras Demi ITC" panose="020B08050305040208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600" b="0" i="0" u="none" strike="noStrike" cap="none" normalizeH="0" baseline="0">
              <a:ln>
                <a:noFill/>
              </a:ln>
              <a:solidFill>
                <a:srgbClr val="000000"/>
              </a:solidFill>
              <a:effectLst/>
              <a:latin typeface="Eras Demi ITC" panose="020B08050305040208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600" b="0" i="0" u="none" strike="noStrike" cap="none" normalizeH="0" baseline="0">
                <a:ln>
                  <a:noFill/>
                </a:ln>
                <a:solidFill>
                  <a:srgbClr val="000000"/>
                </a:solidFill>
                <a:effectLst/>
                <a:latin typeface="Eras Demi ITC" panose="020B0805030504020804" pitchFamily="34" charset="0"/>
              </a:rPr>
              <a:t>3</a:t>
            </a:r>
            <a:endParaRPr kumimoji="0" lang="en-US" altLang="en-US" sz="1800" b="0" i="0" u="none" strike="noStrike" cap="none" normalizeH="0" baseline="0">
              <a:ln>
                <a:noFill/>
              </a:ln>
              <a:solidFill>
                <a:schemeClr val="tx1"/>
              </a:solidFill>
              <a:effectLst/>
              <a:latin typeface="Eras Demi ITC" panose="020B0805030504020804" pitchFamily="34" charset="0"/>
            </a:endParaRPr>
          </a:p>
        </p:txBody>
      </p:sp>
      <p:grpSp>
        <p:nvGrpSpPr>
          <p:cNvPr id="13" name="Group 12">
            <a:extLst>
              <a:ext uri="{FF2B5EF4-FFF2-40B4-BE49-F238E27FC236}">
                <a16:creationId xmlns:a16="http://schemas.microsoft.com/office/drawing/2014/main" id="{BFDDF831-08B9-4A1F-9D8D-FD2FE8B39D7B}"/>
              </a:ext>
            </a:extLst>
          </p:cNvPr>
          <p:cNvGrpSpPr/>
          <p:nvPr/>
        </p:nvGrpSpPr>
        <p:grpSpPr>
          <a:xfrm>
            <a:off x="6997222" y="4587409"/>
            <a:ext cx="2770816" cy="2111623"/>
            <a:chOff x="52557" y="2950585"/>
            <a:chExt cx="2770816" cy="2111623"/>
          </a:xfrm>
        </p:grpSpPr>
        <p:grpSp>
          <p:nvGrpSpPr>
            <p:cNvPr id="14" name="Group 13">
              <a:extLst>
                <a:ext uri="{FF2B5EF4-FFF2-40B4-BE49-F238E27FC236}">
                  <a16:creationId xmlns:a16="http://schemas.microsoft.com/office/drawing/2014/main" id="{1822AF0A-624D-4FF6-865A-33BCDFF6E8CC}"/>
                </a:ext>
              </a:extLst>
            </p:cNvPr>
            <p:cNvGrpSpPr/>
            <p:nvPr/>
          </p:nvGrpSpPr>
          <p:grpSpPr>
            <a:xfrm>
              <a:off x="52557" y="2950585"/>
              <a:ext cx="2770816" cy="2111623"/>
              <a:chOff x="21945" y="3104964"/>
              <a:chExt cx="2611394" cy="2088232"/>
            </a:xfrm>
          </p:grpSpPr>
          <p:sp>
            <p:nvSpPr>
              <p:cNvPr id="16" name="Rectangle 15">
                <a:extLst>
                  <a:ext uri="{FF2B5EF4-FFF2-40B4-BE49-F238E27FC236}">
                    <a16:creationId xmlns:a16="http://schemas.microsoft.com/office/drawing/2014/main" id="{004DF596-472B-4D2D-A35F-9AEFC6A7466C}"/>
                  </a:ext>
                </a:extLst>
              </p:cNvPr>
              <p:cNvSpPr/>
              <p:nvPr/>
            </p:nvSpPr>
            <p:spPr>
              <a:xfrm>
                <a:off x="21945" y="3104964"/>
                <a:ext cx="2611394" cy="2088232"/>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GB">
                  <a:solidFill>
                    <a:schemeClr val="tx1"/>
                  </a:solidFill>
                </a:endParaRPr>
              </a:p>
            </p:txBody>
          </p:sp>
          <p:sp>
            <p:nvSpPr>
              <p:cNvPr id="17" name="TextBox 16">
                <a:extLst>
                  <a:ext uri="{FF2B5EF4-FFF2-40B4-BE49-F238E27FC236}">
                    <a16:creationId xmlns:a16="http://schemas.microsoft.com/office/drawing/2014/main" id="{FFEEA140-765D-442F-9992-9980074BAFD1}"/>
                  </a:ext>
                </a:extLst>
              </p:cNvPr>
              <p:cNvSpPr txBox="1"/>
              <p:nvPr/>
            </p:nvSpPr>
            <p:spPr>
              <a:xfrm>
                <a:off x="50303" y="3110970"/>
                <a:ext cx="2276474" cy="372850"/>
              </a:xfrm>
              <a:prstGeom prst="rect">
                <a:avLst/>
              </a:prstGeom>
              <a:noFill/>
            </p:spPr>
            <p:txBody>
              <a:bodyPr wrap="square" rtlCol="0">
                <a:spAutoFit/>
              </a:bodyPr>
              <a:lstStyle/>
              <a:p>
                <a:pPr>
                  <a:spcBef>
                    <a:spcPts val="400"/>
                  </a:spcBef>
                </a:pPr>
                <a:r>
                  <a:rPr lang="en-GB" sz="1050" b="1" u="sng">
                    <a:latin typeface="+mn-lt"/>
                  </a:rPr>
                  <a:t>Evaluation – </a:t>
                </a:r>
                <a:r>
                  <a:rPr lang="en-GB" sz="1050" b="1" i="1" u="sng">
                    <a:latin typeface="+mn-lt"/>
                  </a:rPr>
                  <a:t>Success Criteria</a:t>
                </a:r>
                <a:endParaRPr lang="en-GB" altLang="en-US" sz="1050" b="1" i="1">
                  <a:latin typeface="+mn-lt"/>
                </a:endParaRPr>
              </a:p>
              <a:p>
                <a:endParaRPr lang="en-GB" altLang="en-US" sz="800">
                  <a:latin typeface="Calibri" pitchFamily="34" charset="0"/>
                </a:endParaRPr>
              </a:p>
            </p:txBody>
          </p:sp>
          <p:sp>
            <p:nvSpPr>
              <p:cNvPr id="18" name="Rectangle 17">
                <a:extLst>
                  <a:ext uri="{FF2B5EF4-FFF2-40B4-BE49-F238E27FC236}">
                    <a16:creationId xmlns:a16="http://schemas.microsoft.com/office/drawing/2014/main" id="{A3520A94-226B-490E-B495-72AEF58AAA42}"/>
                  </a:ext>
                </a:extLst>
              </p:cNvPr>
              <p:cNvSpPr/>
              <p:nvPr/>
            </p:nvSpPr>
            <p:spPr>
              <a:xfrm>
                <a:off x="2314821" y="3405485"/>
                <a:ext cx="180000" cy="180000"/>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9" name="Rectangle 18">
                <a:extLst>
                  <a:ext uri="{FF2B5EF4-FFF2-40B4-BE49-F238E27FC236}">
                    <a16:creationId xmlns:a16="http://schemas.microsoft.com/office/drawing/2014/main" id="{CFB54ED0-A06C-458D-9A33-86E23258D303}"/>
                  </a:ext>
                </a:extLst>
              </p:cNvPr>
              <p:cNvSpPr/>
              <p:nvPr/>
            </p:nvSpPr>
            <p:spPr>
              <a:xfrm>
                <a:off x="2314820" y="4091044"/>
                <a:ext cx="180000" cy="180000"/>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8" name="Rectangle 27">
                <a:extLst>
                  <a:ext uri="{FF2B5EF4-FFF2-40B4-BE49-F238E27FC236}">
                    <a16:creationId xmlns:a16="http://schemas.microsoft.com/office/drawing/2014/main" id="{4FBA338F-0B77-4FEC-B5F8-A5627A98D7FD}"/>
                  </a:ext>
                </a:extLst>
              </p:cNvPr>
              <p:cNvSpPr/>
              <p:nvPr/>
            </p:nvSpPr>
            <p:spPr>
              <a:xfrm>
                <a:off x="2314820" y="3762407"/>
                <a:ext cx="180000" cy="180000"/>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pic>
          <p:nvPicPr>
            <p:cNvPr id="15" name="Picture 5" descr="C:\Users\David\AppData\Local\Microsoft\Windows\INetCache\IE\XJVJXHFD\green-steps[1].png">
              <a:extLst>
                <a:ext uri="{FF2B5EF4-FFF2-40B4-BE49-F238E27FC236}">
                  <a16:creationId xmlns:a16="http://schemas.microsoft.com/office/drawing/2014/main" id="{B3490E13-20DE-4102-B8BE-5A9A5084B2DD}"/>
                </a:ext>
              </a:extLst>
            </p:cNvPr>
            <p:cNvPicPr>
              <a:picLocks noChangeAspect="1" noChangeArrowheads="1"/>
            </p:cNvPicPr>
            <p:nvPr/>
          </p:nvPicPr>
          <p:blipFill>
            <a:blip r:embed="rId2" cstate="print">
              <a:biLevel thresh="75000"/>
              <a:extLst>
                <a:ext uri="{28A0092B-C50C-407E-A947-70E740481C1C}">
                  <a14:useLocalDpi xmlns:a14="http://schemas.microsoft.com/office/drawing/2010/main" val="0"/>
                </a:ext>
              </a:extLst>
            </a:blip>
            <a:srcRect/>
            <a:stretch>
              <a:fillRect/>
            </a:stretch>
          </p:blipFill>
          <p:spPr bwMode="auto">
            <a:xfrm>
              <a:off x="121351" y="4576012"/>
              <a:ext cx="483708" cy="483708"/>
            </a:xfrm>
            <a:prstGeom prst="rect">
              <a:avLst/>
            </a:prstGeom>
            <a:noFill/>
            <a:extLst>
              <a:ext uri="{909E8E84-426E-40DD-AFC4-6F175D3DCCD1}">
                <a14:hiddenFill xmlns:a14="http://schemas.microsoft.com/office/drawing/2010/main">
                  <a:solidFill>
                    <a:srgbClr val="FFFFFF"/>
                  </a:solidFill>
                </a14:hiddenFill>
              </a:ext>
            </a:extLst>
          </p:spPr>
        </p:pic>
      </p:grpSp>
      <p:sp>
        <p:nvSpPr>
          <p:cNvPr id="29" name="TextBox 28">
            <a:extLst>
              <a:ext uri="{FF2B5EF4-FFF2-40B4-BE49-F238E27FC236}">
                <a16:creationId xmlns:a16="http://schemas.microsoft.com/office/drawing/2014/main" id="{0B5DC8CB-5F28-4638-B83F-31C5514EC157}"/>
              </a:ext>
            </a:extLst>
          </p:cNvPr>
          <p:cNvSpPr txBox="1"/>
          <p:nvPr/>
        </p:nvSpPr>
        <p:spPr>
          <a:xfrm>
            <a:off x="6837179" y="5783244"/>
            <a:ext cx="944938" cy="464423"/>
          </a:xfrm>
          <a:prstGeom prst="rect">
            <a:avLst/>
          </a:prstGeom>
          <a:noFill/>
        </p:spPr>
        <p:txBody>
          <a:bodyPr wrap="square">
            <a:spAutoFit/>
          </a:bodyPr>
          <a:lstStyle/>
          <a:p>
            <a:pPr marL="0" marR="0" indent="0" algn="ctr">
              <a:lnSpc>
                <a:spcPct val="119000"/>
              </a:lnSpc>
              <a:spcBef>
                <a:spcPts val="0"/>
              </a:spcBef>
              <a:spcAft>
                <a:spcPts val="0"/>
              </a:spcAft>
            </a:pPr>
            <a:r>
              <a:rPr lang="en-GB" sz="1050" b="1" i="1" kern="1400">
                <a:ln>
                  <a:noFill/>
                </a:ln>
                <a:effectLst/>
                <a:latin typeface="Calibri" panose="020F0502020204030204" pitchFamily="34" charset="0"/>
              </a:rPr>
              <a:t>Next </a:t>
            </a:r>
          </a:p>
          <a:p>
            <a:pPr marL="0" marR="0" indent="0" algn="ctr">
              <a:lnSpc>
                <a:spcPct val="119000"/>
              </a:lnSpc>
              <a:spcBef>
                <a:spcPts val="0"/>
              </a:spcBef>
              <a:spcAft>
                <a:spcPts val="0"/>
              </a:spcAft>
            </a:pPr>
            <a:r>
              <a:rPr lang="en-GB" sz="1050" b="1" i="1" kern="1400">
                <a:ln>
                  <a:noFill/>
                </a:ln>
                <a:effectLst/>
                <a:latin typeface="Calibri" panose="020F0502020204030204" pitchFamily="34" charset="0"/>
              </a:rPr>
              <a:t>Steps…</a:t>
            </a:r>
            <a:endParaRPr lang="en-GB" sz="3600" kern="1400">
              <a:ln>
                <a:noFill/>
              </a:ln>
              <a:effectLst/>
              <a:latin typeface="Calibri" panose="020F0502020204030204" pitchFamily="34" charset="0"/>
            </a:endParaRPr>
          </a:p>
        </p:txBody>
      </p:sp>
      <p:sp>
        <p:nvSpPr>
          <p:cNvPr id="30" name="TextBox 29">
            <a:extLst>
              <a:ext uri="{FF2B5EF4-FFF2-40B4-BE49-F238E27FC236}">
                <a16:creationId xmlns:a16="http://schemas.microsoft.com/office/drawing/2014/main" id="{9123D36C-313B-4E69-91B9-7C9FA60D3D05}"/>
              </a:ext>
            </a:extLst>
          </p:cNvPr>
          <p:cNvSpPr txBox="1"/>
          <p:nvPr/>
        </p:nvSpPr>
        <p:spPr>
          <a:xfrm>
            <a:off x="7048412" y="4736220"/>
            <a:ext cx="2485633" cy="1231106"/>
          </a:xfrm>
          <a:prstGeom prst="rect">
            <a:avLst/>
          </a:prstGeom>
          <a:noFill/>
        </p:spPr>
        <p:txBody>
          <a:bodyPr wrap="square" rtlCol="0">
            <a:spAutoFit/>
          </a:bodyPr>
          <a:lstStyle/>
          <a:p>
            <a:pPr marL="171450" indent="-171450">
              <a:buFont typeface="Arial" panose="020B0604020202020204" pitchFamily="34" charset="0"/>
              <a:buChar char="•"/>
            </a:pPr>
            <a:endParaRPr lang="en-GB" altLang="en-US" sz="600">
              <a:latin typeface="Calibri" pitchFamily="34" charset="0"/>
            </a:endParaRPr>
          </a:p>
          <a:p>
            <a:pPr marL="92075" indent="-92075">
              <a:buFont typeface="Arial" panose="020B0604020202020204" pitchFamily="34" charset="0"/>
              <a:buChar char="•"/>
            </a:pPr>
            <a:r>
              <a:rPr lang="en-GB" altLang="en-US" sz="800">
                <a:latin typeface="Calibri" pitchFamily="34" charset="0"/>
              </a:rPr>
              <a:t>You have </a:t>
            </a:r>
            <a:r>
              <a:rPr lang="en-GB" altLang="en-US" sz="800" b="1">
                <a:latin typeface="Calibri" pitchFamily="34" charset="0"/>
              </a:rPr>
              <a:t>tested, evaluated </a:t>
            </a:r>
            <a:r>
              <a:rPr lang="en-GB" altLang="en-US" sz="800">
                <a:latin typeface="Calibri" pitchFamily="34" charset="0"/>
              </a:rPr>
              <a:t>and </a:t>
            </a:r>
            <a:r>
              <a:rPr lang="en-GB" altLang="en-US" sz="800" b="1">
                <a:latin typeface="Calibri" pitchFamily="34" charset="0"/>
              </a:rPr>
              <a:t>refined</a:t>
            </a:r>
            <a:r>
              <a:rPr lang="en-GB" altLang="en-US" sz="800">
                <a:latin typeface="Calibri" pitchFamily="34" charset="0"/>
              </a:rPr>
              <a:t> or </a:t>
            </a:r>
            <a:r>
              <a:rPr lang="en-GB" altLang="en-US" sz="800" b="1">
                <a:latin typeface="Calibri" pitchFamily="34" charset="0"/>
              </a:rPr>
              <a:t>developed</a:t>
            </a:r>
            <a:r>
              <a:rPr lang="en-GB" altLang="en-US" sz="800">
                <a:latin typeface="Calibri" pitchFamily="34" charset="0"/>
              </a:rPr>
              <a:t> your ideas against your </a:t>
            </a:r>
            <a:r>
              <a:rPr lang="en-GB" altLang="en-US" sz="800" b="1">
                <a:latin typeface="Calibri" pitchFamily="34" charset="0"/>
              </a:rPr>
              <a:t>specification.</a:t>
            </a:r>
          </a:p>
          <a:p>
            <a:pPr marL="92075" indent="-92075">
              <a:buFont typeface="Arial" panose="020B0604020202020204" pitchFamily="34" charset="0"/>
              <a:buChar char="•"/>
            </a:pPr>
            <a:endParaRPr lang="en-GB" altLang="en-US" sz="600">
              <a:latin typeface="Calibri" pitchFamily="34" charset="0"/>
            </a:endParaRPr>
          </a:p>
          <a:p>
            <a:pPr marL="92075" indent="-92075">
              <a:buFont typeface="Arial" panose="020B0604020202020204" pitchFamily="34" charset="0"/>
              <a:buChar char="•"/>
            </a:pPr>
            <a:r>
              <a:rPr lang="en-GB" altLang="en-US" sz="800">
                <a:latin typeface="Calibri" pitchFamily="34" charset="0"/>
              </a:rPr>
              <a:t>You have </a:t>
            </a:r>
            <a:r>
              <a:rPr lang="en-GB" altLang="en-US" sz="800" b="1">
                <a:latin typeface="Calibri" pitchFamily="34" charset="0"/>
              </a:rPr>
              <a:t>evaluated</a:t>
            </a:r>
            <a:r>
              <a:rPr lang="en-GB" altLang="en-US" sz="800">
                <a:latin typeface="Calibri" pitchFamily="34" charset="0"/>
              </a:rPr>
              <a:t> and </a:t>
            </a:r>
            <a:r>
              <a:rPr lang="en-GB" altLang="en-US" sz="800" b="1">
                <a:latin typeface="Calibri" pitchFamily="34" charset="0"/>
              </a:rPr>
              <a:t>refined</a:t>
            </a:r>
            <a:r>
              <a:rPr lang="en-GB" altLang="en-US" sz="800">
                <a:latin typeface="Calibri" pitchFamily="34" charset="0"/>
              </a:rPr>
              <a:t> your ideas against your </a:t>
            </a:r>
            <a:r>
              <a:rPr lang="en-GB" altLang="en-US" sz="800" b="1">
                <a:latin typeface="Calibri" pitchFamily="34" charset="0"/>
              </a:rPr>
              <a:t>specification</a:t>
            </a:r>
            <a:r>
              <a:rPr lang="en-GB" altLang="en-US" sz="800">
                <a:latin typeface="Calibri" pitchFamily="34" charset="0"/>
              </a:rPr>
              <a:t>.</a:t>
            </a:r>
          </a:p>
          <a:p>
            <a:pPr marL="92075" indent="-92075">
              <a:buFont typeface="Arial" panose="020B0604020202020204" pitchFamily="34" charset="0"/>
              <a:buChar char="•"/>
            </a:pPr>
            <a:endParaRPr lang="en-GB" altLang="en-US" sz="600">
              <a:latin typeface="Calibri" pitchFamily="34" charset="0"/>
            </a:endParaRPr>
          </a:p>
          <a:p>
            <a:pPr marL="92075" indent="-92075">
              <a:buFont typeface="Arial" panose="020B0604020202020204" pitchFamily="34" charset="0"/>
              <a:buChar char="•"/>
            </a:pPr>
            <a:r>
              <a:rPr lang="en-GB" altLang="en-US" sz="800">
                <a:latin typeface="Calibri" pitchFamily="34" charset="0"/>
              </a:rPr>
              <a:t>You have </a:t>
            </a:r>
            <a:r>
              <a:rPr lang="en-GB" altLang="en-US" sz="800" b="1">
                <a:latin typeface="Calibri" pitchFamily="34" charset="0"/>
              </a:rPr>
              <a:t>evaluated</a:t>
            </a:r>
            <a:r>
              <a:rPr lang="en-GB" altLang="en-US" sz="800">
                <a:latin typeface="Calibri" pitchFamily="34" charset="0"/>
              </a:rPr>
              <a:t> your ideas against your </a:t>
            </a:r>
            <a:r>
              <a:rPr lang="en-GB" altLang="en-US" sz="800" b="1">
                <a:latin typeface="Calibri" pitchFamily="34" charset="0"/>
              </a:rPr>
              <a:t>specification.</a:t>
            </a:r>
          </a:p>
          <a:p>
            <a:pPr algn="just"/>
            <a:endParaRPr lang="en-GB" altLang="en-US" sz="800">
              <a:latin typeface="Calibri" pitchFamily="34" charset="0"/>
            </a:endParaRPr>
          </a:p>
        </p:txBody>
      </p:sp>
      <p:sp>
        <p:nvSpPr>
          <p:cNvPr id="31" name="TextBox 30">
            <a:extLst>
              <a:ext uri="{FF2B5EF4-FFF2-40B4-BE49-F238E27FC236}">
                <a16:creationId xmlns:a16="http://schemas.microsoft.com/office/drawing/2014/main" id="{2A42025E-2AE7-481F-ADA6-181B24AB9A4C}"/>
              </a:ext>
            </a:extLst>
          </p:cNvPr>
          <p:cNvSpPr txBox="1"/>
          <p:nvPr/>
        </p:nvSpPr>
        <p:spPr>
          <a:xfrm>
            <a:off x="7567328" y="5839528"/>
            <a:ext cx="2276003" cy="1389676"/>
          </a:xfrm>
          <a:prstGeom prst="rect">
            <a:avLst/>
          </a:prstGeom>
          <a:noFill/>
        </p:spPr>
        <p:txBody>
          <a:bodyPr wrap="square">
            <a:spAutoFit/>
          </a:bodyPr>
          <a:lstStyle/>
          <a:p>
            <a:pPr marL="0" marR="0" indent="0" algn="l">
              <a:lnSpc>
                <a:spcPct val="119000"/>
              </a:lnSpc>
              <a:spcBef>
                <a:spcPts val="0"/>
              </a:spcBef>
              <a:spcAft>
                <a:spcPts val="600"/>
              </a:spcAft>
            </a:pPr>
            <a:r>
              <a:rPr lang="en-GB" sz="800" b="1" i="1" kern="1400">
                <a:ln>
                  <a:noFill/>
                </a:ln>
                <a:effectLst/>
                <a:latin typeface="Calibri" panose="020F0502020204030204" pitchFamily="34" charset="0"/>
              </a:rPr>
              <a:t>*Use  more technical detail in identifying what you have learnt (WWW/EBI) e.g. tools, processes  and equipment</a:t>
            </a:r>
            <a:endParaRPr lang="en-GB" sz="2400" b="1" i="1" kern="1400">
              <a:ln>
                <a:noFill/>
              </a:ln>
              <a:effectLst/>
              <a:latin typeface="Calibri" panose="020F0502020204030204" pitchFamily="34" charset="0"/>
            </a:endParaRPr>
          </a:p>
          <a:p>
            <a:pPr marL="0" marR="0" indent="0" algn="l">
              <a:lnSpc>
                <a:spcPct val="119000"/>
              </a:lnSpc>
              <a:spcBef>
                <a:spcPts val="0"/>
              </a:spcBef>
              <a:spcAft>
                <a:spcPts val="600"/>
              </a:spcAft>
            </a:pPr>
            <a:r>
              <a:rPr lang="en-GB" sz="800" b="1" i="1" kern="1400">
                <a:ln>
                  <a:noFill/>
                </a:ln>
                <a:effectLst/>
                <a:latin typeface="Calibri" panose="020F0502020204030204" pitchFamily="34" charset="0"/>
              </a:rPr>
              <a:t>*Take a photograph of your work to show what you have made</a:t>
            </a:r>
            <a:endParaRPr lang="en-GB" sz="2400" b="1" i="1" kern="1400">
              <a:ln>
                <a:noFill/>
              </a:ln>
              <a:effectLst/>
              <a:latin typeface="Calibri" panose="020F0502020204030204" pitchFamily="34" charset="0"/>
            </a:endParaRPr>
          </a:p>
          <a:p>
            <a:pPr marL="0" marR="0" indent="0" algn="l">
              <a:lnSpc>
                <a:spcPct val="119000"/>
              </a:lnSpc>
              <a:spcBef>
                <a:spcPts val="0"/>
              </a:spcBef>
              <a:spcAft>
                <a:spcPts val="600"/>
              </a:spcAft>
            </a:pPr>
            <a:r>
              <a:rPr lang="en-GB" sz="2400" kern="1400">
                <a:ln>
                  <a:noFill/>
                </a:ln>
                <a:solidFill>
                  <a:srgbClr val="000000"/>
                </a:solidFill>
                <a:effectLst/>
                <a:latin typeface="Calibri" panose="020F0502020204030204" pitchFamily="34" charset="0"/>
              </a:rPr>
              <a:t> </a:t>
            </a:r>
          </a:p>
        </p:txBody>
      </p:sp>
      <p:sp>
        <p:nvSpPr>
          <p:cNvPr id="21" name="TextBox 20">
            <a:extLst>
              <a:ext uri="{FF2B5EF4-FFF2-40B4-BE49-F238E27FC236}">
                <a16:creationId xmlns:a16="http://schemas.microsoft.com/office/drawing/2014/main" id="{8769A436-D743-47A7-A256-77F0D2368FED}"/>
              </a:ext>
            </a:extLst>
          </p:cNvPr>
          <p:cNvSpPr txBox="1"/>
          <p:nvPr/>
        </p:nvSpPr>
        <p:spPr>
          <a:xfrm>
            <a:off x="3215797" y="118925"/>
            <a:ext cx="6552241" cy="1754326"/>
          </a:xfrm>
          <a:prstGeom prst="rect">
            <a:avLst/>
          </a:prstGeom>
          <a:noFill/>
          <a:ln>
            <a:solidFill>
              <a:schemeClr val="tx1"/>
            </a:solidFill>
          </a:ln>
        </p:spPr>
        <p:txBody>
          <a:bodyPr wrap="square">
            <a:spAutoFit/>
          </a:bodyPr>
          <a:lstStyle/>
          <a:p>
            <a:pPr algn="l"/>
            <a:r>
              <a:rPr lang="en-GB" sz="1200" i="0" dirty="0">
                <a:solidFill>
                  <a:schemeClr val="accent2">
                    <a:lumMod val="50000"/>
                  </a:schemeClr>
                </a:solidFill>
                <a:effectLst/>
                <a:latin typeface="Eras Light ITC" panose="020B0402030504020804" pitchFamily="34" charset="0"/>
              </a:rPr>
              <a:t>Testing and evaluating are not just a ‘tick box’ exercises at the end of manufacture. Testing and evaluation should be continually carried out and used to modify a designer’s ideas throughout the whole iterative design process, with models, as opposed to 2D drawings, used to demonstrate the functionality of the product. It is important for a designer to test and evaluate their prototype and finished product against the design specification by conducting a variety of tests under realistic conditions. This ensures that the product is fit for purpose and responds to wants and needs of the user. Feedback may be asked from the client, target market and other experts in the market. Allowing these groups of people to physically test the product, by handling and using it, will help in gathering useful feedback for improvements to be made.</a:t>
            </a:r>
          </a:p>
        </p:txBody>
      </p:sp>
      <p:pic>
        <p:nvPicPr>
          <p:cNvPr id="22" name="Picture 2">
            <a:extLst>
              <a:ext uri="{FF2B5EF4-FFF2-40B4-BE49-F238E27FC236}">
                <a16:creationId xmlns:a16="http://schemas.microsoft.com/office/drawing/2014/main" id="{A93EACED-DA4B-49AB-981F-CA87A501561A}"/>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flipH="1">
            <a:off x="2335764" y="78817"/>
            <a:ext cx="880033" cy="783444"/>
          </a:xfrm>
          <a:prstGeom prst="rect">
            <a:avLst/>
          </a:prstGeom>
          <a:noFill/>
          <a:extLst>
            <a:ext uri="{909E8E84-426E-40DD-AFC4-6F175D3DCCD1}">
              <a14:hiddenFill xmlns:a14="http://schemas.microsoft.com/office/drawing/2010/main">
                <a:solidFill>
                  <a:srgbClr val="FFFFFF"/>
                </a:solidFill>
              </a14:hiddenFill>
            </a:ext>
          </a:extLst>
        </p:spPr>
      </p:pic>
      <p:sp>
        <p:nvSpPr>
          <p:cNvPr id="23" name="Rectangle 22">
            <a:extLst>
              <a:ext uri="{FF2B5EF4-FFF2-40B4-BE49-F238E27FC236}">
                <a16:creationId xmlns:a16="http://schemas.microsoft.com/office/drawing/2014/main" id="{04D746B3-9B7E-4F80-8690-0CC48C6B9E68}"/>
              </a:ext>
            </a:extLst>
          </p:cNvPr>
          <p:cNvSpPr/>
          <p:nvPr/>
        </p:nvSpPr>
        <p:spPr>
          <a:xfrm>
            <a:off x="2633409" y="297793"/>
            <a:ext cx="635822" cy="345491"/>
          </a:xfrm>
          <a:prstGeom prst="rect">
            <a:avLst/>
          </a:prstGeom>
          <a:noFill/>
        </p:spPr>
        <p:txBody>
          <a:bodyPr wrap="none" lIns="91440" tIns="45720" rIns="91440" bIns="45720">
            <a:prstTxWarp prst="textArchUp">
              <a:avLst/>
            </a:prstTxWarp>
            <a:spAutoFit/>
          </a:bodyPr>
          <a:lstStyle/>
          <a:p>
            <a:pPr algn="ctr"/>
            <a:r>
              <a:rPr lang="en-US" sz="1200" dirty="0">
                <a:ln w="0"/>
                <a:effectLst>
                  <a:outerShdw blurRad="38100" dist="19050" dir="2700000" algn="tl" rotWithShape="0">
                    <a:schemeClr val="dk1">
                      <a:alpha val="40000"/>
                    </a:schemeClr>
                  </a:outerShdw>
                </a:effectLst>
                <a:latin typeface="Eras Demi ITC" panose="020B0805030504020804" pitchFamily="34" charset="0"/>
              </a:rPr>
              <a:t>DART</a:t>
            </a:r>
            <a:endParaRPr lang="en-US" sz="1200" b="0" cap="none" spc="0" dirty="0">
              <a:ln w="0"/>
              <a:solidFill>
                <a:schemeClr val="tx1"/>
              </a:solidFill>
              <a:effectLst>
                <a:outerShdw blurRad="38100" dist="19050" dir="2700000" algn="tl" rotWithShape="0">
                  <a:schemeClr val="dk1">
                    <a:alpha val="40000"/>
                  </a:schemeClr>
                </a:outerShdw>
              </a:effectLst>
              <a:latin typeface="Eras Demi ITC" panose="020B0805030504020804" pitchFamily="34" charset="0"/>
            </a:endParaRPr>
          </a:p>
        </p:txBody>
      </p:sp>
      <p:sp>
        <p:nvSpPr>
          <p:cNvPr id="2" name="TextBox 1">
            <a:extLst>
              <a:ext uri="{FF2B5EF4-FFF2-40B4-BE49-F238E27FC236}">
                <a16:creationId xmlns:a16="http://schemas.microsoft.com/office/drawing/2014/main" id="{D030E686-A60F-48E6-97A9-4E360E5A1C98}"/>
              </a:ext>
            </a:extLst>
          </p:cNvPr>
          <p:cNvSpPr txBox="1"/>
          <p:nvPr/>
        </p:nvSpPr>
        <p:spPr>
          <a:xfrm>
            <a:off x="3242513" y="1978593"/>
            <a:ext cx="6498807" cy="323165"/>
          </a:xfrm>
          <a:prstGeom prst="rect">
            <a:avLst/>
          </a:prstGeom>
          <a:noFill/>
          <a:ln>
            <a:solidFill>
              <a:schemeClr val="tx1"/>
            </a:solidFill>
          </a:ln>
        </p:spPr>
        <p:txBody>
          <a:bodyPr wrap="square" rtlCol="0">
            <a:spAutoFit/>
          </a:bodyPr>
          <a:lstStyle/>
          <a:p>
            <a:r>
              <a:rPr lang="en-GB" sz="1500" dirty="0">
                <a:latin typeface="Eras Light ITC" panose="020B0402030504020804" pitchFamily="34" charset="0"/>
              </a:rPr>
              <a:t>You are …………………….    ……………………..      your own work when you are evaluating.</a:t>
            </a:r>
          </a:p>
        </p:txBody>
      </p:sp>
    </p:spTree>
    <p:extLst>
      <p:ext uri="{BB962C8B-B14F-4D97-AF65-F5344CB8AC3E}">
        <p14:creationId xmlns:p14="http://schemas.microsoft.com/office/powerpoint/2010/main" val="103220119"/>
      </p:ext>
    </p:extLst>
  </p:cSld>
  <p:clrMapOvr>
    <a:masterClrMapping/>
  </p:clrMapOvr>
</p:sld>
</file>

<file path=ppt/theme/_rels/them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_rels/theme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Office Theme">
  <a:themeElements>
    <a:clrScheme name="Urban">
      <a:dk1>
        <a:sysClr val="windowText" lastClr="000000"/>
      </a:dk1>
      <a:lt1>
        <a:sysClr val="window" lastClr="FFFFFF"/>
      </a:lt1>
      <a:dk2>
        <a:srgbClr val="424456"/>
      </a:dk2>
      <a:lt2>
        <a:srgbClr val="DEDEDE"/>
      </a:lt2>
      <a:accent1>
        <a:srgbClr val="53548A"/>
      </a:accent1>
      <a:accent2>
        <a:srgbClr val="438086"/>
      </a:accent2>
      <a:accent3>
        <a:srgbClr val="A04DA3"/>
      </a:accent3>
      <a:accent4>
        <a:srgbClr val="C4652D"/>
      </a:accent4>
      <a:accent5>
        <a:srgbClr val="8B5D3D"/>
      </a:accent5>
      <a:accent6>
        <a:srgbClr val="5C92B5"/>
      </a:accent6>
      <a:hlink>
        <a:srgbClr val="67AFBD"/>
      </a:hlink>
      <a:folHlink>
        <a:srgbClr val="C2A874"/>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Hardcover">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Hardcover">
      <a:fillStyleLst>
        <a:solidFill>
          <a:schemeClr val="phClr"/>
        </a:solidFill>
        <a:solidFill>
          <a:schemeClr val="phClr">
            <a:tint val="68000"/>
            <a:shade val="94000"/>
            <a:satMod val="300000"/>
            <a:lumMod val="110000"/>
          </a:schemeClr>
        </a:solidFill>
        <a:gradFill rotWithShape="1">
          <a:gsLst>
            <a:gs pos="0">
              <a:schemeClr val="phClr">
                <a:tint val="94000"/>
                <a:satMod val="180000"/>
                <a:lumMod val="98000"/>
              </a:schemeClr>
            </a:gs>
            <a:gs pos="100000">
              <a:schemeClr val="phClr">
                <a:satMod val="130000"/>
              </a:schemeClr>
            </a:gs>
          </a:gsLst>
          <a:lin ang="5160000" scaled="0"/>
        </a:gradFill>
      </a:fillStyleLst>
      <a:lnStyleLst>
        <a:ln w="12700" cap="flat" cmpd="sng" algn="ctr">
          <a:solidFill>
            <a:schemeClr val="phClr">
              <a:shade val="90000"/>
              <a:lumMod val="90000"/>
            </a:schemeClr>
          </a:solidFill>
          <a:prstDash val="solid"/>
        </a:ln>
        <a:ln w="19050" cap="flat" cmpd="sng" algn="ctr">
          <a:solidFill>
            <a:schemeClr val="phClr">
              <a:shade val="75000"/>
              <a:lumMod val="90000"/>
            </a:schemeClr>
          </a:solidFill>
          <a:prstDash val="solid"/>
        </a:ln>
        <a:ln w="25400" cap="flat" cmpd="sng" algn="ctr">
          <a:solidFill>
            <a:schemeClr val="phClr"/>
          </a:solidFill>
          <a:prstDash val="solid"/>
        </a:ln>
      </a:lnStyleLst>
      <a:effectStyleLst>
        <a:effectStyle>
          <a:effectLst>
            <a:outerShdw blurRad="38100" dist="12700" dir="5400000" rotWithShape="0">
              <a:srgbClr val="000000">
                <a:alpha val="15000"/>
              </a:srgbClr>
            </a:outerShdw>
          </a:effectLst>
        </a:effectStyle>
        <a:effectStyle>
          <a:effectLst>
            <a:outerShdw blurRad="50800" dist="25400" dir="5400000" rotWithShape="0">
              <a:srgbClr val="000000">
                <a:alpha val="46000"/>
              </a:srgbClr>
            </a:outerShdw>
          </a:effectLst>
        </a:effectStyle>
        <a:effectStyle>
          <a:effectLst>
            <a:outerShdw blurRad="50800" dist="25400" dir="5400000" rotWithShape="0">
              <a:srgbClr val="000000">
                <a:alpha val="48000"/>
              </a:srgbClr>
            </a:outerShdw>
          </a:effectLst>
          <a:scene3d>
            <a:camera prst="orthographicFront">
              <a:rot lat="0" lon="0" rev="0"/>
            </a:camera>
            <a:lightRig rig="threePt" dir="tl">
              <a:rot lat="0" lon="0" rev="2400000"/>
            </a:lightRig>
          </a:scene3d>
          <a:sp3d>
            <a:bevelT w="25400" h="25400"/>
          </a:sp3d>
        </a:effectStyle>
      </a:effectStyleLst>
      <a:bgFillStyleLst>
        <a:solidFill>
          <a:schemeClr val="phClr">
            <a:tint val="96000"/>
            <a:lumMod val="110000"/>
          </a:schemeClr>
        </a:solidFill>
        <a:blipFill rotWithShape="1">
          <a:blip xmlns:r="http://schemas.openxmlformats.org/officeDocument/2006/relationships" r:embed="rId1">
            <a:duotone>
              <a:schemeClr val="phClr">
                <a:tint val="93000"/>
                <a:shade val="20000"/>
              </a:schemeClr>
              <a:schemeClr val="phClr">
                <a:tint val="90000"/>
                <a:shade val="85000"/>
                <a:satMod val="115000"/>
              </a:schemeClr>
            </a:duotone>
          </a:blip>
          <a:tile tx="0" ty="0" sx="60000" sy="60000" flip="none" algn="tl"/>
        </a:blipFill>
        <a:blipFill rotWithShape="1">
          <a:blip xmlns:r="http://schemas.openxmlformats.org/officeDocument/2006/relationships" r:embed="rId2">
            <a:duotone>
              <a:schemeClr val="phClr">
                <a:shade val="50000"/>
                <a:satMod val="340000"/>
                <a:lumMod val="40000"/>
              </a:schemeClr>
              <a:schemeClr val="phClr">
                <a:tint val="92000"/>
                <a:shade val="94000"/>
                <a:hueMod val="110000"/>
                <a:satMod val="236000"/>
                <a:lumMod val="120000"/>
              </a:schemeClr>
            </a:duotone>
          </a:blip>
          <a:stretch/>
        </a:blipFill>
      </a:bgFillStyleLst>
    </a:fmtScheme>
  </a:themeElements>
  <a:objectDefaults/>
  <a:extraClrSchemeLst/>
</a:theme>
</file>

<file path=ppt/theme/theme3.xml><?xml version="1.0" encoding="utf-8"?>
<a:theme xmlns:a="http://schemas.openxmlformats.org/drawingml/2006/main" name="1_Hardcover">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Hardcover">
      <a:fillStyleLst>
        <a:solidFill>
          <a:schemeClr val="phClr"/>
        </a:solidFill>
        <a:solidFill>
          <a:schemeClr val="phClr">
            <a:tint val="68000"/>
            <a:shade val="94000"/>
            <a:satMod val="300000"/>
            <a:lumMod val="110000"/>
          </a:schemeClr>
        </a:solidFill>
        <a:gradFill rotWithShape="1">
          <a:gsLst>
            <a:gs pos="0">
              <a:schemeClr val="phClr">
                <a:tint val="94000"/>
                <a:satMod val="180000"/>
                <a:lumMod val="98000"/>
              </a:schemeClr>
            </a:gs>
            <a:gs pos="100000">
              <a:schemeClr val="phClr">
                <a:satMod val="130000"/>
              </a:schemeClr>
            </a:gs>
          </a:gsLst>
          <a:lin ang="5160000" scaled="0"/>
        </a:gradFill>
      </a:fillStyleLst>
      <a:lnStyleLst>
        <a:ln w="12700" cap="flat" cmpd="sng" algn="ctr">
          <a:solidFill>
            <a:schemeClr val="phClr">
              <a:shade val="90000"/>
              <a:lumMod val="90000"/>
            </a:schemeClr>
          </a:solidFill>
          <a:prstDash val="solid"/>
        </a:ln>
        <a:ln w="19050" cap="flat" cmpd="sng" algn="ctr">
          <a:solidFill>
            <a:schemeClr val="phClr">
              <a:shade val="75000"/>
              <a:lumMod val="90000"/>
            </a:schemeClr>
          </a:solidFill>
          <a:prstDash val="solid"/>
        </a:ln>
        <a:ln w="25400" cap="flat" cmpd="sng" algn="ctr">
          <a:solidFill>
            <a:schemeClr val="phClr"/>
          </a:solidFill>
          <a:prstDash val="solid"/>
        </a:ln>
      </a:lnStyleLst>
      <a:effectStyleLst>
        <a:effectStyle>
          <a:effectLst>
            <a:outerShdw blurRad="38100" dist="12700" dir="5400000" rotWithShape="0">
              <a:srgbClr val="000000">
                <a:alpha val="15000"/>
              </a:srgbClr>
            </a:outerShdw>
          </a:effectLst>
        </a:effectStyle>
        <a:effectStyle>
          <a:effectLst>
            <a:outerShdw blurRad="50800" dist="25400" dir="5400000" rotWithShape="0">
              <a:srgbClr val="000000">
                <a:alpha val="46000"/>
              </a:srgbClr>
            </a:outerShdw>
          </a:effectLst>
        </a:effectStyle>
        <a:effectStyle>
          <a:effectLst>
            <a:outerShdw blurRad="50800" dist="25400" dir="5400000" rotWithShape="0">
              <a:srgbClr val="000000">
                <a:alpha val="48000"/>
              </a:srgbClr>
            </a:outerShdw>
          </a:effectLst>
          <a:scene3d>
            <a:camera prst="orthographicFront">
              <a:rot lat="0" lon="0" rev="0"/>
            </a:camera>
            <a:lightRig rig="threePt" dir="tl">
              <a:rot lat="0" lon="0" rev="2400000"/>
            </a:lightRig>
          </a:scene3d>
          <a:sp3d>
            <a:bevelT w="25400" h="25400"/>
          </a:sp3d>
        </a:effectStyle>
      </a:effectStyleLst>
      <a:bgFillStyleLst>
        <a:solidFill>
          <a:schemeClr val="phClr">
            <a:tint val="96000"/>
            <a:lumMod val="110000"/>
          </a:schemeClr>
        </a:solidFill>
        <a:blipFill rotWithShape="1">
          <a:blip xmlns:r="http://schemas.openxmlformats.org/officeDocument/2006/relationships" r:embed="rId1">
            <a:duotone>
              <a:schemeClr val="phClr">
                <a:tint val="93000"/>
                <a:shade val="20000"/>
              </a:schemeClr>
              <a:schemeClr val="phClr">
                <a:tint val="90000"/>
                <a:shade val="85000"/>
                <a:satMod val="115000"/>
              </a:schemeClr>
            </a:duotone>
          </a:blip>
          <a:tile tx="0" ty="0" sx="60000" sy="60000" flip="none" algn="tl"/>
        </a:blipFill>
        <a:blipFill rotWithShape="1">
          <a:blip xmlns:r="http://schemas.openxmlformats.org/officeDocument/2006/relationships" r:embed="rId2">
            <a:duotone>
              <a:schemeClr val="phClr">
                <a:shade val="50000"/>
                <a:satMod val="340000"/>
                <a:lumMod val="40000"/>
              </a:schemeClr>
              <a:schemeClr val="phClr">
                <a:tint val="92000"/>
                <a:shade val="94000"/>
                <a:hueMod val="110000"/>
                <a:satMod val="236000"/>
                <a:lumMod val="120000"/>
              </a:schemeClr>
            </a:duotone>
          </a:blip>
          <a:stretch/>
        </a:blipFill>
      </a:bgFillStyleLst>
    </a:fmtScheme>
  </a:themeElements>
  <a:objectDefaults/>
  <a:extraClrSchemeLst/>
</a:theme>
</file>

<file path=ppt/theme/theme4.xml><?xml version="1.0" encoding="utf-8"?>
<a:theme xmlns:a="http://schemas.openxmlformats.org/drawingml/2006/main" name="2_Office Theme">
  <a:themeElements>
    <a:clrScheme name="Custom 36">
      <a:dk1>
        <a:sysClr val="windowText" lastClr="000000"/>
      </a:dk1>
      <a:lt1>
        <a:srgbClr val="FFFFFF"/>
      </a:lt1>
      <a:dk2>
        <a:srgbClr val="44546A"/>
      </a:dk2>
      <a:lt2>
        <a:srgbClr val="E7E6E6"/>
      </a:lt2>
      <a:accent1>
        <a:srgbClr val="00ADF1"/>
      </a:accent1>
      <a:accent2>
        <a:srgbClr val="EB191C"/>
      </a:accent2>
      <a:accent3>
        <a:srgbClr val="FFCA09"/>
      </a:accent3>
      <a:accent4>
        <a:srgbClr val="8DC73D"/>
      </a:accent4>
      <a:accent5>
        <a:srgbClr val="326581"/>
      </a:accent5>
      <a:accent6>
        <a:srgbClr val="BFBFBF"/>
      </a:accent6>
      <a:hlink>
        <a:srgbClr val="3F3F3F"/>
      </a:hlink>
      <a:folHlink>
        <a:srgbClr val="7F7F7F"/>
      </a:folHlink>
    </a:clrScheme>
    <a:fontScheme name="Custom 33">
      <a:majorFont>
        <a:latin typeface="Roboto"/>
        <a:ea typeface=""/>
        <a:cs typeface=""/>
      </a:majorFont>
      <a:minorFont>
        <a:latin typeface="Roboto"/>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bwMode="auto">
        <a:solidFill>
          <a:schemeClr val="accent1"/>
        </a:solidFill>
        <a:ln>
          <a:noFill/>
        </a:ln>
        <a:extLst>
          <a:ext uri="{91240B29-F687-4F45-9708-019B960494DF}">
            <a14:hiddenLine xmlns:a14="http://schemas.microsoft.com/office/drawing/2010/main" w="9525">
              <a:solidFill>
                <a:srgbClr val="000000"/>
              </a:solidFill>
              <a:round/>
              <a:headEnd/>
              <a:tailEnd/>
            </a14:hiddenLine>
          </a:ext>
        </a:extLst>
      </a:spPr>
      <a:bodyPr vert="horz" wrap="square" lIns="91440" tIns="45720" rIns="91440" bIns="45720" numCol="1" anchor="t" anchorCtr="0" compatLnSpc="1">
        <a:prstTxWarp prst="textNoShape">
          <a:avLst/>
        </a:prstTxWarp>
      </a:bodyPr>
      <a:lstStyle>
        <a:defPPr algn="l">
          <a:defRPr/>
        </a:defPPr>
      </a:lstStyle>
    </a:spDef>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5.xml><?xml version="1.0" encoding="utf-8"?>
<a:theme xmlns:a="http://schemas.openxmlformats.org/drawingml/2006/main" name="3_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6.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375EAFBE2C15DD49940074A84F764654" ma:contentTypeVersion="13" ma:contentTypeDescription="Create a new document." ma:contentTypeScope="" ma:versionID="9e5e2a7c14b0bb7cc09f92ed18c2e932">
  <xsd:schema xmlns:xsd="http://www.w3.org/2001/XMLSchema" xmlns:xs="http://www.w3.org/2001/XMLSchema" xmlns:p="http://schemas.microsoft.com/office/2006/metadata/properties" xmlns:ns2="8e0e145d-effa-4e20-92b3-5f937c9a65c9" xmlns:ns3="2f46933e-b8e7-4902-a76f-274d9499962a" targetNamespace="http://schemas.microsoft.com/office/2006/metadata/properties" ma:root="true" ma:fieldsID="d1a53b2b319614884869f165c92c3bcd" ns2:_="" ns3:_="">
    <xsd:import namespace="8e0e145d-effa-4e20-92b3-5f937c9a65c9"/>
    <xsd:import namespace="2f46933e-b8e7-4902-a76f-274d9499962a"/>
    <xsd:element name="properties">
      <xsd:complexType>
        <xsd:sequence>
          <xsd:element name="documentManagement">
            <xsd:complexType>
              <xsd:all>
                <xsd:element ref="ns2:MediaServiceMetadata" minOccurs="0"/>
                <xsd:element ref="ns2:MediaServiceFastMetadata" minOccurs="0"/>
                <xsd:element ref="ns3:SharedWithUsers" minOccurs="0"/>
                <xsd:element ref="ns3:SharedWithDetails" minOccurs="0"/>
                <xsd:element ref="ns2:MediaServiceAutoTags" minOccurs="0"/>
                <xsd:element ref="ns2:MediaServiceOCR" minOccurs="0"/>
                <xsd:element ref="ns2:MediaServiceGenerationTime" minOccurs="0"/>
                <xsd:element ref="ns2:MediaServiceEventHashCode" minOccurs="0"/>
                <xsd:element ref="ns2:MediaServiceDateTaken" minOccurs="0"/>
                <xsd:element ref="ns2:MediaServiceLocation" minOccurs="0"/>
                <xsd:element ref="ns2:MediaServiceAutoKeyPoints" minOccurs="0"/>
                <xsd:element ref="ns2:MediaServiceKeyPoints" minOccurs="0"/>
                <xsd:element ref="ns2:MediaLengthInSecond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8e0e145d-effa-4e20-92b3-5f937c9a65c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2" nillable="true" ma:displayName="Tags" ma:internalName="MediaServiceAutoTags" ma:readOnly="true">
      <xsd:simpleType>
        <xsd:restriction base="dms:Text"/>
      </xsd:simpleType>
    </xsd:element>
    <xsd:element name="MediaServiceOCR" ma:index="13" nillable="true" ma:displayName="Extracted Text" ma:internalName="MediaServiceOCR" ma:readOnly="true">
      <xsd:simpleType>
        <xsd:restriction base="dms:Note">
          <xsd:maxLength value="255"/>
        </xsd:restriction>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DateTaken" ma:index="16" nillable="true" ma:displayName="MediaServiceDateTaken" ma:hidden="true" ma:internalName="MediaServiceDateTaken" ma:readOnly="true">
      <xsd:simpleType>
        <xsd:restriction base="dms:Text"/>
      </xsd:simpleType>
    </xsd:element>
    <xsd:element name="MediaServiceLocation" ma:index="17" nillable="true" ma:displayName="Location" ma:internalName="MediaServiceLocation" ma:readOnly="true">
      <xsd:simpleType>
        <xsd:restriction base="dms:Text"/>
      </xsd:simpleType>
    </xsd:element>
    <xsd:element name="MediaServiceAutoKeyPoints" ma:index="18" nillable="true" ma:displayName="MediaServiceAutoKeyPoints" ma:hidden="true" ma:internalName="MediaServiceAutoKeyPoints" ma:readOnly="true">
      <xsd:simpleType>
        <xsd:restriction base="dms:Note"/>
      </xsd:simpleType>
    </xsd:element>
    <xsd:element name="MediaServiceKeyPoints" ma:index="19" nillable="true" ma:displayName="KeyPoints" ma:internalName="MediaServiceKeyPoints" ma:readOnly="true">
      <xsd:simpleType>
        <xsd:restriction base="dms:Note">
          <xsd:maxLength value="255"/>
        </xsd:restriction>
      </xsd:simpleType>
    </xsd:element>
    <xsd:element name="MediaLengthInSeconds" ma:index="20" nillable="true" ma:displayName="Length (seconds)" ma:internalName="MediaLengthInSeconds" ma:readOnly="true">
      <xsd:simpleType>
        <xsd:restriction base="dms:Unknown"/>
      </xsd:simpleType>
    </xsd:element>
  </xsd:schema>
  <xsd:schema xmlns:xsd="http://www.w3.org/2001/XMLSchema" xmlns:xs="http://www.w3.org/2001/XMLSchema" xmlns:dms="http://schemas.microsoft.com/office/2006/documentManagement/types" xmlns:pc="http://schemas.microsoft.com/office/infopath/2007/PartnerControls" targetNamespace="2f46933e-b8e7-4902-a76f-274d9499962a" elementFormDefault="qualified">
    <xsd:import namespace="http://schemas.microsoft.com/office/2006/documentManagement/types"/>
    <xsd:import namespace="http://schemas.microsoft.com/office/infopath/2007/PartnerControls"/>
    <xsd:element name="SharedWithUsers" ma:index="1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C64EC6A5-2985-4ED2-9833-97D1E47E2E73}">
  <ds:schemaRefs>
    <ds:schemaRef ds:uri="http://schemas.microsoft.com/office/2006/metadata/properties"/>
    <ds:schemaRef ds:uri="http://www.w3.org/XML/1998/namespace"/>
    <ds:schemaRef ds:uri="8e0e145d-effa-4e20-92b3-5f937c9a65c9"/>
    <ds:schemaRef ds:uri="http://schemas.openxmlformats.org/package/2006/metadata/core-properties"/>
    <ds:schemaRef ds:uri="http://schemas.microsoft.com/office/2006/documentManagement/types"/>
    <ds:schemaRef ds:uri="http://purl.org/dc/terms/"/>
    <ds:schemaRef ds:uri="http://purl.org/dc/elements/1.1/"/>
    <ds:schemaRef ds:uri="http://purl.org/dc/dcmitype/"/>
    <ds:schemaRef ds:uri="http://schemas.microsoft.com/office/infopath/2007/PartnerControls"/>
    <ds:schemaRef ds:uri="2f46933e-b8e7-4902-a76f-274d9499962a"/>
  </ds:schemaRefs>
</ds:datastoreItem>
</file>

<file path=customXml/itemProps2.xml><?xml version="1.0" encoding="utf-8"?>
<ds:datastoreItem xmlns:ds="http://schemas.openxmlformats.org/officeDocument/2006/customXml" ds:itemID="{2E397E98-5C4D-440A-A81B-45DFABE6C589}">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8e0e145d-effa-4e20-92b3-5f937c9a65c9"/>
    <ds:schemaRef ds:uri="2f46933e-b8e7-4902-a76f-274d9499962a"/>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19E77C5B-9B24-4092-95A3-721EDB35A071}">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473</TotalTime>
  <Words>8806</Words>
  <Application>Microsoft Office PowerPoint</Application>
  <PresentationFormat>A4 Paper (210x297 mm)</PresentationFormat>
  <Paragraphs>1340</Paragraphs>
  <Slides>56</Slides>
  <Notes>10</Notes>
  <HiddenSlides>0</HiddenSlides>
  <MMClips>0</MMClips>
  <ScaleCrop>false</ScaleCrop>
  <HeadingPairs>
    <vt:vector size="6" baseType="variant">
      <vt:variant>
        <vt:lpstr>Fonts Used</vt:lpstr>
      </vt:variant>
      <vt:variant>
        <vt:i4>13</vt:i4>
      </vt:variant>
      <vt:variant>
        <vt:lpstr>Theme</vt:lpstr>
      </vt:variant>
      <vt:variant>
        <vt:i4>5</vt:i4>
      </vt:variant>
      <vt:variant>
        <vt:lpstr>Slide Titles</vt:lpstr>
      </vt:variant>
      <vt:variant>
        <vt:i4>56</vt:i4>
      </vt:variant>
    </vt:vector>
  </HeadingPairs>
  <TitlesOfParts>
    <vt:vector size="74" baseType="lpstr">
      <vt:lpstr>Arial</vt:lpstr>
      <vt:lpstr>Boulder</vt:lpstr>
      <vt:lpstr>Brush Script MT</vt:lpstr>
      <vt:lpstr>Calibri</vt:lpstr>
      <vt:lpstr>Calibri Light</vt:lpstr>
      <vt:lpstr>Eras Demi ITC</vt:lpstr>
      <vt:lpstr>Eras Light ITC</vt:lpstr>
      <vt:lpstr>Eras Medium ITC</vt:lpstr>
      <vt:lpstr>Roboto</vt:lpstr>
      <vt:lpstr>Segoe UI</vt:lpstr>
      <vt:lpstr>Tahoma</vt:lpstr>
      <vt:lpstr>Times New Roman</vt:lpstr>
      <vt:lpstr>Wingdings</vt:lpstr>
      <vt:lpstr>Office Theme</vt:lpstr>
      <vt:lpstr>Hardcover</vt:lpstr>
      <vt:lpstr>1_Hardcover</vt:lpstr>
      <vt:lpstr>2_Office Theme</vt:lpstr>
      <vt:lpstr>3_Office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Year 7 – African inspired cushion</vt:lpstr>
      <vt:lpstr>PowerPoint Presentation</vt:lpstr>
      <vt:lpstr>PowerPoint Presentation</vt:lpstr>
      <vt:lpstr>PowerPoint Presentation</vt:lpstr>
      <vt:lpstr>PowerPoint Presentation</vt:lpstr>
      <vt:lpstr>PowerPoint Presentation</vt:lpstr>
      <vt:lpstr>Specification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  Investigating Cad and Cam</vt:lpstr>
      <vt:lpstr> Investigating: Materials</vt:lpstr>
      <vt:lpstr>PowerPoint Presentation</vt:lpstr>
      <vt:lpstr>Specification Homework</vt:lpstr>
      <vt:lpstr>PowerPoint Presentation</vt:lpstr>
      <vt:lpstr>PowerPoint Presentation</vt:lpstr>
      <vt:lpstr>Investigating: The Grammar of Ornament</vt:lpstr>
      <vt:lpstr>Designs 1 and 2</vt:lpstr>
      <vt:lpstr>Design 3</vt:lpstr>
      <vt:lpstr>Design – Three Evaluated Designs</vt:lpstr>
      <vt:lpstr>Design – Final Design</vt:lpstr>
      <vt:lpstr>Manufacture – Door Hanger</vt:lpstr>
      <vt:lpstr>Evaluation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Jonathan Butler</dc:creator>
  <cp:lastModifiedBy>Ashton McDuff</cp:lastModifiedBy>
  <cp:revision>3</cp:revision>
  <cp:lastPrinted>2021-01-12T14:41:51Z</cp:lastPrinted>
  <dcterms:created xsi:type="dcterms:W3CDTF">2021-01-05T12:02:22Z</dcterms:created>
  <dcterms:modified xsi:type="dcterms:W3CDTF">2021-12-15T09:36:55Z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0x010100375EAFBE2C15DD49940074A84F764654</vt:lpwstr>
  </property>
</Properties>
</file>