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6"/>
  </p:notesMasterIdLst>
  <p:sldIdLst>
    <p:sldId id="257" r:id="rId5"/>
  </p:sldIdLst>
  <p:sldSz cx="6858000" cy="9906000" type="A4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CC"/>
    <a:srgbClr val="FEDEFC"/>
    <a:srgbClr val="FDCBFB"/>
    <a:srgbClr val="FF99FF"/>
    <a:srgbClr val="EAE5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EFEFA85-EE32-4953-8A8C-D72C6014A244}" v="12" dt="2023-07-03T10:51:34.53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4" autoAdjust="0"/>
    <p:restoredTop sz="94660"/>
  </p:normalViewPr>
  <p:slideViewPr>
    <p:cSldViewPr snapToGrid="0">
      <p:cViewPr>
        <p:scale>
          <a:sx n="40" d="100"/>
          <a:sy n="40" d="100"/>
        </p:scale>
        <p:origin x="2856" y="6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erina Stylianou" userId="e9ed1af6-7a69-4394-ae01-8804b65997b3" providerId="ADAL" clId="{EEFEFA85-EE32-4953-8A8C-D72C6014A244}"/>
    <pc:docChg chg="undo custSel modSld">
      <pc:chgData name="Katerina Stylianou" userId="e9ed1af6-7a69-4394-ae01-8804b65997b3" providerId="ADAL" clId="{EEFEFA85-EE32-4953-8A8C-D72C6014A244}" dt="2023-07-03T10:51:54.942" v="205" actId="1076"/>
      <pc:docMkLst>
        <pc:docMk/>
      </pc:docMkLst>
      <pc:sldChg chg="addSp delSp modSp mod setBg">
        <pc:chgData name="Katerina Stylianou" userId="e9ed1af6-7a69-4394-ae01-8804b65997b3" providerId="ADAL" clId="{EEFEFA85-EE32-4953-8A8C-D72C6014A244}" dt="2023-07-03T10:51:54.942" v="205" actId="1076"/>
        <pc:sldMkLst>
          <pc:docMk/>
          <pc:sldMk cId="533795967" sldId="257"/>
        </pc:sldMkLst>
        <pc:spChg chg="mod">
          <ac:chgData name="Katerina Stylianou" userId="e9ed1af6-7a69-4394-ae01-8804b65997b3" providerId="ADAL" clId="{EEFEFA85-EE32-4953-8A8C-D72C6014A244}" dt="2023-07-03T10:44:08.283" v="16" actId="20577"/>
          <ac:spMkLst>
            <pc:docMk/>
            <pc:sldMk cId="533795967" sldId="257"/>
            <ac:spMk id="3" creationId="{ECF54B62-A6C7-1A6C-0C8A-145799EC528A}"/>
          </ac:spMkLst>
        </pc:spChg>
        <pc:spChg chg="mod">
          <ac:chgData name="Katerina Stylianou" userId="e9ed1af6-7a69-4394-ae01-8804b65997b3" providerId="ADAL" clId="{EEFEFA85-EE32-4953-8A8C-D72C6014A244}" dt="2023-07-03T10:44:58.540" v="117" actId="20577"/>
          <ac:spMkLst>
            <pc:docMk/>
            <pc:sldMk cId="533795967" sldId="257"/>
            <ac:spMk id="12" creationId="{795C2D59-8B39-44D5-AD82-71D4C7BA6612}"/>
          </ac:spMkLst>
        </pc:spChg>
        <pc:spChg chg="mod">
          <ac:chgData name="Katerina Stylianou" userId="e9ed1af6-7a69-4394-ae01-8804b65997b3" providerId="ADAL" clId="{EEFEFA85-EE32-4953-8A8C-D72C6014A244}" dt="2023-07-03T10:44:31.374" v="70" actId="20577"/>
          <ac:spMkLst>
            <pc:docMk/>
            <pc:sldMk cId="533795967" sldId="257"/>
            <ac:spMk id="18" creationId="{E5C45793-F3DE-30D2-DD66-CF4D7428BDA8}"/>
          </ac:spMkLst>
        </pc:spChg>
        <pc:spChg chg="mod">
          <ac:chgData name="Katerina Stylianou" userId="e9ed1af6-7a69-4394-ae01-8804b65997b3" providerId="ADAL" clId="{EEFEFA85-EE32-4953-8A8C-D72C6014A244}" dt="2023-07-03T10:44:22.464" v="52" actId="20577"/>
          <ac:spMkLst>
            <pc:docMk/>
            <pc:sldMk cId="533795967" sldId="257"/>
            <ac:spMk id="22" creationId="{A688DE63-CFC5-0E06-315B-AE7EFE87C840}"/>
          </ac:spMkLst>
        </pc:spChg>
        <pc:spChg chg="mod">
          <ac:chgData name="Katerina Stylianou" userId="e9ed1af6-7a69-4394-ae01-8804b65997b3" providerId="ADAL" clId="{EEFEFA85-EE32-4953-8A8C-D72C6014A244}" dt="2023-07-03T10:44:18.309" v="42" actId="20577"/>
          <ac:spMkLst>
            <pc:docMk/>
            <pc:sldMk cId="533795967" sldId="257"/>
            <ac:spMk id="25" creationId="{90AA73B0-645C-D055-40AA-10ED73149D67}"/>
          </ac:spMkLst>
        </pc:spChg>
        <pc:spChg chg="mod">
          <ac:chgData name="Katerina Stylianou" userId="e9ed1af6-7a69-4394-ae01-8804b65997b3" providerId="ADAL" clId="{EEFEFA85-EE32-4953-8A8C-D72C6014A244}" dt="2023-07-03T10:45:33.050" v="122" actId="404"/>
          <ac:spMkLst>
            <pc:docMk/>
            <pc:sldMk cId="533795967" sldId="257"/>
            <ac:spMk id="36" creationId="{2B771644-A73F-52FA-590A-F60EBE03395A}"/>
          </ac:spMkLst>
        </pc:spChg>
        <pc:spChg chg="mod">
          <ac:chgData name="Katerina Stylianou" userId="e9ed1af6-7a69-4394-ae01-8804b65997b3" providerId="ADAL" clId="{EEFEFA85-EE32-4953-8A8C-D72C6014A244}" dt="2023-07-03T10:45:33.050" v="122" actId="404"/>
          <ac:spMkLst>
            <pc:docMk/>
            <pc:sldMk cId="533795967" sldId="257"/>
            <ac:spMk id="37" creationId="{A078FE22-383E-0832-826A-70641FA661C0}"/>
          </ac:spMkLst>
        </pc:spChg>
        <pc:spChg chg="mod">
          <ac:chgData name="Katerina Stylianou" userId="e9ed1af6-7a69-4394-ae01-8804b65997b3" providerId="ADAL" clId="{EEFEFA85-EE32-4953-8A8C-D72C6014A244}" dt="2023-07-03T10:45:33.050" v="122" actId="404"/>
          <ac:spMkLst>
            <pc:docMk/>
            <pc:sldMk cId="533795967" sldId="257"/>
            <ac:spMk id="38" creationId="{796B397E-9B2F-0DB5-9812-CE1FD25E51C6}"/>
          </ac:spMkLst>
        </pc:spChg>
        <pc:spChg chg="mod">
          <ac:chgData name="Katerina Stylianou" userId="e9ed1af6-7a69-4394-ae01-8804b65997b3" providerId="ADAL" clId="{EEFEFA85-EE32-4953-8A8C-D72C6014A244}" dt="2023-07-03T10:51:20.805" v="191" actId="1076"/>
          <ac:spMkLst>
            <pc:docMk/>
            <pc:sldMk cId="533795967" sldId="257"/>
            <ac:spMk id="39" creationId="{2B0EB511-42B4-3939-6129-31DE1A053D0D}"/>
          </ac:spMkLst>
        </pc:spChg>
        <pc:spChg chg="mod">
          <ac:chgData name="Katerina Stylianou" userId="e9ed1af6-7a69-4394-ae01-8804b65997b3" providerId="ADAL" clId="{EEFEFA85-EE32-4953-8A8C-D72C6014A244}" dt="2023-07-03T10:45:37.729" v="131" actId="20577"/>
          <ac:spMkLst>
            <pc:docMk/>
            <pc:sldMk cId="533795967" sldId="257"/>
            <ac:spMk id="40" creationId="{9946B793-53E1-AD78-2B11-DC0C507E5C90}"/>
          </ac:spMkLst>
        </pc:spChg>
        <pc:spChg chg="del">
          <ac:chgData name="Katerina Stylianou" userId="e9ed1af6-7a69-4394-ae01-8804b65997b3" providerId="ADAL" clId="{EEFEFA85-EE32-4953-8A8C-D72C6014A244}" dt="2023-07-03T10:45:50.817" v="137" actId="478"/>
          <ac:spMkLst>
            <pc:docMk/>
            <pc:sldMk cId="533795967" sldId="257"/>
            <ac:spMk id="41" creationId="{2CD89FA8-ED3D-3C3C-5FAF-2778AB4EB2B5}"/>
          </ac:spMkLst>
        </pc:spChg>
        <pc:spChg chg="mod">
          <ac:chgData name="Katerina Stylianou" userId="e9ed1af6-7a69-4394-ae01-8804b65997b3" providerId="ADAL" clId="{EEFEFA85-EE32-4953-8A8C-D72C6014A244}" dt="2023-07-03T10:45:33.050" v="122" actId="404"/>
          <ac:spMkLst>
            <pc:docMk/>
            <pc:sldMk cId="533795967" sldId="257"/>
            <ac:spMk id="43" creationId="{C7A4ED63-5755-0456-E3FB-D928C39B111E}"/>
          </ac:spMkLst>
        </pc:spChg>
        <pc:spChg chg="mod">
          <ac:chgData name="Katerina Stylianou" userId="e9ed1af6-7a69-4394-ae01-8804b65997b3" providerId="ADAL" clId="{EEFEFA85-EE32-4953-8A8C-D72C6014A244}" dt="2023-07-03T10:51:33.518" v="192" actId="1076"/>
          <ac:spMkLst>
            <pc:docMk/>
            <pc:sldMk cId="533795967" sldId="257"/>
            <ac:spMk id="44" creationId="{B0A704AC-EE5A-B629-F902-30EF250CBDCC}"/>
          </ac:spMkLst>
        </pc:spChg>
        <pc:spChg chg="mod">
          <ac:chgData name="Katerina Stylianou" userId="e9ed1af6-7a69-4394-ae01-8804b65997b3" providerId="ADAL" clId="{EEFEFA85-EE32-4953-8A8C-D72C6014A244}" dt="2023-07-03T10:45:33.050" v="122" actId="404"/>
          <ac:spMkLst>
            <pc:docMk/>
            <pc:sldMk cId="533795967" sldId="257"/>
            <ac:spMk id="45" creationId="{D219263B-E9CD-0FBD-D04F-36298D0A80F3}"/>
          </ac:spMkLst>
        </pc:spChg>
        <pc:spChg chg="mod">
          <ac:chgData name="Katerina Stylianou" userId="e9ed1af6-7a69-4394-ae01-8804b65997b3" providerId="ADAL" clId="{EEFEFA85-EE32-4953-8A8C-D72C6014A244}" dt="2023-07-03T10:45:33.050" v="122" actId="404"/>
          <ac:spMkLst>
            <pc:docMk/>
            <pc:sldMk cId="533795967" sldId="257"/>
            <ac:spMk id="46" creationId="{20EA751C-7244-E1BC-3EE5-8DCB665C0682}"/>
          </ac:spMkLst>
        </pc:spChg>
        <pc:spChg chg="add mod">
          <ac:chgData name="Katerina Stylianou" userId="e9ed1af6-7a69-4394-ae01-8804b65997b3" providerId="ADAL" clId="{EEFEFA85-EE32-4953-8A8C-D72C6014A244}" dt="2023-07-03T10:51:48.174" v="204" actId="1076"/>
          <ac:spMkLst>
            <pc:docMk/>
            <pc:sldMk cId="533795967" sldId="257"/>
            <ac:spMk id="61" creationId="{0992EA68-6AFF-5B4F-CFEF-78106E3B7D0D}"/>
          </ac:spMkLst>
        </pc:spChg>
        <pc:spChg chg="mod">
          <ac:chgData name="Katerina Stylianou" userId="e9ed1af6-7a69-4394-ae01-8804b65997b3" providerId="ADAL" clId="{EEFEFA85-EE32-4953-8A8C-D72C6014A244}" dt="2023-07-03T10:44:36.945" v="89" actId="20577"/>
          <ac:spMkLst>
            <pc:docMk/>
            <pc:sldMk cId="533795967" sldId="257"/>
            <ac:spMk id="267" creationId="{9A12A244-CE94-4C3D-8B84-28BF5B015754}"/>
          </ac:spMkLst>
        </pc:spChg>
        <pc:spChg chg="mod">
          <ac:chgData name="Katerina Stylianou" userId="e9ed1af6-7a69-4394-ae01-8804b65997b3" providerId="ADAL" clId="{EEFEFA85-EE32-4953-8A8C-D72C6014A244}" dt="2023-07-03T10:48:53.892" v="154" actId="1076"/>
          <ac:spMkLst>
            <pc:docMk/>
            <pc:sldMk cId="533795967" sldId="257"/>
            <ac:spMk id="332" creationId="{FA468CC4-DA3D-D04C-A0F3-908B66B1ED58}"/>
          </ac:spMkLst>
        </pc:spChg>
        <pc:spChg chg="mod">
          <ac:chgData name="Katerina Stylianou" userId="e9ed1af6-7a69-4394-ae01-8804b65997b3" providerId="ADAL" clId="{EEFEFA85-EE32-4953-8A8C-D72C6014A244}" dt="2023-07-03T10:44:52.361" v="108" actId="20577"/>
          <ac:spMkLst>
            <pc:docMk/>
            <pc:sldMk cId="533795967" sldId="257"/>
            <ac:spMk id="337" creationId="{FA468CC4-DA3D-D04C-A0F3-908B66B1ED58}"/>
          </ac:spMkLst>
        </pc:spChg>
        <pc:picChg chg="del">
          <ac:chgData name="Katerina Stylianou" userId="e9ed1af6-7a69-4394-ae01-8804b65997b3" providerId="ADAL" clId="{EEFEFA85-EE32-4953-8A8C-D72C6014A244}" dt="2023-07-03T10:45:46.781" v="135" actId="478"/>
          <ac:picMkLst>
            <pc:docMk/>
            <pc:sldMk cId="533795967" sldId="257"/>
            <ac:picMk id="27" creationId="{182DAE0E-DD4D-BBCA-5707-FE30C781F648}"/>
          </ac:picMkLst>
        </pc:picChg>
        <pc:picChg chg="del">
          <ac:chgData name="Katerina Stylianou" userId="e9ed1af6-7a69-4394-ae01-8804b65997b3" providerId="ADAL" clId="{EEFEFA85-EE32-4953-8A8C-D72C6014A244}" dt="2023-07-03T10:45:39.890" v="132" actId="478"/>
          <ac:picMkLst>
            <pc:docMk/>
            <pc:sldMk cId="533795967" sldId="257"/>
            <ac:picMk id="29" creationId="{28D3A1B1-4422-1687-322B-99D71E430280}"/>
          </ac:picMkLst>
        </pc:picChg>
        <pc:picChg chg="del">
          <ac:chgData name="Katerina Stylianou" userId="e9ed1af6-7a69-4394-ae01-8804b65997b3" providerId="ADAL" clId="{EEFEFA85-EE32-4953-8A8C-D72C6014A244}" dt="2023-07-03T10:45:43.700" v="134" actId="478"/>
          <ac:picMkLst>
            <pc:docMk/>
            <pc:sldMk cId="533795967" sldId="257"/>
            <ac:picMk id="32" creationId="{A4C30A6A-DB1F-0395-9274-A458F2F25B1E}"/>
          </ac:picMkLst>
        </pc:picChg>
        <pc:picChg chg="add del mod ord">
          <ac:chgData name="Katerina Stylianou" userId="e9ed1af6-7a69-4394-ae01-8804b65997b3" providerId="ADAL" clId="{EEFEFA85-EE32-4953-8A8C-D72C6014A244}" dt="2023-07-03T10:49:07.828" v="157" actId="478"/>
          <ac:picMkLst>
            <pc:docMk/>
            <pc:sldMk cId="533795967" sldId="257"/>
            <ac:picMk id="47" creationId="{5166E8FA-96E9-ED3B-20FE-BCA4D589EED7}"/>
          </ac:picMkLst>
        </pc:picChg>
        <pc:picChg chg="add del mod">
          <ac:chgData name="Katerina Stylianou" userId="e9ed1af6-7a69-4394-ae01-8804b65997b3" providerId="ADAL" clId="{EEFEFA85-EE32-4953-8A8C-D72C6014A244}" dt="2023-07-03T10:50:16.036" v="169"/>
          <ac:picMkLst>
            <pc:docMk/>
            <pc:sldMk cId="533795967" sldId="257"/>
            <ac:picMk id="48" creationId="{1C490D49-00D3-08CC-5121-2A5396A347CF}"/>
          </ac:picMkLst>
        </pc:picChg>
        <pc:picChg chg="add del mod">
          <ac:chgData name="Katerina Stylianou" userId="e9ed1af6-7a69-4394-ae01-8804b65997b3" providerId="ADAL" clId="{EEFEFA85-EE32-4953-8A8C-D72C6014A244}" dt="2023-07-03T10:50:16.036" v="169"/>
          <ac:picMkLst>
            <pc:docMk/>
            <pc:sldMk cId="533795967" sldId="257"/>
            <ac:picMk id="49" creationId="{4EFE2885-97EB-FE44-8E1B-ABB09F2733FA}"/>
          </ac:picMkLst>
        </pc:picChg>
        <pc:picChg chg="add del mod">
          <ac:chgData name="Katerina Stylianou" userId="e9ed1af6-7a69-4394-ae01-8804b65997b3" providerId="ADAL" clId="{EEFEFA85-EE32-4953-8A8C-D72C6014A244}" dt="2023-07-03T10:50:16.036" v="169"/>
          <ac:picMkLst>
            <pc:docMk/>
            <pc:sldMk cId="533795967" sldId="257"/>
            <ac:picMk id="50" creationId="{1951B4B9-30FA-9840-87C0-7196374880EA}"/>
          </ac:picMkLst>
        </pc:picChg>
        <pc:picChg chg="add del mod">
          <ac:chgData name="Katerina Stylianou" userId="e9ed1af6-7a69-4394-ae01-8804b65997b3" providerId="ADAL" clId="{EEFEFA85-EE32-4953-8A8C-D72C6014A244}" dt="2023-07-03T10:50:16.036" v="169"/>
          <ac:picMkLst>
            <pc:docMk/>
            <pc:sldMk cId="533795967" sldId="257"/>
            <ac:picMk id="51" creationId="{DF634C97-3338-CC64-0D94-5328D182F97B}"/>
          </ac:picMkLst>
        </pc:picChg>
        <pc:picChg chg="add mod">
          <ac:chgData name="Katerina Stylianou" userId="e9ed1af6-7a69-4394-ae01-8804b65997b3" providerId="ADAL" clId="{EEFEFA85-EE32-4953-8A8C-D72C6014A244}" dt="2023-07-03T10:50:33.485" v="175" actId="1076"/>
          <ac:picMkLst>
            <pc:docMk/>
            <pc:sldMk cId="533795967" sldId="257"/>
            <ac:picMk id="52" creationId="{0B19095D-3C0B-2D20-CB14-43901141F72F}"/>
          </ac:picMkLst>
        </pc:picChg>
        <pc:picChg chg="add mod">
          <ac:chgData name="Katerina Stylianou" userId="e9ed1af6-7a69-4394-ae01-8804b65997b3" providerId="ADAL" clId="{EEFEFA85-EE32-4953-8A8C-D72C6014A244}" dt="2023-07-03T10:50:58.080" v="187" actId="1076"/>
          <ac:picMkLst>
            <pc:docMk/>
            <pc:sldMk cId="533795967" sldId="257"/>
            <ac:picMk id="55" creationId="{06C04266-7E67-F04B-C2EA-74A9777175E0}"/>
          </ac:picMkLst>
        </pc:picChg>
        <pc:picChg chg="add mod">
          <ac:chgData name="Katerina Stylianou" userId="e9ed1af6-7a69-4394-ae01-8804b65997b3" providerId="ADAL" clId="{EEFEFA85-EE32-4953-8A8C-D72C6014A244}" dt="2023-07-03T10:50:44.975" v="181" actId="1076"/>
          <ac:picMkLst>
            <pc:docMk/>
            <pc:sldMk cId="533795967" sldId="257"/>
            <ac:picMk id="56" creationId="{23324DB5-8874-326B-2D34-2D699A24212A}"/>
          </ac:picMkLst>
        </pc:picChg>
        <pc:picChg chg="add mod">
          <ac:chgData name="Katerina Stylianou" userId="e9ed1af6-7a69-4394-ae01-8804b65997b3" providerId="ADAL" clId="{EEFEFA85-EE32-4953-8A8C-D72C6014A244}" dt="2023-07-03T10:51:54.942" v="205" actId="1076"/>
          <ac:picMkLst>
            <pc:docMk/>
            <pc:sldMk cId="533795967" sldId="257"/>
            <ac:picMk id="59" creationId="{72CE3E12-095F-685E-DDEC-3871779F897E}"/>
          </ac:picMkLst>
        </pc:picChg>
        <pc:picChg chg="add mod">
          <ac:chgData name="Katerina Stylianou" userId="e9ed1af6-7a69-4394-ae01-8804b65997b3" providerId="ADAL" clId="{EEFEFA85-EE32-4953-8A8C-D72C6014A244}" dt="2023-07-03T10:51:18.178" v="190" actId="1076"/>
          <ac:picMkLst>
            <pc:docMk/>
            <pc:sldMk cId="533795967" sldId="257"/>
            <ac:picMk id="60" creationId="{EE5C54B6-97CB-1F3A-8A86-F06D2BB95F19}"/>
          </ac:picMkLst>
        </pc:picChg>
        <pc:picChg chg="del">
          <ac:chgData name="Katerina Stylianou" userId="e9ed1af6-7a69-4394-ae01-8804b65997b3" providerId="ADAL" clId="{EEFEFA85-EE32-4953-8A8C-D72C6014A244}" dt="2023-07-03T10:45:40.948" v="133" actId="478"/>
          <ac:picMkLst>
            <pc:docMk/>
            <pc:sldMk cId="533795967" sldId="257"/>
            <ac:picMk id="1026" creationId="{9CB8A2AB-6E5C-11E9-4CD5-DCFFC4E24F08}"/>
          </ac:picMkLst>
        </pc:picChg>
        <pc:picChg chg="del">
          <ac:chgData name="Katerina Stylianou" userId="e9ed1af6-7a69-4394-ae01-8804b65997b3" providerId="ADAL" clId="{EEFEFA85-EE32-4953-8A8C-D72C6014A244}" dt="2023-07-03T10:45:47.738" v="136" actId="478"/>
          <ac:picMkLst>
            <pc:docMk/>
            <pc:sldMk cId="533795967" sldId="257"/>
            <ac:picMk id="1028" creationId="{E9F8318F-55FD-6D5A-A6A0-BDC3493BAC75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4283" cy="498295"/>
          </a:xfrm>
          <a:prstGeom prst="rect">
            <a:avLst/>
          </a:prstGeom>
        </p:spPr>
        <p:txBody>
          <a:bodyPr vert="horz" lIns="91407" tIns="45704" rIns="91407" bIns="45704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8645" y="1"/>
            <a:ext cx="2944283" cy="498295"/>
          </a:xfrm>
          <a:prstGeom prst="rect">
            <a:avLst/>
          </a:prstGeom>
        </p:spPr>
        <p:txBody>
          <a:bodyPr vert="horz" lIns="91407" tIns="45704" rIns="91407" bIns="45704" rtlCol="0"/>
          <a:lstStyle>
            <a:lvl1pPr algn="r">
              <a:defRPr sz="1200"/>
            </a:lvl1pPr>
          </a:lstStyle>
          <a:p>
            <a:fld id="{24D8555F-C3BB-41E5-99E3-408F2C4C712C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38375" y="1241425"/>
            <a:ext cx="231775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07" tIns="45704" rIns="91407" bIns="45704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9486"/>
            <a:ext cx="5435600" cy="3910489"/>
          </a:xfrm>
          <a:prstGeom prst="rect">
            <a:avLst/>
          </a:prstGeom>
        </p:spPr>
        <p:txBody>
          <a:bodyPr vert="horz" lIns="91407" tIns="45704" rIns="91407" bIns="45704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3108"/>
            <a:ext cx="2944283" cy="498294"/>
          </a:xfrm>
          <a:prstGeom prst="rect">
            <a:avLst/>
          </a:prstGeom>
        </p:spPr>
        <p:txBody>
          <a:bodyPr vert="horz" lIns="91407" tIns="45704" rIns="91407" bIns="45704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8645" y="9433108"/>
            <a:ext cx="2944283" cy="498294"/>
          </a:xfrm>
          <a:prstGeom prst="rect">
            <a:avLst/>
          </a:prstGeom>
        </p:spPr>
        <p:txBody>
          <a:bodyPr vert="horz" lIns="91407" tIns="45704" rIns="91407" bIns="45704" rtlCol="0" anchor="b"/>
          <a:lstStyle>
            <a:lvl1pPr algn="r">
              <a:defRPr sz="1200"/>
            </a:lvl1pPr>
          </a:lstStyle>
          <a:p>
            <a:fld id="{17B6E8E7-E69B-4E27-B3AE-9C05322EF1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1556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106613" y="1347788"/>
            <a:ext cx="2519362" cy="364013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69845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545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283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036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488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39110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2139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2915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976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71541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2506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512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F78EA7-B45B-4203-B34C-5DDD6848E4EB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7418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image" Target="../media/image1.jpg"/><Relationship Id="rId7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hyperlink" Target="https://pxhere.com/en/photo/609503" TargetMode="External"/><Relationship Id="rId9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4000"/>
            <a:lum/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/>
          <a:stretch>
            <a:fillRect l="-58000" r="-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Rectangle 132">
            <a:extLst>
              <a:ext uri="{FF2B5EF4-FFF2-40B4-BE49-F238E27FC236}">
                <a16:creationId xmlns:a16="http://schemas.microsoft.com/office/drawing/2014/main" id="{8EE221F3-E29A-7E44-BA3E-4DDEF353168D}"/>
              </a:ext>
            </a:extLst>
          </p:cNvPr>
          <p:cNvSpPr/>
          <p:nvPr/>
        </p:nvSpPr>
        <p:spPr>
          <a:xfrm>
            <a:off x="1420175" y="7687952"/>
            <a:ext cx="3670123" cy="34919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2ABDDAA7-1330-5846-8957-036F466F9A01}"/>
              </a:ext>
            </a:extLst>
          </p:cNvPr>
          <p:cNvSpPr/>
          <p:nvPr/>
        </p:nvSpPr>
        <p:spPr>
          <a:xfrm rot="5400000" flipH="1">
            <a:off x="4357916" y="6407017"/>
            <a:ext cx="1554620" cy="1777722"/>
          </a:xfrm>
          <a:prstGeom prst="blockArc">
            <a:avLst>
              <a:gd name="adj1" fmla="val 10800009"/>
              <a:gd name="adj2" fmla="val 1572"/>
              <a:gd name="adj3" fmla="val 27649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 dirty="0">
              <a:solidFill>
                <a:schemeClr val="tx1"/>
              </a:solidFill>
            </a:endParaRPr>
          </a:p>
        </p:txBody>
      </p:sp>
      <p:sp>
        <p:nvSpPr>
          <p:cNvPr id="15" name="Block Arc 14">
            <a:extLst>
              <a:ext uri="{FF2B5EF4-FFF2-40B4-BE49-F238E27FC236}">
                <a16:creationId xmlns:a16="http://schemas.microsoft.com/office/drawing/2014/main" id="{D2F97453-494C-5746-8E17-4A67EE1BF309}"/>
              </a:ext>
            </a:extLst>
          </p:cNvPr>
          <p:cNvSpPr/>
          <p:nvPr/>
        </p:nvSpPr>
        <p:spPr>
          <a:xfrm rot="16200000">
            <a:off x="742992" y="7766771"/>
            <a:ext cx="1402154" cy="1246052"/>
          </a:xfrm>
          <a:prstGeom prst="blockArc">
            <a:avLst>
              <a:gd name="adj1" fmla="val 10794187"/>
              <a:gd name="adj2" fmla="val 156513"/>
              <a:gd name="adj3" fmla="val 28217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>
              <a:solidFill>
                <a:schemeClr val="tx1"/>
              </a:solidFill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361D24CC-941E-4C47-B0EC-E144352A4A74}"/>
              </a:ext>
            </a:extLst>
          </p:cNvPr>
          <p:cNvSpPr/>
          <p:nvPr/>
        </p:nvSpPr>
        <p:spPr>
          <a:xfrm>
            <a:off x="1426775" y="8745130"/>
            <a:ext cx="4486722" cy="35264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BBA4EACD-79B2-9047-926C-4179677F6DF3}"/>
              </a:ext>
            </a:extLst>
          </p:cNvPr>
          <p:cNvSpPr/>
          <p:nvPr/>
        </p:nvSpPr>
        <p:spPr>
          <a:xfrm>
            <a:off x="1238842" y="6542987"/>
            <a:ext cx="4509840" cy="36028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8EF7BC0-BD7F-BD4C-8DBE-13C9030B0FE6}"/>
              </a:ext>
            </a:extLst>
          </p:cNvPr>
          <p:cNvSpPr/>
          <p:nvPr/>
        </p:nvSpPr>
        <p:spPr>
          <a:xfrm rot="16200000">
            <a:off x="477365" y="5524727"/>
            <a:ext cx="1505214" cy="1251875"/>
          </a:xfrm>
          <a:prstGeom prst="blockArc">
            <a:avLst>
              <a:gd name="adj1" fmla="val 10532807"/>
              <a:gd name="adj2" fmla="val 263439"/>
              <a:gd name="adj3" fmla="val 28511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>
              <a:solidFill>
                <a:schemeClr val="tx1"/>
              </a:solidFill>
            </a:endParaRPr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050A4CB-2DFF-4C43-B71B-CB7634BAF8C7}"/>
              </a:ext>
            </a:extLst>
          </p:cNvPr>
          <p:cNvSpPr/>
          <p:nvPr/>
        </p:nvSpPr>
        <p:spPr>
          <a:xfrm rot="5400000" flipH="1">
            <a:off x="4582063" y="4314946"/>
            <a:ext cx="1560157" cy="1309607"/>
          </a:xfrm>
          <a:prstGeom prst="blockArc">
            <a:avLst>
              <a:gd name="adj1" fmla="val 10800000"/>
              <a:gd name="adj2" fmla="val 1517"/>
              <a:gd name="adj3" fmla="val 26435"/>
            </a:avLst>
          </a:prstGeom>
          <a:solidFill>
            <a:srgbClr val="FF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 dirty="0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1158480" y="5398060"/>
            <a:ext cx="3981157" cy="366567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800980" y="4184412"/>
            <a:ext cx="4621461" cy="365542"/>
          </a:xfrm>
          <a:prstGeom prst="rect">
            <a:avLst/>
          </a:prstGeom>
          <a:solidFill>
            <a:srgbClr val="FF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F9A4C65A-77AF-D444-B52E-87C937A7CC66}"/>
              </a:ext>
            </a:extLst>
          </p:cNvPr>
          <p:cNvSpPr/>
          <p:nvPr/>
        </p:nvSpPr>
        <p:spPr>
          <a:xfrm rot="16200000">
            <a:off x="170768" y="3141322"/>
            <a:ext cx="1633491" cy="1226661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>
              <a:solidFill>
                <a:schemeClr val="tx1"/>
              </a:solidFill>
            </a:endParaRPr>
          </a:p>
        </p:txBody>
      </p:sp>
      <p:sp>
        <p:nvSpPr>
          <p:cNvPr id="214" name="Block Arc 213">
            <a:extLst>
              <a:ext uri="{FF2B5EF4-FFF2-40B4-BE49-F238E27FC236}">
                <a16:creationId xmlns:a16="http://schemas.microsoft.com/office/drawing/2014/main" id="{9BB00DD6-C4C4-7348-AD3E-28EAE4D8492B}"/>
              </a:ext>
            </a:extLst>
          </p:cNvPr>
          <p:cNvSpPr/>
          <p:nvPr/>
        </p:nvSpPr>
        <p:spPr>
          <a:xfrm rot="5400000" flipH="1">
            <a:off x="4891647" y="1867614"/>
            <a:ext cx="1589957" cy="1248969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>
              <a:solidFill>
                <a:schemeClr val="tx1"/>
              </a:solidFill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989582" y="2937443"/>
            <a:ext cx="4812841" cy="3392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B5CF508-9F97-7344-A588-8737134FC758}"/>
              </a:ext>
            </a:extLst>
          </p:cNvPr>
          <p:cNvSpPr/>
          <p:nvPr/>
        </p:nvSpPr>
        <p:spPr>
          <a:xfrm>
            <a:off x="769313" y="1710111"/>
            <a:ext cx="4918996" cy="35342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5308541" y="8512436"/>
            <a:ext cx="920449" cy="89183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5407724" y="8604523"/>
            <a:ext cx="714985" cy="70973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chemeClr val="tx1"/>
                </a:solidFill>
              </a:rPr>
              <a:t>Y10</a:t>
            </a:r>
          </a:p>
        </p:txBody>
      </p:sp>
      <p:sp>
        <p:nvSpPr>
          <p:cNvPr id="297" name="Oval 296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662502" y="4088705"/>
            <a:ext cx="529612" cy="5072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328" name="Oval 327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4796843" y="4995571"/>
            <a:ext cx="1023396" cy="1052789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</a:rPr>
              <a:t>Y11</a:t>
            </a:r>
          </a:p>
        </p:txBody>
      </p:sp>
      <p:sp>
        <p:nvSpPr>
          <p:cNvPr id="330" name="Oval 329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398076" y="3932703"/>
            <a:ext cx="1045993" cy="1015666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>
                <a:solidFill>
                  <a:schemeClr val="tx1"/>
                </a:solidFill>
              </a:rPr>
              <a:t>Research</a:t>
            </a:r>
          </a:p>
        </p:txBody>
      </p:sp>
      <p:sp>
        <p:nvSpPr>
          <p:cNvPr id="332" name="Oval 331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2980859" y="3837741"/>
            <a:ext cx="1226663" cy="1253826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>
                <a:solidFill>
                  <a:schemeClr val="tx1"/>
                </a:solidFill>
              </a:rPr>
              <a:t>Sustained project final table</a:t>
            </a:r>
          </a:p>
        </p:txBody>
      </p:sp>
      <p:sp>
        <p:nvSpPr>
          <p:cNvPr id="334" name="Oval 333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1185787" y="2566396"/>
            <a:ext cx="1170490" cy="1131299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>
                <a:solidFill>
                  <a:schemeClr val="tx1"/>
                </a:solidFill>
              </a:rPr>
              <a:t>Exam themes released</a:t>
            </a:r>
          </a:p>
        </p:txBody>
      </p:sp>
      <p:sp>
        <p:nvSpPr>
          <p:cNvPr id="335" name="Oval 334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3594191" y="2577328"/>
            <a:ext cx="1226662" cy="1191698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b="1" dirty="0">
                <a:solidFill>
                  <a:schemeClr val="tx1"/>
                </a:solidFill>
              </a:rPr>
              <a:t>Research and preparation</a:t>
            </a:r>
          </a:p>
        </p:txBody>
      </p:sp>
      <p:sp>
        <p:nvSpPr>
          <p:cNvPr id="337" name="Oval 336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5007395" y="1345037"/>
            <a:ext cx="1299593" cy="105606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>
                <a:solidFill>
                  <a:schemeClr val="tx1"/>
                </a:solidFill>
              </a:rPr>
              <a:t>Modelling</a:t>
            </a:r>
          </a:p>
        </p:txBody>
      </p:sp>
      <p:sp>
        <p:nvSpPr>
          <p:cNvPr id="339" name="Oval 338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361004" y="1205845"/>
            <a:ext cx="1170490" cy="116368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tx1"/>
                </a:solidFill>
              </a:rPr>
              <a:t>10-HOUR EXAM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988" y="3211037"/>
            <a:ext cx="459451" cy="430959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795C2D59-8B39-44D5-AD82-71D4C7BA6612}"/>
              </a:ext>
            </a:extLst>
          </p:cNvPr>
          <p:cNvSpPr/>
          <p:nvPr/>
        </p:nvSpPr>
        <p:spPr>
          <a:xfrm>
            <a:off x="1722863" y="36201"/>
            <a:ext cx="34122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dirty="0">
                <a:ln w="0"/>
                <a:effectLst>
                  <a:reflection blurRad="6350" stA="53000" endA="300" endPos="35500" dir="5400000" sy="-90000" algn="bl" rotWithShape="0"/>
                </a:effectLst>
              </a:rPr>
              <a:t>Y10-11: 3D DESIGN</a:t>
            </a:r>
            <a:endParaRPr lang="en-US" sz="3200" b="1" cap="none" spc="0" dirty="0">
              <a:ln w="0"/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4D57D0B7-0084-4D5E-8FB9-190F12FD8FA7}"/>
              </a:ext>
            </a:extLst>
          </p:cNvPr>
          <p:cNvSpPr/>
          <p:nvPr/>
        </p:nvSpPr>
        <p:spPr>
          <a:xfrm>
            <a:off x="2799006" y="1289795"/>
            <a:ext cx="1094648" cy="109843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tx1"/>
                </a:solidFill>
              </a:rPr>
              <a:t>Designs</a:t>
            </a:r>
          </a:p>
        </p:txBody>
      </p:sp>
      <p:cxnSp>
        <p:nvCxnSpPr>
          <p:cNvPr id="303" name="Straight Connector 302">
            <a:extLst>
              <a:ext uri="{FF2B5EF4-FFF2-40B4-BE49-F238E27FC236}">
                <a16:creationId xmlns:a16="http://schemas.microsoft.com/office/drawing/2014/main" id="{4BFB7BC0-183D-42F2-8102-76136D75549C}"/>
              </a:ext>
            </a:extLst>
          </p:cNvPr>
          <p:cNvCxnSpPr>
            <a:cxnSpLocks/>
          </p:cNvCxnSpPr>
          <p:nvPr/>
        </p:nvCxnSpPr>
        <p:spPr>
          <a:xfrm flipV="1">
            <a:off x="1053927" y="6828452"/>
            <a:ext cx="134604" cy="1320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7" name="Oval 266">
            <a:extLst>
              <a:ext uri="{FF2B5EF4-FFF2-40B4-BE49-F238E27FC236}">
                <a16:creationId xmlns:a16="http://schemas.microsoft.com/office/drawing/2014/main" id="{9A12A244-CE94-4C3D-8B84-28BF5B015754}"/>
              </a:ext>
            </a:extLst>
          </p:cNvPr>
          <p:cNvSpPr/>
          <p:nvPr/>
        </p:nvSpPr>
        <p:spPr>
          <a:xfrm>
            <a:off x="1600844" y="4954195"/>
            <a:ext cx="1110327" cy="1146245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b="1" dirty="0">
                <a:solidFill>
                  <a:schemeClr val="tx1"/>
                </a:solidFill>
              </a:rPr>
              <a:t>Designer movement</a:t>
            </a:r>
          </a:p>
        </p:txBody>
      </p:sp>
      <p:pic>
        <p:nvPicPr>
          <p:cNvPr id="293" name="Picture 292">
            <a:extLst>
              <a:ext uri="{FF2B5EF4-FFF2-40B4-BE49-F238E27FC236}">
                <a16:creationId xmlns:a16="http://schemas.microsoft.com/office/drawing/2014/main" id="{B10A2A2C-D42E-4491-991F-E4D1D283399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2047" y="8141391"/>
            <a:ext cx="537137" cy="503827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D52962ED-4B96-30AA-2686-FC94241FCFD0}"/>
              </a:ext>
            </a:extLst>
          </p:cNvPr>
          <p:cNvSpPr/>
          <p:nvPr/>
        </p:nvSpPr>
        <p:spPr>
          <a:xfrm>
            <a:off x="629011" y="8003980"/>
            <a:ext cx="1423404" cy="140028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ECF54B62-A6C7-1A6C-0C8A-145799EC528A}"/>
              </a:ext>
            </a:extLst>
          </p:cNvPr>
          <p:cNvSpPr/>
          <p:nvPr/>
        </p:nvSpPr>
        <p:spPr>
          <a:xfrm>
            <a:off x="732418" y="8123622"/>
            <a:ext cx="1196594" cy="118093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chemeClr val="tx1"/>
                </a:solidFill>
              </a:rPr>
              <a:t>Key Skills</a:t>
            </a:r>
          </a:p>
          <a:p>
            <a:pPr algn="ctr"/>
            <a:r>
              <a:rPr lang="en-US" sz="1000" b="1" dirty="0">
                <a:solidFill>
                  <a:schemeClr val="tx1"/>
                </a:solidFill>
              </a:rPr>
              <a:t>An introduction and recap of machine and tools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5C45793-F3DE-30D2-DD66-CF4D7428BDA8}"/>
              </a:ext>
            </a:extLst>
          </p:cNvPr>
          <p:cNvSpPr/>
          <p:nvPr/>
        </p:nvSpPr>
        <p:spPr>
          <a:xfrm>
            <a:off x="732417" y="6187717"/>
            <a:ext cx="1110327" cy="1146245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>
                <a:solidFill>
                  <a:schemeClr val="tx1"/>
                </a:solidFill>
              </a:rPr>
              <a:t>Art deco table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C4953F7D-299D-1B5F-7A6C-44A1D5A6F9C4}"/>
              </a:ext>
            </a:extLst>
          </p:cNvPr>
          <p:cNvSpPr/>
          <p:nvPr/>
        </p:nvSpPr>
        <p:spPr>
          <a:xfrm>
            <a:off x="5016988" y="6354986"/>
            <a:ext cx="1110327" cy="1146245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>
                <a:solidFill>
                  <a:schemeClr val="tx1"/>
                </a:solidFill>
              </a:rPr>
              <a:t>Sustained project 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0B8EBDA6-E44E-2F93-B766-5DE35854551C}"/>
              </a:ext>
            </a:extLst>
          </p:cNvPr>
          <p:cNvSpPr/>
          <p:nvPr/>
        </p:nvSpPr>
        <p:spPr>
          <a:xfrm>
            <a:off x="4373761" y="7468562"/>
            <a:ext cx="1060376" cy="89183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A688DE63-CFC5-0E06-315B-AE7EFE87C840}"/>
              </a:ext>
            </a:extLst>
          </p:cNvPr>
          <p:cNvSpPr/>
          <p:nvPr/>
        </p:nvSpPr>
        <p:spPr>
          <a:xfrm>
            <a:off x="4442870" y="7569394"/>
            <a:ext cx="954594" cy="70973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b="1" dirty="0">
                <a:solidFill>
                  <a:schemeClr val="tx1"/>
                </a:solidFill>
              </a:rPr>
              <a:t>Final lamp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3F8D7EBE-C6C0-C38F-96F3-C622090C3B28}"/>
              </a:ext>
            </a:extLst>
          </p:cNvPr>
          <p:cNvSpPr/>
          <p:nvPr/>
        </p:nvSpPr>
        <p:spPr>
          <a:xfrm>
            <a:off x="2303814" y="7433730"/>
            <a:ext cx="1469744" cy="89183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90AA73B0-645C-D055-40AA-10ED73149D67}"/>
              </a:ext>
            </a:extLst>
          </p:cNvPr>
          <p:cNvSpPr/>
          <p:nvPr/>
        </p:nvSpPr>
        <p:spPr>
          <a:xfrm>
            <a:off x="2398745" y="7524781"/>
            <a:ext cx="1264023" cy="70973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chemeClr val="tx1"/>
                </a:solidFill>
              </a:rPr>
              <a:t>Laser-cut lamp project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2B771644-A73F-52FA-590A-F60EBE03395A}"/>
              </a:ext>
            </a:extLst>
          </p:cNvPr>
          <p:cNvSpPr/>
          <p:nvPr/>
        </p:nvSpPr>
        <p:spPr>
          <a:xfrm>
            <a:off x="261238" y="9290043"/>
            <a:ext cx="171874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dhabi" panose="01000000000000000000" pitchFamily="2" charset="-78"/>
                <a:cs typeface="Aldhabi" panose="01000000000000000000" pitchFamily="2" charset="-78"/>
              </a:rPr>
              <a:t>Moodboards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A078FE22-383E-0832-826A-70641FA661C0}"/>
              </a:ext>
            </a:extLst>
          </p:cNvPr>
          <p:cNvSpPr/>
          <p:nvPr/>
        </p:nvSpPr>
        <p:spPr>
          <a:xfrm>
            <a:off x="2081814" y="6903272"/>
            <a:ext cx="185980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dhabi" panose="01000000000000000000" pitchFamily="2" charset="-78"/>
                <a:cs typeface="Aldhabi" panose="01000000000000000000" pitchFamily="2" charset="-78"/>
              </a:rPr>
              <a:t>Designer research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796B397E-9B2F-0DB5-9812-CE1FD25E51C6}"/>
              </a:ext>
            </a:extLst>
          </p:cNvPr>
          <p:cNvSpPr/>
          <p:nvPr/>
        </p:nvSpPr>
        <p:spPr>
          <a:xfrm>
            <a:off x="5164267" y="3476525"/>
            <a:ext cx="127631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dhabi" panose="01000000000000000000" pitchFamily="2" charset="-78"/>
                <a:cs typeface="Aldhabi" panose="01000000000000000000" pitchFamily="2" charset="-78"/>
              </a:rPr>
              <a:t>Exhibitions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2B0EB511-42B4-3939-6129-31DE1A053D0D}"/>
              </a:ext>
            </a:extLst>
          </p:cNvPr>
          <p:cNvSpPr/>
          <p:nvPr/>
        </p:nvSpPr>
        <p:spPr>
          <a:xfrm>
            <a:off x="4494122" y="833594"/>
            <a:ext cx="156485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dhabi" panose="01000000000000000000" pitchFamily="2" charset="-78"/>
                <a:cs typeface="Aldhabi" panose="01000000000000000000" pitchFamily="2" charset="-78"/>
              </a:rPr>
              <a:t>Experimentation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9946B793-53E1-AD78-2B11-DC0C507E5C90}"/>
              </a:ext>
            </a:extLst>
          </p:cNvPr>
          <p:cNvSpPr/>
          <p:nvPr/>
        </p:nvSpPr>
        <p:spPr>
          <a:xfrm>
            <a:off x="4758510" y="9271418"/>
            <a:ext cx="127791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dhabi" panose="01000000000000000000" pitchFamily="2" charset="-78"/>
                <a:cs typeface="Aldhabi" panose="01000000000000000000" pitchFamily="2" charset="-78"/>
              </a:rPr>
              <a:t>Modelling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C7A4ED63-5755-0456-E3FB-D928C39B111E}"/>
              </a:ext>
            </a:extLst>
          </p:cNvPr>
          <p:cNvSpPr/>
          <p:nvPr/>
        </p:nvSpPr>
        <p:spPr>
          <a:xfrm>
            <a:off x="4481945" y="4421202"/>
            <a:ext cx="91723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dhabi" panose="01000000000000000000" pitchFamily="2" charset="-78"/>
                <a:cs typeface="Aldhabi" panose="01000000000000000000" pitchFamily="2" charset="-78"/>
              </a:rPr>
              <a:t>Designs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B0A704AC-EE5A-B629-F902-30EF250CBDCC}"/>
              </a:ext>
            </a:extLst>
          </p:cNvPr>
          <p:cNvSpPr/>
          <p:nvPr/>
        </p:nvSpPr>
        <p:spPr>
          <a:xfrm>
            <a:off x="1606051" y="599849"/>
            <a:ext cx="119295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dhabi" panose="01000000000000000000" pitchFamily="2" charset="-78"/>
                <a:cs typeface="Aldhabi" panose="01000000000000000000" pitchFamily="2" charset="-78"/>
              </a:rPr>
              <a:t>Final </a:t>
            </a:r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dhabi" panose="01000000000000000000" pitchFamily="2" charset="-78"/>
                <a:cs typeface="Aldhabi" panose="01000000000000000000" pitchFamily="2" charset="-78"/>
              </a:rPr>
              <a:t>p</a:t>
            </a:r>
            <a:r>
              <a:rPr lang="en-US" sz="28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dhabi" panose="01000000000000000000" pitchFamily="2" charset="-78"/>
                <a:cs typeface="Aldhabi" panose="01000000000000000000" pitchFamily="2" charset="-78"/>
              </a:rPr>
              <a:t>iece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D219263B-E9CD-0FBD-D04F-36298D0A80F3}"/>
              </a:ext>
            </a:extLst>
          </p:cNvPr>
          <p:cNvSpPr/>
          <p:nvPr/>
        </p:nvSpPr>
        <p:spPr>
          <a:xfrm>
            <a:off x="192690" y="4847806"/>
            <a:ext cx="127951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dhabi" panose="01000000000000000000" pitchFamily="2" charset="-78"/>
                <a:cs typeface="Aldhabi" panose="01000000000000000000" pitchFamily="2" charset="-78"/>
              </a:rPr>
              <a:t>Annotation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20EA751C-7244-E1BC-3EE5-8DCB665C0682}"/>
              </a:ext>
            </a:extLst>
          </p:cNvPr>
          <p:cNvSpPr/>
          <p:nvPr/>
        </p:nvSpPr>
        <p:spPr>
          <a:xfrm>
            <a:off x="3832465" y="5945029"/>
            <a:ext cx="112242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dhabi" panose="01000000000000000000" pitchFamily="2" charset="-78"/>
                <a:cs typeface="Aldhabi" panose="01000000000000000000" pitchFamily="2" charset="-78"/>
              </a:rPr>
              <a:t>Keywords</a:t>
            </a:r>
          </a:p>
        </p:txBody>
      </p:sp>
      <p:pic>
        <p:nvPicPr>
          <p:cNvPr id="52" name="Picture 51" descr="A picture containing indoor, wall, art, floor&#10;&#10;Description automatically generated">
            <a:extLst>
              <a:ext uri="{FF2B5EF4-FFF2-40B4-BE49-F238E27FC236}">
                <a16:creationId xmlns:a16="http://schemas.microsoft.com/office/drawing/2014/main" id="{0B19095D-3C0B-2D20-CB14-43901141F72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88" y="142010"/>
            <a:ext cx="1122144" cy="841608"/>
          </a:xfrm>
          <a:prstGeom prst="rect">
            <a:avLst/>
          </a:prstGeom>
          <a:ln w="57150">
            <a:noFill/>
          </a:ln>
        </p:spPr>
      </p:pic>
      <p:pic>
        <p:nvPicPr>
          <p:cNvPr id="55" name="Picture 54" descr="A table with a piece of paper on it&#10;&#10;Description automatically generated with low confidence">
            <a:extLst>
              <a:ext uri="{FF2B5EF4-FFF2-40B4-BE49-F238E27FC236}">
                <a16:creationId xmlns:a16="http://schemas.microsoft.com/office/drawing/2014/main" id="{06C04266-7E67-F04B-C2EA-74A9777175E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124" y="7361300"/>
            <a:ext cx="750612" cy="562959"/>
          </a:xfrm>
          <a:prstGeom prst="rect">
            <a:avLst/>
          </a:prstGeom>
          <a:ln w="57150">
            <a:noFill/>
          </a:ln>
        </p:spPr>
      </p:pic>
      <p:pic>
        <p:nvPicPr>
          <p:cNvPr id="56" name="Picture 55" descr="A picture containing indoor, wall, birthday cake, shaped&#10;&#10;Description automatically generated">
            <a:extLst>
              <a:ext uri="{FF2B5EF4-FFF2-40B4-BE49-F238E27FC236}">
                <a16:creationId xmlns:a16="http://schemas.microsoft.com/office/drawing/2014/main" id="{23324DB5-8874-326B-2D34-2D699A24212A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7" b="15205"/>
          <a:stretch/>
        </p:blipFill>
        <p:spPr>
          <a:xfrm>
            <a:off x="6007026" y="5485756"/>
            <a:ext cx="759413" cy="880488"/>
          </a:xfrm>
          <a:prstGeom prst="rect">
            <a:avLst/>
          </a:prstGeom>
          <a:ln w="57150">
            <a:noFill/>
          </a:ln>
        </p:spPr>
      </p:pic>
      <p:pic>
        <p:nvPicPr>
          <p:cNvPr id="59" name="Picture 58" descr="A picture containing vase, art, indoor, wall&#10;&#10;Description automatically generated">
            <a:extLst>
              <a:ext uri="{FF2B5EF4-FFF2-40B4-BE49-F238E27FC236}">
                <a16:creationId xmlns:a16="http://schemas.microsoft.com/office/drawing/2014/main" id="{72CE3E12-095F-685E-DDEC-3871779F897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2596" y="9201736"/>
            <a:ext cx="841617" cy="631213"/>
          </a:xfrm>
          <a:prstGeom prst="rect">
            <a:avLst/>
          </a:prstGeom>
          <a:ln w="57150">
            <a:noFill/>
          </a:ln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EE5C54B6-97CB-1F3A-8A86-F06D2BB95F1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65216" y="61698"/>
            <a:ext cx="1102397" cy="904310"/>
          </a:xfrm>
          <a:prstGeom prst="rect">
            <a:avLst/>
          </a:prstGeom>
        </p:spPr>
      </p:pic>
      <p:sp>
        <p:nvSpPr>
          <p:cNvPr id="61" name="Rectangle 60">
            <a:extLst>
              <a:ext uri="{FF2B5EF4-FFF2-40B4-BE49-F238E27FC236}">
                <a16:creationId xmlns:a16="http://schemas.microsoft.com/office/drawing/2014/main" id="{0992EA68-6AFF-5B4F-CFEF-78106E3B7D0D}"/>
              </a:ext>
            </a:extLst>
          </p:cNvPr>
          <p:cNvSpPr/>
          <p:nvPr/>
        </p:nvSpPr>
        <p:spPr>
          <a:xfrm>
            <a:off x="2356298" y="2276642"/>
            <a:ext cx="108395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dhabi" panose="01000000000000000000" pitchFamily="2" charset="-78"/>
                <a:cs typeface="Aldhabi" panose="01000000000000000000" pitchFamily="2" charset="-78"/>
              </a:rPr>
              <a:t>Materials</a:t>
            </a:r>
          </a:p>
        </p:txBody>
      </p:sp>
    </p:spTree>
    <p:extLst>
      <p:ext uri="{BB962C8B-B14F-4D97-AF65-F5344CB8AC3E}">
        <p14:creationId xmlns:p14="http://schemas.microsoft.com/office/powerpoint/2010/main" val="5337959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45B83E290E8B243ACE0C3A50FE628B5" ma:contentTypeVersion="13" ma:contentTypeDescription="Create a new document." ma:contentTypeScope="" ma:versionID="335b9efa9b56305fd46eb9539876b151">
  <xsd:schema xmlns:xsd="http://www.w3.org/2001/XMLSchema" xmlns:xs="http://www.w3.org/2001/XMLSchema" xmlns:p="http://schemas.microsoft.com/office/2006/metadata/properties" xmlns:ns3="718f1343-e6c9-4e3a-878d-0373bb9e9e07" xmlns:ns4="b9c31d84-5af0-4aa1-a725-3336102d45b2" targetNamespace="http://schemas.microsoft.com/office/2006/metadata/properties" ma:root="true" ma:fieldsID="65df86865904e3887a42e5ac6827d9f2" ns3:_="" ns4:_="">
    <xsd:import namespace="718f1343-e6c9-4e3a-878d-0373bb9e9e07"/>
    <xsd:import namespace="b9c31d84-5af0-4aa1-a725-3336102d45b2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8f1343-e6c9-4e3a-878d-0373bb9e9e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c31d84-5af0-4aa1-a725-3336102d45b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201771-6AC2-4E10-899E-A4430951449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8f1343-e6c9-4e3a-878d-0373bb9e9e07"/>
    <ds:schemaRef ds:uri="b9c31d84-5af0-4aa1-a725-3336102d45b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B42F5F4-134F-4A75-97D8-D631607CA79A}">
  <ds:schemaRefs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718f1343-e6c9-4e3a-878d-0373bb9e9e07"/>
    <ds:schemaRef ds:uri="http://www.w3.org/XML/1998/namespace"/>
    <ds:schemaRef ds:uri="b9c31d84-5af0-4aa1-a725-3336102d45b2"/>
    <ds:schemaRef ds:uri="http://schemas.microsoft.com/office/infopath/2007/PartnerControls"/>
    <ds:schemaRef ds:uri="http://purl.org/dc/dcmitype/"/>
    <ds:schemaRef ds:uri="http://schemas.microsoft.com/office/2006/metadata/properti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FB16CE2D-4C11-4FD8-9918-3BC5EB88973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5507</TotalTime>
  <Words>56</Words>
  <Application>Microsoft Office PowerPoint</Application>
  <PresentationFormat>A4 Paper (210x297 mm)</PresentationFormat>
  <Paragraphs>28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Aldhabi</vt:lpstr>
      <vt:lpstr>Arial</vt:lpstr>
      <vt:lpstr>Calibri</vt:lpstr>
      <vt:lpstr>Calibri Light</vt:lpstr>
      <vt:lpstr>Office Theme</vt:lpstr>
      <vt:lpstr>PowerPoint Presentation</vt:lpstr>
    </vt:vector>
  </TitlesOfParts>
  <Company>Wadebridge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Burrell, Grace</dc:creator>
  <cp:lastModifiedBy>Katerina Stylianou</cp:lastModifiedBy>
  <cp:revision>275</cp:revision>
  <cp:lastPrinted>2020-01-29T10:46:45Z</cp:lastPrinted>
  <dcterms:created xsi:type="dcterms:W3CDTF">2019-10-28T16:02:33Z</dcterms:created>
  <dcterms:modified xsi:type="dcterms:W3CDTF">2023-07-03T10:52:03Z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0x010100A45B83E290E8B243ACE0C3A50FE628B5</vt:lpwstr>
  </property>
</Properties>
</file>