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3" r:id="rId4"/>
    <p:sldId id="274" r:id="rId5"/>
    <p:sldId id="275" r:id="rId6"/>
    <p:sldId id="276" r:id="rId7"/>
    <p:sldId id="277" r:id="rId8"/>
    <p:sldId id="278" r:id="rId9"/>
    <p:sldId id="279" r:id="rId10"/>
    <p:sldId id="258" r:id="rId11"/>
    <p:sldId id="267" r:id="rId12"/>
    <p:sldId id="268" r:id="rId13"/>
    <p:sldId id="269" r:id="rId14"/>
    <p:sldId id="266" r:id="rId15"/>
    <p:sldId id="259" r:id="rId16"/>
    <p:sldId id="280" r:id="rId17"/>
    <p:sldId id="281" r:id="rId18"/>
    <p:sldId id="260" r:id="rId19"/>
    <p:sldId id="282" r:id="rId20"/>
    <p:sldId id="261" r:id="rId21"/>
    <p:sldId id="262" r:id="rId22"/>
    <p:sldId id="283" r:id="rId23"/>
    <p:sldId id="263" r:id="rId24"/>
    <p:sldId id="284" r:id="rId25"/>
    <p:sldId id="264" r:id="rId26"/>
    <p:sldId id="265" r:id="rId27"/>
    <p:sldId id="285"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C3D8F30-B548-46FC-83BF-CF9F49590D04}" v="86" dt="2021-12-12T20:21:30.15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8" d="100"/>
          <a:sy n="108" d="100"/>
        </p:scale>
        <p:origin x="678"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F647CA-C731-4AED-93AB-766E80B584E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4FACAF5-962C-46BE-B003-FE728C739BD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35FC011-44DA-4D1B-8BD8-99C9C6CBE772}"/>
              </a:ext>
            </a:extLst>
          </p:cNvPr>
          <p:cNvSpPr>
            <a:spLocks noGrp="1"/>
          </p:cNvSpPr>
          <p:nvPr>
            <p:ph type="dt" sz="half" idx="10"/>
          </p:nvPr>
        </p:nvSpPr>
        <p:spPr/>
        <p:txBody>
          <a:bodyPr/>
          <a:lstStyle/>
          <a:p>
            <a:fld id="{D9BC1E6B-F588-466A-BE94-788F205B0A0E}" type="datetimeFigureOut">
              <a:rPr lang="en-GB" smtClean="0"/>
              <a:t>15/12/2021</a:t>
            </a:fld>
            <a:endParaRPr lang="en-GB"/>
          </a:p>
        </p:txBody>
      </p:sp>
      <p:sp>
        <p:nvSpPr>
          <p:cNvPr id="5" name="Footer Placeholder 4">
            <a:extLst>
              <a:ext uri="{FF2B5EF4-FFF2-40B4-BE49-F238E27FC236}">
                <a16:creationId xmlns:a16="http://schemas.microsoft.com/office/drawing/2014/main" id="{EC33A153-40E5-4D20-AEED-7E89762B9F3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2B9C2A8-56CA-4551-A631-454C4148FC3D}"/>
              </a:ext>
            </a:extLst>
          </p:cNvPr>
          <p:cNvSpPr>
            <a:spLocks noGrp="1"/>
          </p:cNvSpPr>
          <p:nvPr>
            <p:ph type="sldNum" sz="quarter" idx="12"/>
          </p:nvPr>
        </p:nvSpPr>
        <p:spPr/>
        <p:txBody>
          <a:bodyPr/>
          <a:lstStyle/>
          <a:p>
            <a:fld id="{F4C6FC77-92A7-4864-9B2E-76596A75F03F}" type="slidenum">
              <a:rPr lang="en-GB" smtClean="0"/>
              <a:t>‹#›</a:t>
            </a:fld>
            <a:endParaRPr lang="en-GB"/>
          </a:p>
        </p:txBody>
      </p:sp>
    </p:spTree>
    <p:extLst>
      <p:ext uri="{BB962C8B-B14F-4D97-AF65-F5344CB8AC3E}">
        <p14:creationId xmlns:p14="http://schemas.microsoft.com/office/powerpoint/2010/main" val="29533421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63BF89-6BF4-4916-A464-59127F9973E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F799860-906F-499E-A92F-5B6F30D0298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B581D87-D6BD-47EA-BCC3-22597B729633}"/>
              </a:ext>
            </a:extLst>
          </p:cNvPr>
          <p:cNvSpPr>
            <a:spLocks noGrp="1"/>
          </p:cNvSpPr>
          <p:nvPr>
            <p:ph type="dt" sz="half" idx="10"/>
          </p:nvPr>
        </p:nvSpPr>
        <p:spPr/>
        <p:txBody>
          <a:bodyPr/>
          <a:lstStyle/>
          <a:p>
            <a:fld id="{D9BC1E6B-F588-466A-BE94-788F205B0A0E}" type="datetimeFigureOut">
              <a:rPr lang="en-GB" smtClean="0"/>
              <a:t>15/12/2021</a:t>
            </a:fld>
            <a:endParaRPr lang="en-GB"/>
          </a:p>
        </p:txBody>
      </p:sp>
      <p:sp>
        <p:nvSpPr>
          <p:cNvPr id="5" name="Footer Placeholder 4">
            <a:extLst>
              <a:ext uri="{FF2B5EF4-FFF2-40B4-BE49-F238E27FC236}">
                <a16:creationId xmlns:a16="http://schemas.microsoft.com/office/drawing/2014/main" id="{FA978D2B-5B8F-48A4-BF2B-D4E8FEDEFFD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17D0F73-CDB8-4453-B62D-E2E3901540BB}"/>
              </a:ext>
            </a:extLst>
          </p:cNvPr>
          <p:cNvSpPr>
            <a:spLocks noGrp="1"/>
          </p:cNvSpPr>
          <p:nvPr>
            <p:ph type="sldNum" sz="quarter" idx="12"/>
          </p:nvPr>
        </p:nvSpPr>
        <p:spPr/>
        <p:txBody>
          <a:bodyPr/>
          <a:lstStyle/>
          <a:p>
            <a:fld id="{F4C6FC77-92A7-4864-9B2E-76596A75F03F}" type="slidenum">
              <a:rPr lang="en-GB" smtClean="0"/>
              <a:t>‹#›</a:t>
            </a:fld>
            <a:endParaRPr lang="en-GB"/>
          </a:p>
        </p:txBody>
      </p:sp>
    </p:spTree>
    <p:extLst>
      <p:ext uri="{BB962C8B-B14F-4D97-AF65-F5344CB8AC3E}">
        <p14:creationId xmlns:p14="http://schemas.microsoft.com/office/powerpoint/2010/main" val="41309190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74A276-F940-445C-AE53-80E036377C3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D091DA9-76FA-4210-8C53-5A93C2E73CC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7805813-337A-4B83-8958-C8330342671A}"/>
              </a:ext>
            </a:extLst>
          </p:cNvPr>
          <p:cNvSpPr>
            <a:spLocks noGrp="1"/>
          </p:cNvSpPr>
          <p:nvPr>
            <p:ph type="dt" sz="half" idx="10"/>
          </p:nvPr>
        </p:nvSpPr>
        <p:spPr/>
        <p:txBody>
          <a:bodyPr/>
          <a:lstStyle/>
          <a:p>
            <a:fld id="{D9BC1E6B-F588-466A-BE94-788F205B0A0E}" type="datetimeFigureOut">
              <a:rPr lang="en-GB" smtClean="0"/>
              <a:t>15/12/2021</a:t>
            </a:fld>
            <a:endParaRPr lang="en-GB"/>
          </a:p>
        </p:txBody>
      </p:sp>
      <p:sp>
        <p:nvSpPr>
          <p:cNvPr id="5" name="Footer Placeholder 4">
            <a:extLst>
              <a:ext uri="{FF2B5EF4-FFF2-40B4-BE49-F238E27FC236}">
                <a16:creationId xmlns:a16="http://schemas.microsoft.com/office/drawing/2014/main" id="{51F37A64-58A8-4D6B-8E7C-EFBF7F19AE8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F0ABE59-60C1-4B63-A1B0-1104FFA45C3C}"/>
              </a:ext>
            </a:extLst>
          </p:cNvPr>
          <p:cNvSpPr>
            <a:spLocks noGrp="1"/>
          </p:cNvSpPr>
          <p:nvPr>
            <p:ph type="sldNum" sz="quarter" idx="12"/>
          </p:nvPr>
        </p:nvSpPr>
        <p:spPr/>
        <p:txBody>
          <a:bodyPr/>
          <a:lstStyle/>
          <a:p>
            <a:fld id="{F4C6FC77-92A7-4864-9B2E-76596A75F03F}" type="slidenum">
              <a:rPr lang="en-GB" smtClean="0"/>
              <a:t>‹#›</a:t>
            </a:fld>
            <a:endParaRPr lang="en-GB"/>
          </a:p>
        </p:txBody>
      </p:sp>
    </p:spTree>
    <p:extLst>
      <p:ext uri="{BB962C8B-B14F-4D97-AF65-F5344CB8AC3E}">
        <p14:creationId xmlns:p14="http://schemas.microsoft.com/office/powerpoint/2010/main" val="22729137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F349E6-7782-43C1-A468-93E2CA4236E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04D4A3E-5496-40D8-9F62-800021E5A73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9DCB862-7CDA-42DD-ACA8-F23C0BDF886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7C99BA5-4FBC-45D3-9D57-F2AB7519E37E}"/>
              </a:ext>
            </a:extLst>
          </p:cNvPr>
          <p:cNvSpPr>
            <a:spLocks noGrp="1"/>
          </p:cNvSpPr>
          <p:nvPr>
            <p:ph type="dt" sz="half" idx="10"/>
          </p:nvPr>
        </p:nvSpPr>
        <p:spPr/>
        <p:txBody>
          <a:bodyPr/>
          <a:lstStyle/>
          <a:p>
            <a:fld id="{D9BC1E6B-F588-466A-BE94-788F205B0A0E}" type="datetimeFigureOut">
              <a:rPr lang="en-GB" smtClean="0"/>
              <a:t>15/12/2021</a:t>
            </a:fld>
            <a:endParaRPr lang="en-GB"/>
          </a:p>
        </p:txBody>
      </p:sp>
      <p:sp>
        <p:nvSpPr>
          <p:cNvPr id="6" name="Footer Placeholder 5">
            <a:extLst>
              <a:ext uri="{FF2B5EF4-FFF2-40B4-BE49-F238E27FC236}">
                <a16:creationId xmlns:a16="http://schemas.microsoft.com/office/drawing/2014/main" id="{9C267A32-F3E9-4A2B-B1D7-9B3EB37513F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348C47D-8911-4A11-AB0F-B98189A2074D}"/>
              </a:ext>
            </a:extLst>
          </p:cNvPr>
          <p:cNvSpPr>
            <a:spLocks noGrp="1"/>
          </p:cNvSpPr>
          <p:nvPr>
            <p:ph type="sldNum" sz="quarter" idx="12"/>
          </p:nvPr>
        </p:nvSpPr>
        <p:spPr/>
        <p:txBody>
          <a:bodyPr/>
          <a:lstStyle/>
          <a:p>
            <a:fld id="{F4C6FC77-92A7-4864-9B2E-76596A75F03F}" type="slidenum">
              <a:rPr lang="en-GB" smtClean="0"/>
              <a:t>‹#›</a:t>
            </a:fld>
            <a:endParaRPr lang="en-GB"/>
          </a:p>
        </p:txBody>
      </p:sp>
    </p:spTree>
    <p:extLst>
      <p:ext uri="{BB962C8B-B14F-4D97-AF65-F5344CB8AC3E}">
        <p14:creationId xmlns:p14="http://schemas.microsoft.com/office/powerpoint/2010/main" val="19737047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846B2B-A3FE-4744-BDF8-7FFCE8FDFEF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9D29693-ADAC-40A0-9379-FFA91E558E6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EE438F-65D5-407D-912A-9CD3A2358B1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52915F7-4424-4BDC-9BFF-5A408BF5339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A86ECE-BB21-4097-886C-E56C046B19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C694287-9085-49B1-AD02-A37222D1E82F}"/>
              </a:ext>
            </a:extLst>
          </p:cNvPr>
          <p:cNvSpPr>
            <a:spLocks noGrp="1"/>
          </p:cNvSpPr>
          <p:nvPr>
            <p:ph type="dt" sz="half" idx="10"/>
          </p:nvPr>
        </p:nvSpPr>
        <p:spPr/>
        <p:txBody>
          <a:bodyPr/>
          <a:lstStyle/>
          <a:p>
            <a:fld id="{D9BC1E6B-F588-466A-BE94-788F205B0A0E}" type="datetimeFigureOut">
              <a:rPr lang="en-GB" smtClean="0"/>
              <a:t>15/12/2021</a:t>
            </a:fld>
            <a:endParaRPr lang="en-GB"/>
          </a:p>
        </p:txBody>
      </p:sp>
      <p:sp>
        <p:nvSpPr>
          <p:cNvPr id="8" name="Footer Placeholder 7">
            <a:extLst>
              <a:ext uri="{FF2B5EF4-FFF2-40B4-BE49-F238E27FC236}">
                <a16:creationId xmlns:a16="http://schemas.microsoft.com/office/drawing/2014/main" id="{E26ACA75-5688-476F-AEDE-71EFA3D9B20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EF4BCD3-56B2-488C-B5C4-8D193AEA6E9A}"/>
              </a:ext>
            </a:extLst>
          </p:cNvPr>
          <p:cNvSpPr>
            <a:spLocks noGrp="1"/>
          </p:cNvSpPr>
          <p:nvPr>
            <p:ph type="sldNum" sz="quarter" idx="12"/>
          </p:nvPr>
        </p:nvSpPr>
        <p:spPr/>
        <p:txBody>
          <a:bodyPr/>
          <a:lstStyle/>
          <a:p>
            <a:fld id="{F4C6FC77-92A7-4864-9B2E-76596A75F03F}" type="slidenum">
              <a:rPr lang="en-GB" smtClean="0"/>
              <a:t>‹#›</a:t>
            </a:fld>
            <a:endParaRPr lang="en-GB"/>
          </a:p>
        </p:txBody>
      </p:sp>
    </p:spTree>
    <p:extLst>
      <p:ext uri="{BB962C8B-B14F-4D97-AF65-F5344CB8AC3E}">
        <p14:creationId xmlns:p14="http://schemas.microsoft.com/office/powerpoint/2010/main" val="2091472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A487C7-37F5-4D1E-A1D4-5D7FED3DFD0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6FF2E24-04B2-4859-9BBB-486D463EB2EB}"/>
              </a:ext>
            </a:extLst>
          </p:cNvPr>
          <p:cNvSpPr>
            <a:spLocks noGrp="1"/>
          </p:cNvSpPr>
          <p:nvPr>
            <p:ph type="dt" sz="half" idx="10"/>
          </p:nvPr>
        </p:nvSpPr>
        <p:spPr/>
        <p:txBody>
          <a:bodyPr/>
          <a:lstStyle/>
          <a:p>
            <a:fld id="{D9BC1E6B-F588-466A-BE94-788F205B0A0E}" type="datetimeFigureOut">
              <a:rPr lang="en-GB" smtClean="0"/>
              <a:t>15/12/2021</a:t>
            </a:fld>
            <a:endParaRPr lang="en-GB"/>
          </a:p>
        </p:txBody>
      </p:sp>
      <p:sp>
        <p:nvSpPr>
          <p:cNvPr id="4" name="Footer Placeholder 3">
            <a:extLst>
              <a:ext uri="{FF2B5EF4-FFF2-40B4-BE49-F238E27FC236}">
                <a16:creationId xmlns:a16="http://schemas.microsoft.com/office/drawing/2014/main" id="{693A3613-BC4D-448F-837C-9727AA87990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F8982A9-E088-4EC9-97D9-B2FF4FFD6985}"/>
              </a:ext>
            </a:extLst>
          </p:cNvPr>
          <p:cNvSpPr>
            <a:spLocks noGrp="1"/>
          </p:cNvSpPr>
          <p:nvPr>
            <p:ph type="sldNum" sz="quarter" idx="12"/>
          </p:nvPr>
        </p:nvSpPr>
        <p:spPr/>
        <p:txBody>
          <a:bodyPr/>
          <a:lstStyle/>
          <a:p>
            <a:fld id="{F4C6FC77-92A7-4864-9B2E-76596A75F03F}" type="slidenum">
              <a:rPr lang="en-GB" smtClean="0"/>
              <a:t>‹#›</a:t>
            </a:fld>
            <a:endParaRPr lang="en-GB"/>
          </a:p>
        </p:txBody>
      </p:sp>
    </p:spTree>
    <p:extLst>
      <p:ext uri="{BB962C8B-B14F-4D97-AF65-F5344CB8AC3E}">
        <p14:creationId xmlns:p14="http://schemas.microsoft.com/office/powerpoint/2010/main" val="14286058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4D03366-AECB-4905-83A8-778FAB8922F5}"/>
              </a:ext>
            </a:extLst>
          </p:cNvPr>
          <p:cNvSpPr>
            <a:spLocks noGrp="1"/>
          </p:cNvSpPr>
          <p:nvPr>
            <p:ph type="dt" sz="half" idx="10"/>
          </p:nvPr>
        </p:nvSpPr>
        <p:spPr/>
        <p:txBody>
          <a:bodyPr/>
          <a:lstStyle/>
          <a:p>
            <a:fld id="{D9BC1E6B-F588-466A-BE94-788F205B0A0E}" type="datetimeFigureOut">
              <a:rPr lang="en-GB" smtClean="0"/>
              <a:t>15/12/2021</a:t>
            </a:fld>
            <a:endParaRPr lang="en-GB"/>
          </a:p>
        </p:txBody>
      </p:sp>
      <p:sp>
        <p:nvSpPr>
          <p:cNvPr id="3" name="Footer Placeholder 2">
            <a:extLst>
              <a:ext uri="{FF2B5EF4-FFF2-40B4-BE49-F238E27FC236}">
                <a16:creationId xmlns:a16="http://schemas.microsoft.com/office/drawing/2014/main" id="{2795B9AB-91D0-4FA3-813B-A9CC5EA63B4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7BCF8AA-B683-423A-9C18-068BC5AAC9D5}"/>
              </a:ext>
            </a:extLst>
          </p:cNvPr>
          <p:cNvSpPr>
            <a:spLocks noGrp="1"/>
          </p:cNvSpPr>
          <p:nvPr>
            <p:ph type="sldNum" sz="quarter" idx="12"/>
          </p:nvPr>
        </p:nvSpPr>
        <p:spPr/>
        <p:txBody>
          <a:bodyPr/>
          <a:lstStyle/>
          <a:p>
            <a:fld id="{F4C6FC77-92A7-4864-9B2E-76596A75F03F}" type="slidenum">
              <a:rPr lang="en-GB" smtClean="0"/>
              <a:t>‹#›</a:t>
            </a:fld>
            <a:endParaRPr lang="en-GB"/>
          </a:p>
        </p:txBody>
      </p:sp>
    </p:spTree>
    <p:extLst>
      <p:ext uri="{BB962C8B-B14F-4D97-AF65-F5344CB8AC3E}">
        <p14:creationId xmlns:p14="http://schemas.microsoft.com/office/powerpoint/2010/main" val="12066540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F7EEAD-72F5-4D61-BE84-AB8611EB5FC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2CCCC95-D533-46F2-A8D7-71C00C1822B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A52714A-9DE5-4EBD-9F8C-CFF0D60D9BF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B98C721-1162-4ABC-A7A5-3B62288C0DF5}"/>
              </a:ext>
            </a:extLst>
          </p:cNvPr>
          <p:cNvSpPr>
            <a:spLocks noGrp="1"/>
          </p:cNvSpPr>
          <p:nvPr>
            <p:ph type="dt" sz="half" idx="10"/>
          </p:nvPr>
        </p:nvSpPr>
        <p:spPr/>
        <p:txBody>
          <a:bodyPr/>
          <a:lstStyle/>
          <a:p>
            <a:fld id="{D9BC1E6B-F588-466A-BE94-788F205B0A0E}" type="datetimeFigureOut">
              <a:rPr lang="en-GB" smtClean="0"/>
              <a:t>15/12/2021</a:t>
            </a:fld>
            <a:endParaRPr lang="en-GB"/>
          </a:p>
        </p:txBody>
      </p:sp>
      <p:sp>
        <p:nvSpPr>
          <p:cNvPr id="6" name="Footer Placeholder 5">
            <a:extLst>
              <a:ext uri="{FF2B5EF4-FFF2-40B4-BE49-F238E27FC236}">
                <a16:creationId xmlns:a16="http://schemas.microsoft.com/office/drawing/2014/main" id="{34B5365C-0FA9-4AEC-8B30-CE9E02417E1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BC39EB7-819A-4FEC-AA00-110BC7764D2A}"/>
              </a:ext>
            </a:extLst>
          </p:cNvPr>
          <p:cNvSpPr>
            <a:spLocks noGrp="1"/>
          </p:cNvSpPr>
          <p:nvPr>
            <p:ph type="sldNum" sz="quarter" idx="12"/>
          </p:nvPr>
        </p:nvSpPr>
        <p:spPr/>
        <p:txBody>
          <a:bodyPr/>
          <a:lstStyle/>
          <a:p>
            <a:fld id="{F4C6FC77-92A7-4864-9B2E-76596A75F03F}" type="slidenum">
              <a:rPr lang="en-GB" smtClean="0"/>
              <a:t>‹#›</a:t>
            </a:fld>
            <a:endParaRPr lang="en-GB"/>
          </a:p>
        </p:txBody>
      </p:sp>
    </p:spTree>
    <p:extLst>
      <p:ext uri="{BB962C8B-B14F-4D97-AF65-F5344CB8AC3E}">
        <p14:creationId xmlns:p14="http://schemas.microsoft.com/office/powerpoint/2010/main" val="3765684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CF9539-E2D0-442F-A07E-F24F78A27DA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876151D-CE26-45F6-8524-20683497C41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3CDAA93-0D9A-4F82-95DC-2794707F2D3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A2187F5-C0B8-45D9-A859-9B84812C3BB0}"/>
              </a:ext>
            </a:extLst>
          </p:cNvPr>
          <p:cNvSpPr>
            <a:spLocks noGrp="1"/>
          </p:cNvSpPr>
          <p:nvPr>
            <p:ph type="dt" sz="half" idx="10"/>
          </p:nvPr>
        </p:nvSpPr>
        <p:spPr/>
        <p:txBody>
          <a:bodyPr/>
          <a:lstStyle/>
          <a:p>
            <a:fld id="{D9BC1E6B-F588-466A-BE94-788F205B0A0E}" type="datetimeFigureOut">
              <a:rPr lang="en-GB" smtClean="0"/>
              <a:t>15/12/2021</a:t>
            </a:fld>
            <a:endParaRPr lang="en-GB"/>
          </a:p>
        </p:txBody>
      </p:sp>
      <p:sp>
        <p:nvSpPr>
          <p:cNvPr id="6" name="Footer Placeholder 5">
            <a:extLst>
              <a:ext uri="{FF2B5EF4-FFF2-40B4-BE49-F238E27FC236}">
                <a16:creationId xmlns:a16="http://schemas.microsoft.com/office/drawing/2014/main" id="{440E13C3-ED66-4729-B8DE-48B9A831039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C878C3A-2492-4F87-941B-26B8ED6A0B94}"/>
              </a:ext>
            </a:extLst>
          </p:cNvPr>
          <p:cNvSpPr>
            <a:spLocks noGrp="1"/>
          </p:cNvSpPr>
          <p:nvPr>
            <p:ph type="sldNum" sz="quarter" idx="12"/>
          </p:nvPr>
        </p:nvSpPr>
        <p:spPr/>
        <p:txBody>
          <a:bodyPr/>
          <a:lstStyle/>
          <a:p>
            <a:fld id="{F4C6FC77-92A7-4864-9B2E-76596A75F03F}" type="slidenum">
              <a:rPr lang="en-GB" smtClean="0"/>
              <a:t>‹#›</a:t>
            </a:fld>
            <a:endParaRPr lang="en-GB"/>
          </a:p>
        </p:txBody>
      </p:sp>
    </p:spTree>
    <p:extLst>
      <p:ext uri="{BB962C8B-B14F-4D97-AF65-F5344CB8AC3E}">
        <p14:creationId xmlns:p14="http://schemas.microsoft.com/office/powerpoint/2010/main" val="3237270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3C4400-59FD-4C4C-9E42-E8274AB19D4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0C50670-5F71-44C3-84F1-965DEE488BE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60128BE-9151-4F52-89FA-8E7950F9DD05}"/>
              </a:ext>
            </a:extLst>
          </p:cNvPr>
          <p:cNvSpPr>
            <a:spLocks noGrp="1"/>
          </p:cNvSpPr>
          <p:nvPr>
            <p:ph type="dt" sz="half" idx="10"/>
          </p:nvPr>
        </p:nvSpPr>
        <p:spPr/>
        <p:txBody>
          <a:bodyPr/>
          <a:lstStyle/>
          <a:p>
            <a:fld id="{D9BC1E6B-F588-466A-BE94-788F205B0A0E}" type="datetimeFigureOut">
              <a:rPr lang="en-GB" smtClean="0"/>
              <a:t>15/12/2021</a:t>
            </a:fld>
            <a:endParaRPr lang="en-GB"/>
          </a:p>
        </p:txBody>
      </p:sp>
      <p:sp>
        <p:nvSpPr>
          <p:cNvPr id="5" name="Footer Placeholder 4">
            <a:extLst>
              <a:ext uri="{FF2B5EF4-FFF2-40B4-BE49-F238E27FC236}">
                <a16:creationId xmlns:a16="http://schemas.microsoft.com/office/drawing/2014/main" id="{DD469F70-2565-4E57-BB5E-3756E18B202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829864F-42AF-49CA-AA2C-585075E43D30}"/>
              </a:ext>
            </a:extLst>
          </p:cNvPr>
          <p:cNvSpPr>
            <a:spLocks noGrp="1"/>
          </p:cNvSpPr>
          <p:nvPr>
            <p:ph type="sldNum" sz="quarter" idx="12"/>
          </p:nvPr>
        </p:nvSpPr>
        <p:spPr/>
        <p:txBody>
          <a:bodyPr/>
          <a:lstStyle/>
          <a:p>
            <a:fld id="{F4C6FC77-92A7-4864-9B2E-76596A75F03F}" type="slidenum">
              <a:rPr lang="en-GB" smtClean="0"/>
              <a:t>‹#›</a:t>
            </a:fld>
            <a:endParaRPr lang="en-GB"/>
          </a:p>
        </p:txBody>
      </p:sp>
    </p:spTree>
    <p:extLst>
      <p:ext uri="{BB962C8B-B14F-4D97-AF65-F5344CB8AC3E}">
        <p14:creationId xmlns:p14="http://schemas.microsoft.com/office/powerpoint/2010/main" val="9896037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F5532FD-0E2D-4E6A-A916-BE01760C84A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3C6C18D-CB62-4D0A-8E76-620A8410695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3F11838-2D33-48A5-88A2-3F7CE0384408}"/>
              </a:ext>
            </a:extLst>
          </p:cNvPr>
          <p:cNvSpPr>
            <a:spLocks noGrp="1"/>
          </p:cNvSpPr>
          <p:nvPr>
            <p:ph type="dt" sz="half" idx="10"/>
          </p:nvPr>
        </p:nvSpPr>
        <p:spPr/>
        <p:txBody>
          <a:bodyPr/>
          <a:lstStyle/>
          <a:p>
            <a:fld id="{D9BC1E6B-F588-466A-BE94-788F205B0A0E}" type="datetimeFigureOut">
              <a:rPr lang="en-GB" smtClean="0"/>
              <a:t>15/12/2021</a:t>
            </a:fld>
            <a:endParaRPr lang="en-GB"/>
          </a:p>
        </p:txBody>
      </p:sp>
      <p:sp>
        <p:nvSpPr>
          <p:cNvPr id="5" name="Footer Placeholder 4">
            <a:extLst>
              <a:ext uri="{FF2B5EF4-FFF2-40B4-BE49-F238E27FC236}">
                <a16:creationId xmlns:a16="http://schemas.microsoft.com/office/drawing/2014/main" id="{94A24E0D-2478-4353-8E91-0EA70C1F28D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10B82CB-E9DB-4BF6-A463-C32AF8B6CA79}"/>
              </a:ext>
            </a:extLst>
          </p:cNvPr>
          <p:cNvSpPr>
            <a:spLocks noGrp="1"/>
          </p:cNvSpPr>
          <p:nvPr>
            <p:ph type="sldNum" sz="quarter" idx="12"/>
          </p:nvPr>
        </p:nvSpPr>
        <p:spPr/>
        <p:txBody>
          <a:bodyPr/>
          <a:lstStyle/>
          <a:p>
            <a:fld id="{F4C6FC77-92A7-4864-9B2E-76596A75F03F}" type="slidenum">
              <a:rPr lang="en-GB" smtClean="0"/>
              <a:t>‹#›</a:t>
            </a:fld>
            <a:endParaRPr lang="en-GB"/>
          </a:p>
        </p:txBody>
      </p:sp>
    </p:spTree>
    <p:extLst>
      <p:ext uri="{BB962C8B-B14F-4D97-AF65-F5344CB8AC3E}">
        <p14:creationId xmlns:p14="http://schemas.microsoft.com/office/powerpoint/2010/main" val="11614761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8B69E1D-1E1F-4E7B-B468-A0E935A8028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6EF6B2F-C207-41E6-8544-AB09134B1E0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5ADFBF7-1079-4D2F-AA3E-8DE8060C2C7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BC1E6B-F588-466A-BE94-788F205B0A0E}" type="datetimeFigureOut">
              <a:rPr lang="en-GB" smtClean="0"/>
              <a:t>15/12/2021</a:t>
            </a:fld>
            <a:endParaRPr lang="en-GB"/>
          </a:p>
        </p:txBody>
      </p:sp>
      <p:sp>
        <p:nvSpPr>
          <p:cNvPr id="5" name="Footer Placeholder 4">
            <a:extLst>
              <a:ext uri="{FF2B5EF4-FFF2-40B4-BE49-F238E27FC236}">
                <a16:creationId xmlns:a16="http://schemas.microsoft.com/office/drawing/2014/main" id="{8B7B657F-D28C-47F9-94B2-078020907A9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3B8A9FC-6013-4054-BF6C-EDD75E23B52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4C6FC77-92A7-4864-9B2E-76596A75F03F}" type="slidenum">
              <a:rPr lang="en-GB" smtClean="0"/>
              <a:t>‹#›</a:t>
            </a:fld>
            <a:endParaRPr lang="en-GB"/>
          </a:p>
        </p:txBody>
      </p:sp>
    </p:spTree>
    <p:extLst>
      <p:ext uri="{BB962C8B-B14F-4D97-AF65-F5344CB8AC3E}">
        <p14:creationId xmlns:p14="http://schemas.microsoft.com/office/powerpoint/2010/main" val="11219148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4.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4.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4.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4.xml"/><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0BFF8-9EB1-46EE-BE8A-D0F4E139385D}"/>
              </a:ext>
            </a:extLst>
          </p:cNvPr>
          <p:cNvSpPr>
            <a:spLocks noGrp="1"/>
          </p:cNvSpPr>
          <p:nvPr>
            <p:ph type="ctrTitle"/>
          </p:nvPr>
        </p:nvSpPr>
        <p:spPr/>
        <p:txBody>
          <a:bodyPr>
            <a:normAutofit/>
          </a:bodyPr>
          <a:lstStyle/>
          <a:p>
            <a:r>
              <a:rPr lang="en-GB" dirty="0"/>
              <a:t>Music </a:t>
            </a:r>
            <a:br>
              <a:rPr lang="en-GB" dirty="0"/>
            </a:br>
            <a:r>
              <a:rPr lang="en-GB" dirty="0"/>
              <a:t>BLB</a:t>
            </a:r>
          </a:p>
        </p:txBody>
      </p:sp>
      <p:sp>
        <p:nvSpPr>
          <p:cNvPr id="3" name="Subtitle 2">
            <a:extLst>
              <a:ext uri="{FF2B5EF4-FFF2-40B4-BE49-F238E27FC236}">
                <a16:creationId xmlns:a16="http://schemas.microsoft.com/office/drawing/2014/main" id="{C9F99802-A61E-43AD-9AE7-9AB063EB674B}"/>
              </a:ext>
            </a:extLst>
          </p:cNvPr>
          <p:cNvSpPr>
            <a:spLocks noGrp="1"/>
          </p:cNvSpPr>
          <p:nvPr>
            <p:ph type="subTitle" idx="1"/>
          </p:nvPr>
        </p:nvSpPr>
        <p:spPr/>
        <p:txBody>
          <a:bodyPr>
            <a:normAutofit fontScale="70000" lnSpcReduction="20000"/>
          </a:bodyPr>
          <a:lstStyle/>
          <a:p>
            <a:r>
              <a:rPr lang="en-GB" sz="3600" dirty="0"/>
              <a:t>Solo Playing</a:t>
            </a:r>
          </a:p>
          <a:p>
            <a:r>
              <a:rPr lang="en-GB" sz="3600" dirty="0"/>
              <a:t>OCR GCSE</a:t>
            </a:r>
          </a:p>
          <a:p>
            <a:r>
              <a:rPr lang="en-GB" sz="3600" dirty="0"/>
              <a:t>Name:_________________</a:t>
            </a:r>
          </a:p>
          <a:p>
            <a:r>
              <a:rPr lang="en-GB" sz="3600" dirty="0"/>
              <a:t>Class:___________</a:t>
            </a:r>
          </a:p>
        </p:txBody>
      </p:sp>
    </p:spTree>
    <p:extLst>
      <p:ext uri="{BB962C8B-B14F-4D97-AF65-F5344CB8AC3E}">
        <p14:creationId xmlns:p14="http://schemas.microsoft.com/office/powerpoint/2010/main" val="40515756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6D2D85-3D3D-4F7B-ACB1-A040E314693D}"/>
              </a:ext>
            </a:extLst>
          </p:cNvPr>
          <p:cNvSpPr>
            <a:spLocks noGrp="1"/>
          </p:cNvSpPr>
          <p:nvPr>
            <p:ph type="title"/>
          </p:nvPr>
        </p:nvSpPr>
        <p:spPr/>
        <p:txBody>
          <a:bodyPr/>
          <a:lstStyle/>
          <a:p>
            <a:r>
              <a:rPr lang="en-GB" dirty="0"/>
              <a:t>KO</a:t>
            </a:r>
          </a:p>
        </p:txBody>
      </p:sp>
      <p:sp>
        <p:nvSpPr>
          <p:cNvPr id="3" name="Content Placeholder 2">
            <a:extLst>
              <a:ext uri="{FF2B5EF4-FFF2-40B4-BE49-F238E27FC236}">
                <a16:creationId xmlns:a16="http://schemas.microsoft.com/office/drawing/2014/main" id="{4D16259D-5A00-404E-AB10-78B5E4569237}"/>
              </a:ext>
            </a:extLst>
          </p:cNvPr>
          <p:cNvSpPr>
            <a:spLocks noGrp="1"/>
          </p:cNvSpPr>
          <p:nvPr>
            <p:ph idx="1"/>
          </p:nvPr>
        </p:nvSpPr>
        <p:spPr>
          <a:xfrm>
            <a:off x="838200" y="1252025"/>
            <a:ext cx="10515600" cy="4924938"/>
          </a:xfrm>
        </p:spPr>
        <p:txBody>
          <a:bodyPr>
            <a:normAutofit lnSpcReduction="10000"/>
          </a:bodyPr>
          <a:lstStyle/>
          <a:p>
            <a:pPr algn="l" rtl="0" fontAlgn="base"/>
            <a:r>
              <a:rPr lang="en-GB" sz="1800" b="1" i="0" dirty="0">
                <a:solidFill>
                  <a:srgbClr val="000000"/>
                </a:solidFill>
                <a:effectLst/>
                <a:latin typeface="Calibri" panose="020F0502020204030204" pitchFamily="34" charset="0"/>
              </a:rPr>
              <a:t>Music and Me – GCSE Playing (SOLO) 02 Non-exam Assessment</a:t>
            </a:r>
            <a:r>
              <a:rPr lang="en-GB" sz="1800" b="0" i="0" dirty="0">
                <a:solidFill>
                  <a:srgbClr val="000000"/>
                </a:solidFill>
                <a:effectLst/>
                <a:latin typeface="Calibri" panose="020F0502020204030204" pitchFamily="34" charset="0"/>
              </a:rPr>
              <a:t> </a:t>
            </a:r>
            <a:endParaRPr lang="en-GB" b="0" i="0" dirty="0">
              <a:solidFill>
                <a:srgbClr val="000000"/>
              </a:solidFill>
              <a:effectLst/>
              <a:latin typeface="Segoe UI" panose="020B0502040204020203" pitchFamily="34" charset="0"/>
            </a:endParaRPr>
          </a:p>
          <a:p>
            <a:pPr algn="l" rtl="0" fontAlgn="base"/>
            <a:r>
              <a:rPr lang="en-GB" sz="1800" b="0" i="0" dirty="0">
                <a:solidFill>
                  <a:srgbClr val="000000"/>
                </a:solidFill>
                <a:effectLst/>
                <a:latin typeface="Calibri" panose="020F0502020204030204" pitchFamily="34" charset="0"/>
              </a:rPr>
              <a:t>The performance should normally be a commercially available piece and a copy of the score or lead sheet should be supplied.  </a:t>
            </a:r>
            <a:endParaRPr lang="en-GB" b="0" i="0" dirty="0">
              <a:solidFill>
                <a:srgbClr val="000000"/>
              </a:solidFill>
              <a:effectLst/>
              <a:latin typeface="Segoe UI" panose="020B0502040204020203" pitchFamily="34" charset="0"/>
            </a:endParaRPr>
          </a:p>
          <a:p>
            <a:pPr algn="l" rtl="0" fontAlgn="base"/>
            <a:r>
              <a:rPr lang="en-GB" sz="1800" b="0" i="0" dirty="0">
                <a:solidFill>
                  <a:srgbClr val="000000"/>
                </a:solidFill>
                <a:effectLst/>
                <a:latin typeface="Calibri" panose="020F0502020204030204" pitchFamily="34" charset="0"/>
              </a:rPr>
              <a:t>Where a written score or lead sheet is unavailable (because it doesn’t exit) other means of referencing the performance intentions can be permitted. However, where a written score or lead sheet is available, it should still be used.  </a:t>
            </a:r>
            <a:endParaRPr lang="en-GB" b="0" i="0" dirty="0">
              <a:solidFill>
                <a:srgbClr val="000000"/>
              </a:solidFill>
              <a:effectLst/>
              <a:latin typeface="Segoe UI" panose="020B0502040204020203" pitchFamily="34" charset="0"/>
            </a:endParaRPr>
          </a:p>
          <a:p>
            <a:pPr algn="l" rtl="0" fontAlgn="base"/>
            <a:r>
              <a:rPr lang="en-GB" sz="1800" b="0" i="0" dirty="0">
                <a:solidFill>
                  <a:srgbClr val="000000"/>
                </a:solidFill>
                <a:effectLst/>
                <a:latin typeface="Calibri" panose="020F0502020204030204" pitchFamily="34" charset="0"/>
              </a:rPr>
              <a:t>Alternative material will only be accepted where a written score or lead sheet is unavailable because it does not exist and the only other types of evidence permissible are: </a:t>
            </a:r>
            <a:endParaRPr lang="en-GB" b="0" i="0" dirty="0">
              <a:solidFill>
                <a:srgbClr val="000000"/>
              </a:solidFill>
              <a:effectLst/>
              <a:latin typeface="Segoe UI" panose="020B0502040204020203" pitchFamily="34" charset="0"/>
            </a:endParaRPr>
          </a:p>
          <a:p>
            <a:pPr algn="l" rtl="0" fontAlgn="base"/>
            <a:r>
              <a:rPr lang="en-GB" sz="1800" b="0" i="0" dirty="0">
                <a:solidFill>
                  <a:srgbClr val="000000"/>
                </a:solidFill>
                <a:effectLst/>
                <a:latin typeface="Calibri" panose="020F0502020204030204" pitchFamily="34" charset="0"/>
              </a:rPr>
              <a:t>The chord pattern used </a:t>
            </a:r>
            <a:endParaRPr lang="en-GB" b="0" i="0" dirty="0">
              <a:solidFill>
                <a:srgbClr val="000000"/>
              </a:solidFill>
              <a:effectLst/>
              <a:latin typeface="Segoe UI" panose="020B0502040204020203" pitchFamily="34" charset="0"/>
            </a:endParaRPr>
          </a:p>
          <a:p>
            <a:pPr algn="l" rtl="0" fontAlgn="base"/>
            <a:r>
              <a:rPr lang="en-GB" sz="1800" b="0" i="0" dirty="0">
                <a:solidFill>
                  <a:srgbClr val="000000"/>
                </a:solidFill>
                <a:effectLst/>
                <a:latin typeface="Calibri" panose="020F0502020204030204" pitchFamily="34" charset="0"/>
              </a:rPr>
              <a:t>The note pattern/raga used </a:t>
            </a:r>
            <a:endParaRPr lang="en-GB" b="0" i="0" dirty="0">
              <a:solidFill>
                <a:srgbClr val="000000"/>
              </a:solidFill>
              <a:effectLst/>
              <a:latin typeface="Segoe UI" panose="020B0502040204020203" pitchFamily="34" charset="0"/>
            </a:endParaRPr>
          </a:p>
          <a:p>
            <a:pPr algn="l" rtl="0" fontAlgn="base"/>
            <a:r>
              <a:rPr lang="en-GB" sz="1800" b="0" i="0" dirty="0">
                <a:solidFill>
                  <a:srgbClr val="000000"/>
                </a:solidFill>
                <a:effectLst/>
                <a:latin typeface="Calibri" panose="020F0502020204030204" pitchFamily="34" charset="0"/>
              </a:rPr>
              <a:t>A recording of the piece by the original commercial performer </a:t>
            </a:r>
            <a:endParaRPr lang="en-GB" b="0" i="0" dirty="0">
              <a:solidFill>
                <a:srgbClr val="000000"/>
              </a:solidFill>
              <a:effectLst/>
              <a:latin typeface="Segoe UI" panose="020B0502040204020203" pitchFamily="34" charset="0"/>
            </a:endParaRPr>
          </a:p>
          <a:p>
            <a:pPr algn="l" rtl="0" fontAlgn="base"/>
            <a:r>
              <a:rPr lang="en-GB" sz="1800" b="0" i="0" dirty="0">
                <a:solidFill>
                  <a:srgbClr val="000000"/>
                </a:solidFill>
                <a:effectLst/>
                <a:latin typeface="Calibri" panose="020F0502020204030204" pitchFamily="34" charset="0"/>
              </a:rPr>
              <a:t>A recording by a commercial artist in the style of the learner’s performance. </a:t>
            </a:r>
            <a:endParaRPr lang="en-GB" b="0" i="0" dirty="0">
              <a:solidFill>
                <a:srgbClr val="000000"/>
              </a:solidFill>
              <a:effectLst/>
              <a:latin typeface="Segoe UI" panose="020B0502040204020203" pitchFamily="34" charset="0"/>
            </a:endParaRPr>
          </a:p>
          <a:p>
            <a:pPr algn="l" rtl="0" fontAlgn="base"/>
            <a:r>
              <a:rPr lang="en-GB" sz="1800" b="0" i="0" dirty="0">
                <a:solidFill>
                  <a:srgbClr val="000000"/>
                </a:solidFill>
                <a:effectLst/>
                <a:latin typeface="Calibri" panose="020F0502020204030204" pitchFamily="34" charset="0"/>
              </a:rPr>
              <a:t> It must last more than two minutes</a:t>
            </a:r>
            <a:endParaRPr lang="en-GB" b="0" i="0" dirty="0">
              <a:solidFill>
                <a:srgbClr val="000000"/>
              </a:solidFill>
              <a:effectLst/>
              <a:latin typeface="Segoe UI" panose="020B0502040204020203" pitchFamily="34" charset="0"/>
            </a:endParaRPr>
          </a:p>
          <a:p>
            <a:pPr algn="l" rtl="0" fontAlgn="base"/>
            <a:r>
              <a:rPr lang="en-GB" sz="1800" b="0" i="0" dirty="0">
                <a:solidFill>
                  <a:srgbClr val="000000"/>
                </a:solidFill>
                <a:effectLst/>
                <a:latin typeface="Times New Roman" panose="02020603050405020304" pitchFamily="18" charset="0"/>
              </a:rPr>
              <a:t>Practice: Practice makes progress. Practice almost every day and in small chunks, then big chunks and finally, all the way through. Use a metronome at times and practice wise. </a:t>
            </a:r>
            <a:endParaRPr lang="en-GB" b="0" i="0" dirty="0">
              <a:solidFill>
                <a:srgbClr val="000000"/>
              </a:solidFill>
              <a:effectLst/>
              <a:latin typeface="Segoe UI" panose="020B0502040204020203" pitchFamily="34" charset="0"/>
            </a:endParaRPr>
          </a:p>
          <a:p>
            <a:pPr marL="0" indent="0">
              <a:buNone/>
            </a:pPr>
            <a:endParaRPr lang="en-GB" dirty="0"/>
          </a:p>
        </p:txBody>
      </p:sp>
    </p:spTree>
    <p:extLst>
      <p:ext uri="{BB962C8B-B14F-4D97-AF65-F5344CB8AC3E}">
        <p14:creationId xmlns:p14="http://schemas.microsoft.com/office/powerpoint/2010/main" val="31554170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EDB8B1-8935-4C3C-8B6B-D7F655012C91}"/>
              </a:ext>
            </a:extLst>
          </p:cNvPr>
          <p:cNvSpPr>
            <a:spLocks noGrp="1"/>
          </p:cNvSpPr>
          <p:nvPr>
            <p:ph type="title"/>
          </p:nvPr>
        </p:nvSpPr>
        <p:spPr/>
        <p:txBody>
          <a:bodyPr/>
          <a:lstStyle/>
          <a:p>
            <a:r>
              <a:rPr lang="en-GB" dirty="0"/>
              <a:t>KO (cont’d)</a:t>
            </a:r>
          </a:p>
        </p:txBody>
      </p:sp>
      <p:pic>
        <p:nvPicPr>
          <p:cNvPr id="7170" name="Picture 2">
            <a:extLst>
              <a:ext uri="{FF2B5EF4-FFF2-40B4-BE49-F238E27FC236}">
                <a16:creationId xmlns:a16="http://schemas.microsoft.com/office/drawing/2014/main" id="{6145C07C-7EC2-4635-8BC0-818EB7E1C14C}"/>
              </a:ext>
            </a:extLst>
          </p:cNvPr>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838200" y="1547447"/>
            <a:ext cx="5815818" cy="4351338"/>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a:extLst>
              <a:ext uri="{FF2B5EF4-FFF2-40B4-BE49-F238E27FC236}">
                <a16:creationId xmlns:a16="http://schemas.microsoft.com/office/drawing/2014/main" id="{5C590199-C8F0-4AA5-8985-521BE9E2F827}"/>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6654018" y="773723"/>
            <a:ext cx="4135902" cy="52233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34778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596BAE-9B0A-4859-A939-D86658280A4F}"/>
              </a:ext>
            </a:extLst>
          </p:cNvPr>
          <p:cNvSpPr>
            <a:spLocks noGrp="1"/>
          </p:cNvSpPr>
          <p:nvPr>
            <p:ph type="title"/>
          </p:nvPr>
        </p:nvSpPr>
        <p:spPr/>
        <p:txBody>
          <a:bodyPr/>
          <a:lstStyle/>
          <a:p>
            <a:r>
              <a:rPr lang="en-GB" dirty="0"/>
              <a:t>KO (cont’d)</a:t>
            </a:r>
          </a:p>
        </p:txBody>
      </p:sp>
      <p:pic>
        <p:nvPicPr>
          <p:cNvPr id="8194" name="Picture 2">
            <a:extLst>
              <a:ext uri="{FF2B5EF4-FFF2-40B4-BE49-F238E27FC236}">
                <a16:creationId xmlns:a16="http://schemas.microsoft.com/office/drawing/2014/main" id="{FD0CAA2C-D817-415C-8B5F-A1C3C1BE6056}"/>
              </a:ext>
            </a:extLst>
          </p:cNvPr>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838199" y="1252025"/>
            <a:ext cx="6222607" cy="4924938"/>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a:extLst>
              <a:ext uri="{FF2B5EF4-FFF2-40B4-BE49-F238E27FC236}">
                <a16:creationId xmlns:a16="http://schemas.microsoft.com/office/drawing/2014/main" id="{2731EE14-F8CA-44EF-85EE-71E57B8A86DE}"/>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7357402" y="745589"/>
            <a:ext cx="3699803" cy="57472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47953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DFAEDB-7115-4EB4-8B77-8E59766A2271}"/>
              </a:ext>
            </a:extLst>
          </p:cNvPr>
          <p:cNvSpPr>
            <a:spLocks noGrp="1"/>
          </p:cNvSpPr>
          <p:nvPr>
            <p:ph type="title"/>
          </p:nvPr>
        </p:nvSpPr>
        <p:spPr/>
        <p:txBody>
          <a:bodyPr/>
          <a:lstStyle/>
          <a:p>
            <a:r>
              <a:rPr lang="en-GB" dirty="0"/>
              <a:t>KO (cont’d)</a:t>
            </a:r>
          </a:p>
        </p:txBody>
      </p:sp>
      <p:pic>
        <p:nvPicPr>
          <p:cNvPr id="9218" name="Picture 2">
            <a:extLst>
              <a:ext uri="{FF2B5EF4-FFF2-40B4-BE49-F238E27FC236}">
                <a16:creationId xmlns:a16="http://schemas.microsoft.com/office/drawing/2014/main" id="{7C34AABC-C677-4660-AAD8-579E7CB89ABB}"/>
              </a:ext>
            </a:extLst>
          </p:cNvPr>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838199" y="1477108"/>
            <a:ext cx="6054969" cy="4699855"/>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a:extLst>
              <a:ext uri="{FF2B5EF4-FFF2-40B4-BE49-F238E27FC236}">
                <a16:creationId xmlns:a16="http://schemas.microsoft.com/office/drawing/2014/main" id="{1F11591A-DF98-470F-B4B5-502A0A5699B2}"/>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6893168" y="745588"/>
            <a:ext cx="4360986" cy="52331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0421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D51A38-C13E-4152-A965-F53C9E56664F}"/>
              </a:ext>
            </a:extLst>
          </p:cNvPr>
          <p:cNvSpPr>
            <a:spLocks noGrp="1"/>
          </p:cNvSpPr>
          <p:nvPr>
            <p:ph type="title"/>
          </p:nvPr>
        </p:nvSpPr>
        <p:spPr/>
        <p:txBody>
          <a:bodyPr/>
          <a:lstStyle/>
          <a:p>
            <a:r>
              <a:rPr lang="en-GB" dirty="0"/>
              <a:t>KO (cont’d)</a:t>
            </a:r>
          </a:p>
        </p:txBody>
      </p:sp>
      <p:pic>
        <p:nvPicPr>
          <p:cNvPr id="6" name="Content Placeholder 5">
            <a:extLst>
              <a:ext uri="{FF2B5EF4-FFF2-40B4-BE49-F238E27FC236}">
                <a16:creationId xmlns:a16="http://schemas.microsoft.com/office/drawing/2014/main" id="{A5D6D8F7-F253-4A79-9BBE-661D5D4016E5}"/>
              </a:ext>
            </a:extLst>
          </p:cNvPr>
          <p:cNvPicPr>
            <a:picLocks noGrp="1" noChangeAspect="1"/>
          </p:cNvPicPr>
          <p:nvPr>
            <p:ph sz="half" idx="1"/>
          </p:nvPr>
        </p:nvPicPr>
        <p:blipFill>
          <a:blip r:embed="rId2"/>
          <a:stretch>
            <a:fillRect/>
          </a:stretch>
        </p:blipFill>
        <p:spPr>
          <a:xfrm>
            <a:off x="838200" y="1252025"/>
            <a:ext cx="3368039" cy="4924938"/>
          </a:xfrm>
        </p:spPr>
      </p:pic>
      <p:pic>
        <p:nvPicPr>
          <p:cNvPr id="10" name="Content Placeholder 9">
            <a:extLst>
              <a:ext uri="{FF2B5EF4-FFF2-40B4-BE49-F238E27FC236}">
                <a16:creationId xmlns:a16="http://schemas.microsoft.com/office/drawing/2014/main" id="{5123835C-C4BD-4EDA-B889-F1FE46B07FFE}"/>
              </a:ext>
            </a:extLst>
          </p:cNvPr>
          <p:cNvPicPr>
            <a:picLocks noGrp="1" noChangeAspect="1"/>
          </p:cNvPicPr>
          <p:nvPr>
            <p:ph sz="half" idx="2"/>
          </p:nvPr>
        </p:nvPicPr>
        <p:blipFill>
          <a:blip r:embed="rId3"/>
          <a:stretch>
            <a:fillRect/>
          </a:stretch>
        </p:blipFill>
        <p:spPr>
          <a:xfrm>
            <a:off x="7898606" y="681037"/>
            <a:ext cx="3341480" cy="5495926"/>
          </a:xfrm>
        </p:spPr>
      </p:pic>
      <p:pic>
        <p:nvPicPr>
          <p:cNvPr id="8" name="Picture 7">
            <a:extLst>
              <a:ext uri="{FF2B5EF4-FFF2-40B4-BE49-F238E27FC236}">
                <a16:creationId xmlns:a16="http://schemas.microsoft.com/office/drawing/2014/main" id="{8444125E-CC3C-4703-BB69-BB73175BEC3A}"/>
              </a:ext>
            </a:extLst>
          </p:cNvPr>
          <p:cNvPicPr>
            <a:picLocks noChangeAspect="1"/>
          </p:cNvPicPr>
          <p:nvPr/>
        </p:nvPicPr>
        <p:blipFill>
          <a:blip r:embed="rId4"/>
          <a:stretch>
            <a:fillRect/>
          </a:stretch>
        </p:blipFill>
        <p:spPr>
          <a:xfrm>
            <a:off x="4206239" y="681037"/>
            <a:ext cx="3692367" cy="5630863"/>
          </a:xfrm>
          <a:prstGeom prst="rect">
            <a:avLst/>
          </a:prstGeom>
        </p:spPr>
      </p:pic>
    </p:spTree>
    <p:extLst>
      <p:ext uri="{BB962C8B-B14F-4D97-AF65-F5344CB8AC3E}">
        <p14:creationId xmlns:p14="http://schemas.microsoft.com/office/powerpoint/2010/main" val="1323689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BC691D-55D6-4186-B86E-2887E9773DEA}"/>
              </a:ext>
            </a:extLst>
          </p:cNvPr>
          <p:cNvSpPr>
            <a:spLocks noGrp="1"/>
          </p:cNvSpPr>
          <p:nvPr>
            <p:ph type="title"/>
          </p:nvPr>
        </p:nvSpPr>
        <p:spPr/>
        <p:txBody>
          <a:bodyPr/>
          <a:lstStyle/>
          <a:p>
            <a:r>
              <a:rPr lang="en-GB" dirty="0"/>
              <a:t>KO (cont’d)</a:t>
            </a:r>
          </a:p>
        </p:txBody>
      </p:sp>
      <p:pic>
        <p:nvPicPr>
          <p:cNvPr id="6" name="Content Placeholder 5">
            <a:extLst>
              <a:ext uri="{FF2B5EF4-FFF2-40B4-BE49-F238E27FC236}">
                <a16:creationId xmlns:a16="http://schemas.microsoft.com/office/drawing/2014/main" id="{A5BF7925-0A19-4414-B401-94150B524637}"/>
              </a:ext>
            </a:extLst>
          </p:cNvPr>
          <p:cNvPicPr>
            <a:picLocks noGrp="1" noChangeAspect="1"/>
          </p:cNvPicPr>
          <p:nvPr>
            <p:ph sz="half" idx="1"/>
          </p:nvPr>
        </p:nvPicPr>
        <p:blipFill>
          <a:blip r:embed="rId2"/>
          <a:stretch>
            <a:fillRect/>
          </a:stretch>
        </p:blipFill>
        <p:spPr>
          <a:xfrm>
            <a:off x="738920" y="1387927"/>
            <a:ext cx="3270372" cy="4789036"/>
          </a:xfrm>
        </p:spPr>
      </p:pic>
      <p:pic>
        <p:nvPicPr>
          <p:cNvPr id="10" name="Content Placeholder 9">
            <a:extLst>
              <a:ext uri="{FF2B5EF4-FFF2-40B4-BE49-F238E27FC236}">
                <a16:creationId xmlns:a16="http://schemas.microsoft.com/office/drawing/2014/main" id="{F644987F-E484-4E06-83E2-F3A5FC2B60E0}"/>
              </a:ext>
            </a:extLst>
          </p:cNvPr>
          <p:cNvPicPr>
            <a:picLocks noGrp="1" noChangeAspect="1"/>
          </p:cNvPicPr>
          <p:nvPr>
            <p:ph sz="half" idx="2"/>
          </p:nvPr>
        </p:nvPicPr>
        <p:blipFill>
          <a:blip r:embed="rId3"/>
          <a:stretch>
            <a:fillRect/>
          </a:stretch>
        </p:blipFill>
        <p:spPr>
          <a:xfrm>
            <a:off x="7469945" y="534572"/>
            <a:ext cx="3516923" cy="5514535"/>
          </a:xfrm>
        </p:spPr>
      </p:pic>
      <p:pic>
        <p:nvPicPr>
          <p:cNvPr id="8" name="Picture 7">
            <a:extLst>
              <a:ext uri="{FF2B5EF4-FFF2-40B4-BE49-F238E27FC236}">
                <a16:creationId xmlns:a16="http://schemas.microsoft.com/office/drawing/2014/main" id="{57334DD2-5157-423D-9518-94B697F2150B}"/>
              </a:ext>
            </a:extLst>
          </p:cNvPr>
          <p:cNvPicPr>
            <a:picLocks noChangeAspect="1"/>
          </p:cNvPicPr>
          <p:nvPr/>
        </p:nvPicPr>
        <p:blipFill>
          <a:blip r:embed="rId4"/>
          <a:stretch>
            <a:fillRect/>
          </a:stretch>
        </p:blipFill>
        <p:spPr>
          <a:xfrm>
            <a:off x="4009292" y="820170"/>
            <a:ext cx="3111817" cy="5356793"/>
          </a:xfrm>
          <a:prstGeom prst="rect">
            <a:avLst/>
          </a:prstGeom>
        </p:spPr>
      </p:pic>
    </p:spTree>
    <p:extLst>
      <p:ext uri="{BB962C8B-B14F-4D97-AF65-F5344CB8AC3E}">
        <p14:creationId xmlns:p14="http://schemas.microsoft.com/office/powerpoint/2010/main" val="37375749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E8BB38-5A03-4AF2-A471-A00E6FD1A411}"/>
              </a:ext>
            </a:extLst>
          </p:cNvPr>
          <p:cNvSpPr>
            <a:spLocks noGrp="1"/>
          </p:cNvSpPr>
          <p:nvPr>
            <p:ph type="title"/>
          </p:nvPr>
        </p:nvSpPr>
        <p:spPr/>
        <p:txBody>
          <a:bodyPr/>
          <a:lstStyle/>
          <a:p>
            <a:r>
              <a:rPr lang="en-GB" dirty="0"/>
              <a:t>KO (cont’d)</a:t>
            </a:r>
          </a:p>
        </p:txBody>
      </p:sp>
      <p:pic>
        <p:nvPicPr>
          <p:cNvPr id="6" name="Content Placeholder 5">
            <a:extLst>
              <a:ext uri="{FF2B5EF4-FFF2-40B4-BE49-F238E27FC236}">
                <a16:creationId xmlns:a16="http://schemas.microsoft.com/office/drawing/2014/main" id="{DCD130B4-96BA-4834-A8E1-63F32F73B5BC}"/>
              </a:ext>
            </a:extLst>
          </p:cNvPr>
          <p:cNvPicPr>
            <a:picLocks noGrp="1" noChangeAspect="1"/>
          </p:cNvPicPr>
          <p:nvPr>
            <p:ph sz="half" idx="1"/>
          </p:nvPr>
        </p:nvPicPr>
        <p:blipFill>
          <a:blip r:embed="rId2"/>
          <a:stretch>
            <a:fillRect/>
          </a:stretch>
        </p:blipFill>
        <p:spPr>
          <a:xfrm>
            <a:off x="838200" y="1277143"/>
            <a:ext cx="3480582" cy="4899819"/>
          </a:xfrm>
        </p:spPr>
      </p:pic>
      <p:pic>
        <p:nvPicPr>
          <p:cNvPr id="10" name="Content Placeholder 9">
            <a:extLst>
              <a:ext uri="{FF2B5EF4-FFF2-40B4-BE49-F238E27FC236}">
                <a16:creationId xmlns:a16="http://schemas.microsoft.com/office/drawing/2014/main" id="{86C7CE51-89DE-4264-BBD6-4504AAF3F3C0}"/>
              </a:ext>
            </a:extLst>
          </p:cNvPr>
          <p:cNvPicPr>
            <a:picLocks noGrp="1" noChangeAspect="1"/>
          </p:cNvPicPr>
          <p:nvPr>
            <p:ph sz="half" idx="2"/>
          </p:nvPr>
        </p:nvPicPr>
        <p:blipFill>
          <a:blip r:embed="rId3"/>
          <a:stretch>
            <a:fillRect/>
          </a:stretch>
        </p:blipFill>
        <p:spPr>
          <a:xfrm>
            <a:off x="7510463" y="478302"/>
            <a:ext cx="3843336" cy="5418467"/>
          </a:xfrm>
        </p:spPr>
      </p:pic>
      <p:pic>
        <p:nvPicPr>
          <p:cNvPr id="8" name="Picture 7">
            <a:extLst>
              <a:ext uri="{FF2B5EF4-FFF2-40B4-BE49-F238E27FC236}">
                <a16:creationId xmlns:a16="http://schemas.microsoft.com/office/drawing/2014/main" id="{74763302-88A1-42F1-AB34-26E4E4DCA319}"/>
              </a:ext>
            </a:extLst>
          </p:cNvPr>
          <p:cNvPicPr>
            <a:picLocks noChangeAspect="1"/>
          </p:cNvPicPr>
          <p:nvPr/>
        </p:nvPicPr>
        <p:blipFill>
          <a:blip r:embed="rId4"/>
          <a:stretch>
            <a:fillRect/>
          </a:stretch>
        </p:blipFill>
        <p:spPr>
          <a:xfrm>
            <a:off x="4318783" y="829994"/>
            <a:ext cx="3191680" cy="5219114"/>
          </a:xfrm>
          <a:prstGeom prst="rect">
            <a:avLst/>
          </a:prstGeom>
        </p:spPr>
      </p:pic>
    </p:spTree>
    <p:extLst>
      <p:ext uri="{BB962C8B-B14F-4D97-AF65-F5344CB8AC3E}">
        <p14:creationId xmlns:p14="http://schemas.microsoft.com/office/powerpoint/2010/main" val="13240235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3DA85B-42C7-498A-9D4B-9836292F7029}"/>
              </a:ext>
            </a:extLst>
          </p:cNvPr>
          <p:cNvSpPr>
            <a:spLocks noGrp="1"/>
          </p:cNvSpPr>
          <p:nvPr>
            <p:ph type="title"/>
          </p:nvPr>
        </p:nvSpPr>
        <p:spPr/>
        <p:txBody>
          <a:bodyPr/>
          <a:lstStyle/>
          <a:p>
            <a:r>
              <a:rPr lang="en-GB" dirty="0"/>
              <a:t>KO (cont’d)</a:t>
            </a:r>
          </a:p>
        </p:txBody>
      </p:sp>
      <p:pic>
        <p:nvPicPr>
          <p:cNvPr id="6" name="Content Placeholder 5">
            <a:extLst>
              <a:ext uri="{FF2B5EF4-FFF2-40B4-BE49-F238E27FC236}">
                <a16:creationId xmlns:a16="http://schemas.microsoft.com/office/drawing/2014/main" id="{36309E07-9CF2-49F9-B7E8-5CB6AE1B6D7C}"/>
              </a:ext>
            </a:extLst>
          </p:cNvPr>
          <p:cNvPicPr>
            <a:picLocks noGrp="1" noChangeAspect="1"/>
          </p:cNvPicPr>
          <p:nvPr>
            <p:ph sz="half" idx="1"/>
          </p:nvPr>
        </p:nvPicPr>
        <p:blipFill>
          <a:blip r:embed="rId2"/>
          <a:stretch>
            <a:fillRect/>
          </a:stretch>
        </p:blipFill>
        <p:spPr>
          <a:xfrm>
            <a:off x="838200" y="1380159"/>
            <a:ext cx="3396175" cy="4598610"/>
          </a:xfrm>
        </p:spPr>
      </p:pic>
      <p:pic>
        <p:nvPicPr>
          <p:cNvPr id="10" name="Content Placeholder 9">
            <a:extLst>
              <a:ext uri="{FF2B5EF4-FFF2-40B4-BE49-F238E27FC236}">
                <a16:creationId xmlns:a16="http://schemas.microsoft.com/office/drawing/2014/main" id="{C64339F9-980B-4FE6-A6FC-51A7A06331E8}"/>
              </a:ext>
            </a:extLst>
          </p:cNvPr>
          <p:cNvPicPr>
            <a:picLocks noGrp="1" noChangeAspect="1"/>
          </p:cNvPicPr>
          <p:nvPr>
            <p:ph sz="half" idx="2"/>
          </p:nvPr>
        </p:nvPicPr>
        <p:blipFill>
          <a:blip r:embed="rId3"/>
          <a:stretch>
            <a:fillRect/>
          </a:stretch>
        </p:blipFill>
        <p:spPr>
          <a:xfrm>
            <a:off x="7413674" y="604912"/>
            <a:ext cx="3742006" cy="5621288"/>
          </a:xfrm>
        </p:spPr>
      </p:pic>
      <p:pic>
        <p:nvPicPr>
          <p:cNvPr id="8" name="Picture 7">
            <a:extLst>
              <a:ext uri="{FF2B5EF4-FFF2-40B4-BE49-F238E27FC236}">
                <a16:creationId xmlns:a16="http://schemas.microsoft.com/office/drawing/2014/main" id="{D6620A13-F512-46C5-9638-E0B33C5A002F}"/>
              </a:ext>
            </a:extLst>
          </p:cNvPr>
          <p:cNvPicPr>
            <a:picLocks noChangeAspect="1"/>
          </p:cNvPicPr>
          <p:nvPr/>
        </p:nvPicPr>
        <p:blipFill>
          <a:blip r:embed="rId4"/>
          <a:stretch>
            <a:fillRect/>
          </a:stretch>
        </p:blipFill>
        <p:spPr>
          <a:xfrm>
            <a:off x="3742007" y="778297"/>
            <a:ext cx="3554438" cy="5621289"/>
          </a:xfrm>
          <a:prstGeom prst="rect">
            <a:avLst/>
          </a:prstGeom>
        </p:spPr>
      </p:pic>
    </p:spTree>
    <p:extLst>
      <p:ext uri="{BB962C8B-B14F-4D97-AF65-F5344CB8AC3E}">
        <p14:creationId xmlns:p14="http://schemas.microsoft.com/office/powerpoint/2010/main" val="8125343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C04E1D-8208-4439-9512-5C97EB0DC806}"/>
              </a:ext>
            </a:extLst>
          </p:cNvPr>
          <p:cNvSpPr>
            <a:spLocks noGrp="1"/>
          </p:cNvSpPr>
          <p:nvPr>
            <p:ph type="title"/>
          </p:nvPr>
        </p:nvSpPr>
        <p:spPr/>
        <p:txBody>
          <a:bodyPr/>
          <a:lstStyle/>
          <a:p>
            <a:r>
              <a:rPr lang="en-GB" dirty="0"/>
              <a:t>SAL: Playing</a:t>
            </a:r>
          </a:p>
        </p:txBody>
      </p:sp>
      <p:pic>
        <p:nvPicPr>
          <p:cNvPr id="1036" name="Picture 12">
            <a:extLst>
              <a:ext uri="{FF2B5EF4-FFF2-40B4-BE49-F238E27FC236}">
                <a16:creationId xmlns:a16="http://schemas.microsoft.com/office/drawing/2014/main" id="{49BD9A97-DF52-439D-9E8D-9EF1AF0A80F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32992" y="1400457"/>
            <a:ext cx="9942859" cy="1686160"/>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a:extLst>
              <a:ext uri="{FF2B5EF4-FFF2-40B4-BE49-F238E27FC236}">
                <a16:creationId xmlns:a16="http://schemas.microsoft.com/office/drawing/2014/main" id="{95692BCC-AE11-48CD-A896-B0886C55CBE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1405" y="3086617"/>
            <a:ext cx="9566031" cy="2286000"/>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a:extLst>
              <a:ext uri="{FF2B5EF4-FFF2-40B4-BE49-F238E27FC236}">
                <a16:creationId xmlns:a16="http://schemas.microsoft.com/office/drawing/2014/main" id="{13012797-65A1-4EF8-A770-3F45B79DD0CA}"/>
              </a:ext>
            </a:extLst>
          </p:cNvPr>
          <p:cNvSpPr txBox="1"/>
          <p:nvPr/>
        </p:nvSpPr>
        <p:spPr>
          <a:xfrm>
            <a:off x="1021405" y="5470369"/>
            <a:ext cx="6098344" cy="369332"/>
          </a:xfrm>
          <a:prstGeom prst="rect">
            <a:avLst/>
          </a:prstGeom>
          <a:noFill/>
        </p:spPr>
        <p:txBody>
          <a:bodyPr wrap="square">
            <a:spAutoFit/>
          </a:bodyPr>
          <a:lstStyle/>
          <a:p>
            <a:r>
              <a:rPr lang="en-GB" sz="1800" b="0" i="0" dirty="0">
                <a:solidFill>
                  <a:srgbClr val="000000"/>
                </a:solidFill>
                <a:effectLst/>
                <a:latin typeface="Calibri" panose="020F0502020204030204" pitchFamily="34" charset="0"/>
              </a:rPr>
              <a:t>Technical Control and Fluency Mark:  </a:t>
            </a:r>
            <a:r>
              <a:rPr lang="en-GB" sz="1800" b="0" i="0" u="sng" dirty="0">
                <a:solidFill>
                  <a:srgbClr val="000000"/>
                </a:solidFill>
                <a:effectLst/>
                <a:latin typeface="Calibri" panose="020F0502020204030204" pitchFamily="34" charset="0"/>
              </a:rPr>
              <a:t>Solo:                     out of 12</a:t>
            </a:r>
            <a:endParaRPr lang="en-GB" dirty="0"/>
          </a:p>
        </p:txBody>
      </p:sp>
    </p:spTree>
    <p:extLst>
      <p:ext uri="{BB962C8B-B14F-4D97-AF65-F5344CB8AC3E}">
        <p14:creationId xmlns:p14="http://schemas.microsoft.com/office/powerpoint/2010/main" val="23516830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82710F-76EF-497F-B5AE-1981D5114E96}"/>
              </a:ext>
            </a:extLst>
          </p:cNvPr>
          <p:cNvSpPr>
            <a:spLocks noGrp="1"/>
          </p:cNvSpPr>
          <p:nvPr>
            <p:ph type="title"/>
          </p:nvPr>
        </p:nvSpPr>
        <p:spPr/>
        <p:txBody>
          <a:bodyPr/>
          <a:lstStyle/>
          <a:p>
            <a:r>
              <a:rPr lang="en-GB" dirty="0"/>
              <a:t>SAL: Playing (cont’d)</a:t>
            </a:r>
          </a:p>
        </p:txBody>
      </p:sp>
      <p:pic>
        <p:nvPicPr>
          <p:cNvPr id="2050" name="Picture 2">
            <a:extLst>
              <a:ext uri="{FF2B5EF4-FFF2-40B4-BE49-F238E27FC236}">
                <a16:creationId xmlns:a16="http://schemas.microsoft.com/office/drawing/2014/main" id="{5F7AC52C-B416-4D40-A06D-16D47F9B9E70}"/>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92666" y="1308295"/>
            <a:ext cx="10661133" cy="412671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B0E180A-F193-4BBD-B297-ABFE64633268}"/>
              </a:ext>
            </a:extLst>
          </p:cNvPr>
          <p:cNvSpPr txBox="1"/>
          <p:nvPr/>
        </p:nvSpPr>
        <p:spPr>
          <a:xfrm>
            <a:off x="2036299" y="5435006"/>
            <a:ext cx="6098344" cy="369332"/>
          </a:xfrm>
          <a:prstGeom prst="rect">
            <a:avLst/>
          </a:prstGeom>
          <a:noFill/>
        </p:spPr>
        <p:txBody>
          <a:bodyPr wrap="square">
            <a:spAutoFit/>
          </a:bodyPr>
          <a:lstStyle/>
          <a:p>
            <a:r>
              <a:rPr lang="en-GB" b="0" i="0" dirty="0">
                <a:solidFill>
                  <a:srgbClr val="000000"/>
                </a:solidFill>
                <a:effectLst/>
                <a:latin typeface="Calibri" panose="020F0502020204030204" pitchFamily="34" charset="0"/>
              </a:rPr>
              <a:t>Expression and Interpretation Mark: Solo:                     out of 12</a:t>
            </a:r>
            <a:endParaRPr lang="en-GB" dirty="0"/>
          </a:p>
        </p:txBody>
      </p:sp>
    </p:spTree>
    <p:extLst>
      <p:ext uri="{BB962C8B-B14F-4D97-AF65-F5344CB8AC3E}">
        <p14:creationId xmlns:p14="http://schemas.microsoft.com/office/powerpoint/2010/main" val="26861765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54114C-6084-46E8-8620-93EADDD8CF14}"/>
              </a:ext>
            </a:extLst>
          </p:cNvPr>
          <p:cNvSpPr>
            <a:spLocks noGrp="1"/>
          </p:cNvSpPr>
          <p:nvPr>
            <p:ph type="title"/>
          </p:nvPr>
        </p:nvSpPr>
        <p:spPr/>
        <p:txBody>
          <a:bodyPr/>
          <a:lstStyle/>
          <a:p>
            <a:r>
              <a:rPr lang="en-GB" dirty="0"/>
              <a:t>SAL: Playing (cont’d)</a:t>
            </a:r>
          </a:p>
        </p:txBody>
      </p:sp>
      <p:pic>
        <p:nvPicPr>
          <p:cNvPr id="3074" name="Picture 2">
            <a:extLst>
              <a:ext uri="{FF2B5EF4-FFF2-40B4-BE49-F238E27FC236}">
                <a16:creationId xmlns:a16="http://schemas.microsoft.com/office/drawing/2014/main" id="{48536F30-EC2A-4945-9D98-687E0A02F14E}"/>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101828" y="1434904"/>
            <a:ext cx="10025717" cy="339031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CD694600-27A9-4925-A898-BC99E9A9AEBC}"/>
              </a:ext>
            </a:extLst>
          </p:cNvPr>
          <p:cNvSpPr txBox="1"/>
          <p:nvPr/>
        </p:nvSpPr>
        <p:spPr>
          <a:xfrm>
            <a:off x="2514600" y="5148721"/>
            <a:ext cx="6098344" cy="369332"/>
          </a:xfrm>
          <a:prstGeom prst="rect">
            <a:avLst/>
          </a:prstGeom>
          <a:noFill/>
        </p:spPr>
        <p:txBody>
          <a:bodyPr wrap="square">
            <a:spAutoFit/>
          </a:bodyPr>
          <a:lstStyle/>
          <a:p>
            <a:r>
              <a:rPr lang="en-GB" sz="1800" b="0" i="0" dirty="0">
                <a:solidFill>
                  <a:srgbClr val="000000"/>
                </a:solidFill>
                <a:effectLst/>
                <a:latin typeface="Calibri" panose="020F0502020204030204" pitchFamily="34" charset="0"/>
              </a:rPr>
              <a:t> </a:t>
            </a:r>
            <a:r>
              <a:rPr lang="en-GB" sz="1800" b="0" i="0" u="sng" dirty="0">
                <a:solidFill>
                  <a:srgbClr val="000000"/>
                </a:solidFill>
                <a:effectLst/>
                <a:latin typeface="Calibri" panose="020F0502020204030204" pitchFamily="34" charset="0"/>
              </a:rPr>
              <a:t>Difficulty Mark: Solo:                     Out of 6</a:t>
            </a:r>
            <a:r>
              <a:rPr lang="en-GB" sz="1800" b="0" i="0" dirty="0">
                <a:solidFill>
                  <a:srgbClr val="000000"/>
                </a:solidFill>
                <a:effectLst/>
                <a:latin typeface="Calibri" panose="020F0502020204030204" pitchFamily="34" charset="0"/>
              </a:rPr>
              <a:t> </a:t>
            </a:r>
            <a:endParaRPr lang="en-GB" dirty="0"/>
          </a:p>
        </p:txBody>
      </p:sp>
    </p:spTree>
    <p:extLst>
      <p:ext uri="{BB962C8B-B14F-4D97-AF65-F5344CB8AC3E}">
        <p14:creationId xmlns:p14="http://schemas.microsoft.com/office/powerpoint/2010/main" val="2524867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9FF866-E324-43EA-9E8B-C989FCEC4800}"/>
              </a:ext>
            </a:extLst>
          </p:cNvPr>
          <p:cNvSpPr>
            <a:spLocks noGrp="1"/>
          </p:cNvSpPr>
          <p:nvPr>
            <p:ph type="title"/>
          </p:nvPr>
        </p:nvSpPr>
        <p:spPr/>
        <p:txBody>
          <a:bodyPr/>
          <a:lstStyle/>
          <a:p>
            <a:r>
              <a:rPr lang="en-GB"/>
              <a:t>SAL: Playing (cont’d) </a:t>
            </a:r>
            <a:endParaRPr lang="en-GB" dirty="0"/>
          </a:p>
        </p:txBody>
      </p:sp>
      <p:sp>
        <p:nvSpPr>
          <p:cNvPr id="3" name="Content Placeholder 2">
            <a:extLst>
              <a:ext uri="{FF2B5EF4-FFF2-40B4-BE49-F238E27FC236}">
                <a16:creationId xmlns:a16="http://schemas.microsoft.com/office/drawing/2014/main" id="{FFEF49ED-3945-4858-BCAD-A0BF6C8E3404}"/>
              </a:ext>
            </a:extLst>
          </p:cNvPr>
          <p:cNvSpPr>
            <a:spLocks noGrp="1"/>
          </p:cNvSpPr>
          <p:nvPr>
            <p:ph idx="1"/>
          </p:nvPr>
        </p:nvSpPr>
        <p:spPr>
          <a:xfrm>
            <a:off x="838200" y="1308295"/>
            <a:ext cx="10515600" cy="4868668"/>
          </a:xfrm>
        </p:spPr>
        <p:txBody>
          <a:bodyPr/>
          <a:lstStyle/>
          <a:p>
            <a:pPr algn="l" rtl="0" fontAlgn="base"/>
            <a:r>
              <a:rPr lang="en-GB" sz="1800" b="0" i="0" dirty="0">
                <a:solidFill>
                  <a:srgbClr val="000000"/>
                </a:solidFill>
                <a:effectLst/>
                <a:latin typeface="Calibri" panose="020F0502020204030204" pitchFamily="34" charset="0"/>
              </a:rPr>
              <a:t>TOTAL SOLO:             /30     Double this to obtain a  GRAND TOTAL:        /30   =    Grade: _______ </a:t>
            </a:r>
            <a:endParaRPr lang="en-GB" b="0" i="0" dirty="0">
              <a:solidFill>
                <a:srgbClr val="000000"/>
              </a:solidFill>
              <a:effectLst/>
              <a:latin typeface="Segoe UI" panose="020B0502040204020203" pitchFamily="34" charset="0"/>
            </a:endParaRPr>
          </a:p>
          <a:p>
            <a:pPr algn="l" rtl="0" fontAlgn="base"/>
            <a:r>
              <a:rPr lang="en-GB" sz="1800" b="0" i="0" dirty="0">
                <a:solidFill>
                  <a:srgbClr val="000000"/>
                </a:solidFill>
                <a:effectLst/>
                <a:latin typeface="Calibri" panose="020F0502020204030204" pitchFamily="34" charset="0"/>
              </a:rPr>
              <a:t>Duration of  Solo:                      Total duration:    (Must be &gt; 1’ 30’’) </a:t>
            </a:r>
            <a:endParaRPr lang="en-GB" b="0" i="0" dirty="0">
              <a:solidFill>
                <a:srgbClr val="000000"/>
              </a:solidFill>
              <a:effectLst/>
              <a:latin typeface="Segoe UI" panose="020B0502040204020203" pitchFamily="34" charset="0"/>
            </a:endParaRPr>
          </a:p>
          <a:p>
            <a:pPr algn="l" rtl="0" fontAlgn="base"/>
            <a:r>
              <a:rPr lang="en-GB" sz="1800" b="0" i="0" dirty="0">
                <a:solidFill>
                  <a:srgbClr val="000000"/>
                </a:solidFill>
                <a:effectLst/>
                <a:latin typeface="Calibri" panose="020F0502020204030204" pitchFamily="34" charset="0"/>
              </a:rPr>
              <a:t>Name: ___________________________________  Instrument:_________________________        </a:t>
            </a:r>
            <a:endParaRPr lang="en-GB" b="0" i="0" dirty="0">
              <a:solidFill>
                <a:srgbClr val="000000"/>
              </a:solidFill>
              <a:effectLst/>
              <a:latin typeface="Segoe UI" panose="020B0502040204020203" pitchFamily="34" charset="0"/>
            </a:endParaRPr>
          </a:p>
          <a:p>
            <a:pPr algn="l" rtl="0" fontAlgn="base"/>
            <a:r>
              <a:rPr lang="en-GB" sz="1800" b="0" i="0" dirty="0">
                <a:solidFill>
                  <a:srgbClr val="000000"/>
                </a:solidFill>
                <a:effectLst/>
                <a:latin typeface="Calibri" panose="020F0502020204030204" pitchFamily="34" charset="0"/>
              </a:rPr>
              <a:t>Solo Piece Played:___________________________________ by Composer:_______________________ </a:t>
            </a:r>
            <a:endParaRPr lang="en-GB" b="0" i="0" dirty="0">
              <a:solidFill>
                <a:srgbClr val="000000"/>
              </a:solidFill>
              <a:effectLst/>
              <a:latin typeface="Segoe UI" panose="020B0502040204020203" pitchFamily="34" charset="0"/>
            </a:endParaRPr>
          </a:p>
          <a:p>
            <a:pPr algn="l" rtl="0" fontAlgn="base"/>
            <a:r>
              <a:rPr lang="en-GB" sz="1800" b="0" i="0" dirty="0">
                <a:solidFill>
                  <a:srgbClr val="000000"/>
                </a:solidFill>
                <a:effectLst/>
                <a:latin typeface="Calibri" panose="020F0502020204030204" pitchFamily="34" charset="0"/>
              </a:rPr>
              <a:t>Accompanied by  (None/    other learner  / member of staff  /    other  person / backing track/Self) </a:t>
            </a:r>
            <a:endParaRPr lang="en-GB" b="0" i="0" dirty="0">
              <a:solidFill>
                <a:srgbClr val="000000"/>
              </a:solidFill>
              <a:effectLst/>
              <a:latin typeface="Segoe UI" panose="020B0502040204020203" pitchFamily="34" charset="0"/>
            </a:endParaRPr>
          </a:p>
          <a:p>
            <a:pPr algn="l" rtl="0" fontAlgn="base"/>
            <a:r>
              <a:rPr lang="en-GB" sz="1800" b="0" i="0" dirty="0">
                <a:solidFill>
                  <a:srgbClr val="000000"/>
                </a:solidFill>
                <a:effectLst/>
                <a:latin typeface="Calibri" panose="020F0502020204030204" pitchFamily="34" charset="0"/>
              </a:rPr>
              <a:t>Comment:_________________________________________________________________________ </a:t>
            </a:r>
            <a:endParaRPr lang="en-GB" b="0" i="0" dirty="0">
              <a:solidFill>
                <a:srgbClr val="000000"/>
              </a:solidFill>
              <a:effectLst/>
              <a:latin typeface="Segoe UI" panose="020B0502040204020203" pitchFamily="34" charset="0"/>
            </a:endParaRPr>
          </a:p>
          <a:p>
            <a:pPr marL="0" indent="0">
              <a:buNone/>
            </a:pPr>
            <a:endParaRPr lang="en-GB" dirty="0"/>
          </a:p>
          <a:p>
            <a:pPr marL="0" indent="0">
              <a:buNone/>
            </a:pPr>
            <a:endParaRPr lang="en-GB" dirty="0"/>
          </a:p>
          <a:p>
            <a:pPr marL="0" indent="0">
              <a:buNone/>
            </a:pPr>
            <a:endParaRPr lang="en-GB" dirty="0"/>
          </a:p>
        </p:txBody>
      </p:sp>
      <p:pic>
        <p:nvPicPr>
          <p:cNvPr id="9" name="Picture 8">
            <a:extLst>
              <a:ext uri="{FF2B5EF4-FFF2-40B4-BE49-F238E27FC236}">
                <a16:creationId xmlns:a16="http://schemas.microsoft.com/office/drawing/2014/main" id="{C544B629-4077-473E-A96B-60AE75B73526}"/>
              </a:ext>
            </a:extLst>
          </p:cNvPr>
          <p:cNvPicPr>
            <a:picLocks noChangeAspect="1"/>
          </p:cNvPicPr>
          <p:nvPr/>
        </p:nvPicPr>
        <p:blipFill>
          <a:blip r:embed="rId2"/>
          <a:stretch>
            <a:fillRect/>
          </a:stretch>
        </p:blipFill>
        <p:spPr>
          <a:xfrm>
            <a:off x="1167618" y="3839858"/>
            <a:ext cx="8665699" cy="1325563"/>
          </a:xfrm>
          <a:prstGeom prst="rect">
            <a:avLst/>
          </a:prstGeom>
        </p:spPr>
      </p:pic>
      <p:sp>
        <p:nvSpPr>
          <p:cNvPr id="20" name="TextBox 19">
            <a:extLst>
              <a:ext uri="{FF2B5EF4-FFF2-40B4-BE49-F238E27FC236}">
                <a16:creationId xmlns:a16="http://schemas.microsoft.com/office/drawing/2014/main" id="{E31431BA-0C95-4061-9985-B0A51B1A3A04}"/>
              </a:ext>
            </a:extLst>
          </p:cNvPr>
          <p:cNvSpPr txBox="1"/>
          <p:nvPr/>
        </p:nvSpPr>
        <p:spPr>
          <a:xfrm>
            <a:off x="838200" y="5165421"/>
            <a:ext cx="9459351" cy="646331"/>
          </a:xfrm>
          <a:prstGeom prst="rect">
            <a:avLst/>
          </a:prstGeom>
          <a:noFill/>
        </p:spPr>
        <p:txBody>
          <a:bodyPr wrap="square">
            <a:spAutoFit/>
          </a:bodyPr>
          <a:lstStyle/>
          <a:p>
            <a:pPr algn="l" rtl="0" fontAlgn="base"/>
            <a:r>
              <a:rPr lang="en-GB" sz="1800" b="0" i="0" dirty="0">
                <a:solidFill>
                  <a:srgbClr val="000000"/>
                </a:solidFill>
                <a:effectLst/>
                <a:latin typeface="Calibri" panose="020F0502020204030204" pitchFamily="34" charset="0"/>
              </a:rPr>
              <a:t>Solo playing is out of 30  which makes up 30% of the overall mark.  </a:t>
            </a:r>
            <a:endParaRPr lang="en-GB" b="0" i="0" dirty="0">
              <a:solidFill>
                <a:srgbClr val="000000"/>
              </a:solidFill>
              <a:effectLst/>
              <a:latin typeface="Segoe UI" panose="020B0502040204020203" pitchFamily="34" charset="0"/>
            </a:endParaRPr>
          </a:p>
          <a:p>
            <a:pPr algn="l" rtl="0" fontAlgn="base"/>
            <a:r>
              <a:rPr lang="en-GB" sz="1800" b="0" i="0" dirty="0">
                <a:solidFill>
                  <a:srgbClr val="000000"/>
                </a:solidFill>
                <a:effectLst/>
                <a:latin typeface="Calibri" panose="020F0502020204030204" pitchFamily="34" charset="0"/>
              </a:rPr>
              <a:t>If you double your playing grade, you will see what grade you are on, approximately.  </a:t>
            </a:r>
            <a:endParaRPr lang="en-GB"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16261404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1CE5E4-670B-468A-BD12-0C9C502D08D1}"/>
              </a:ext>
            </a:extLst>
          </p:cNvPr>
          <p:cNvSpPr>
            <a:spLocks noGrp="1"/>
          </p:cNvSpPr>
          <p:nvPr>
            <p:ph type="title"/>
          </p:nvPr>
        </p:nvSpPr>
        <p:spPr>
          <a:xfrm>
            <a:off x="838200" y="-323557"/>
            <a:ext cx="10515600" cy="2014245"/>
          </a:xfrm>
        </p:spPr>
        <p:txBody>
          <a:bodyPr>
            <a:normAutofit/>
          </a:bodyPr>
          <a:lstStyle/>
          <a:p>
            <a:r>
              <a:rPr lang="en-GB" sz="2000" dirty="0"/>
              <a:t>Suggestions for Pieces to Play</a:t>
            </a:r>
          </a:p>
        </p:txBody>
      </p:sp>
      <p:graphicFrame>
        <p:nvGraphicFramePr>
          <p:cNvPr id="7" name="Content Placeholder 6">
            <a:extLst>
              <a:ext uri="{FF2B5EF4-FFF2-40B4-BE49-F238E27FC236}">
                <a16:creationId xmlns:a16="http://schemas.microsoft.com/office/drawing/2014/main" id="{BF734203-B0BF-4BE7-A320-21D7AC0CC24A}"/>
              </a:ext>
            </a:extLst>
          </p:cNvPr>
          <p:cNvGraphicFramePr>
            <a:graphicFrameLocks noGrp="1"/>
          </p:cNvGraphicFramePr>
          <p:nvPr>
            <p:ph idx="1"/>
            <p:extLst>
              <p:ext uri="{D42A27DB-BD31-4B8C-83A1-F6EECF244321}">
                <p14:modId xmlns:p14="http://schemas.microsoft.com/office/powerpoint/2010/main" val="1588772640"/>
              </p:ext>
            </p:extLst>
          </p:nvPr>
        </p:nvGraphicFramePr>
        <p:xfrm>
          <a:off x="1055076" y="912735"/>
          <a:ext cx="9847385" cy="5360756"/>
        </p:xfrm>
        <a:graphic>
          <a:graphicData uri="http://schemas.openxmlformats.org/drawingml/2006/table">
            <a:tbl>
              <a:tblPr/>
              <a:tblGrid>
                <a:gridCol w="2883878">
                  <a:extLst>
                    <a:ext uri="{9D8B030D-6E8A-4147-A177-3AD203B41FA5}">
                      <a16:colId xmlns:a16="http://schemas.microsoft.com/office/drawing/2014/main" val="3980742479"/>
                    </a:ext>
                  </a:extLst>
                </a:gridCol>
                <a:gridCol w="6963507">
                  <a:extLst>
                    <a:ext uri="{9D8B030D-6E8A-4147-A177-3AD203B41FA5}">
                      <a16:colId xmlns:a16="http://schemas.microsoft.com/office/drawing/2014/main" val="578075672"/>
                    </a:ext>
                  </a:extLst>
                </a:gridCol>
              </a:tblGrid>
              <a:tr h="270179">
                <a:tc>
                  <a:txBody>
                    <a:bodyPr/>
                    <a:lstStyle/>
                    <a:p>
                      <a:pPr algn="ctr" rtl="0" fontAlgn="base"/>
                      <a:r>
                        <a:rPr lang="en-GB" sz="1400" b="1" i="0">
                          <a:effectLst/>
                          <a:latin typeface="Calibri" panose="020F0502020204030204" pitchFamily="34" charset="0"/>
                        </a:rPr>
                        <a:t>Student</a:t>
                      </a:r>
                      <a:r>
                        <a:rPr lang="en-GB" sz="1400" b="0" i="0">
                          <a:effectLst/>
                          <a:latin typeface="Calibri" panose="020F0502020204030204" pitchFamily="34" charset="0"/>
                        </a:rPr>
                        <a:t> </a:t>
                      </a:r>
                      <a:endParaRPr lang="en-GB" sz="1400" b="0" i="0">
                        <a:effectLst/>
                      </a:endParaRPr>
                    </a:p>
                  </a:txBody>
                  <a:tcPr marL="67545" marR="67545" marT="33772" marB="33772">
                    <a:lnL w="9525" cap="flat" cmpd="sng" algn="ctr">
                      <a:solidFill>
                        <a:srgbClr val="A05B36"/>
                      </a:solidFill>
                      <a:prstDash val="solid"/>
                      <a:round/>
                      <a:headEnd type="none" w="med" len="med"/>
                      <a:tailEnd type="none" w="med" len="med"/>
                    </a:lnL>
                    <a:lnR w="9525" cap="flat" cmpd="sng" algn="ctr">
                      <a:solidFill>
                        <a:srgbClr val="A05B36"/>
                      </a:solidFill>
                      <a:prstDash val="solid"/>
                      <a:round/>
                      <a:headEnd type="none" w="med" len="med"/>
                      <a:tailEnd type="none" w="med" len="med"/>
                    </a:lnR>
                    <a:lnT w="9525" cap="flat" cmpd="sng" algn="ctr">
                      <a:solidFill>
                        <a:srgbClr val="A05B36"/>
                      </a:solidFill>
                      <a:prstDash val="solid"/>
                      <a:round/>
                      <a:headEnd type="none" w="med" len="med"/>
                      <a:tailEnd type="none" w="med" len="med"/>
                    </a:lnT>
                    <a:lnB w="9525" cap="flat" cmpd="sng" algn="ctr">
                      <a:solidFill>
                        <a:srgbClr val="A05B36"/>
                      </a:solidFill>
                      <a:prstDash val="solid"/>
                      <a:round/>
                      <a:headEnd type="none" w="med" len="med"/>
                      <a:tailEnd type="none" w="med" len="med"/>
                    </a:lnB>
                  </a:tcPr>
                </a:tc>
                <a:tc>
                  <a:txBody>
                    <a:bodyPr/>
                    <a:lstStyle/>
                    <a:p>
                      <a:pPr algn="ctr" rtl="0" fontAlgn="base"/>
                      <a:r>
                        <a:rPr lang="en-GB" sz="1400" b="1" i="0">
                          <a:effectLst/>
                          <a:latin typeface="Calibri" panose="020F0502020204030204" pitchFamily="34" charset="0"/>
                        </a:rPr>
                        <a:t>Solo Piece</a:t>
                      </a:r>
                      <a:r>
                        <a:rPr lang="en-GB" sz="1400" b="0" i="0">
                          <a:effectLst/>
                          <a:latin typeface="Calibri" panose="020F0502020204030204" pitchFamily="34" charset="0"/>
                        </a:rPr>
                        <a:t> </a:t>
                      </a:r>
                      <a:endParaRPr lang="en-GB" sz="1400" b="0" i="0">
                        <a:effectLst/>
                      </a:endParaRPr>
                    </a:p>
                  </a:txBody>
                  <a:tcPr marL="67545" marR="67545" marT="33772" marB="33772">
                    <a:lnL w="9525" cap="flat" cmpd="sng" algn="ctr">
                      <a:solidFill>
                        <a:srgbClr val="A05B36"/>
                      </a:solidFill>
                      <a:prstDash val="solid"/>
                      <a:round/>
                      <a:headEnd type="none" w="med" len="med"/>
                      <a:tailEnd type="none" w="med" len="med"/>
                    </a:lnL>
                    <a:lnR w="9525" cap="flat" cmpd="sng" algn="ctr">
                      <a:solidFill>
                        <a:srgbClr val="605336"/>
                      </a:solidFill>
                      <a:prstDash val="solid"/>
                      <a:round/>
                      <a:headEnd type="none" w="med" len="med"/>
                      <a:tailEnd type="none" w="med" len="med"/>
                    </a:lnR>
                    <a:lnT w="9525" cap="flat" cmpd="sng" algn="ctr">
                      <a:solidFill>
                        <a:srgbClr val="605336"/>
                      </a:solidFill>
                      <a:prstDash val="solid"/>
                      <a:round/>
                      <a:headEnd type="none" w="med" len="med"/>
                      <a:tailEnd type="none" w="med" len="med"/>
                    </a:lnT>
                    <a:lnB w="9525" cap="flat" cmpd="sng" algn="ctr">
                      <a:solidFill>
                        <a:srgbClr val="605336"/>
                      </a:solidFill>
                      <a:prstDash val="solid"/>
                      <a:round/>
                      <a:headEnd type="none" w="med" len="med"/>
                      <a:tailEnd type="none" w="med" len="med"/>
                    </a:lnB>
                  </a:tcPr>
                </a:tc>
                <a:extLst>
                  <a:ext uri="{0D108BD9-81ED-4DB2-BD59-A6C34878D82A}">
                    <a16:rowId xmlns:a16="http://schemas.microsoft.com/office/drawing/2014/main" val="1045877968"/>
                  </a:ext>
                </a:extLst>
              </a:tr>
              <a:tr h="270179">
                <a:tc>
                  <a:txBody>
                    <a:bodyPr/>
                    <a:lstStyle/>
                    <a:p>
                      <a:pPr algn="ctr" rtl="0" fontAlgn="base"/>
                      <a:r>
                        <a:rPr lang="en-GB" sz="1400" b="0" i="0">
                          <a:effectLst/>
                          <a:latin typeface="Calibri" panose="020F0502020204030204" pitchFamily="34" charset="0"/>
                        </a:rPr>
                        <a:t>Beginner Piano </a:t>
                      </a:r>
                      <a:endParaRPr lang="en-GB" sz="1400" b="0" i="0">
                        <a:effectLst/>
                      </a:endParaRPr>
                    </a:p>
                  </a:txBody>
                  <a:tcPr marL="67545" marR="67545" marT="33772" marB="33772">
                    <a:lnL w="9525" cap="flat" cmpd="sng" algn="ctr">
                      <a:solidFill>
                        <a:srgbClr val="606936"/>
                      </a:solidFill>
                      <a:prstDash val="solid"/>
                      <a:round/>
                      <a:headEnd type="none" w="med" len="med"/>
                      <a:tailEnd type="none" w="med" len="med"/>
                    </a:lnL>
                    <a:lnR w="9525" cap="flat" cmpd="sng" algn="ctr">
                      <a:solidFill>
                        <a:srgbClr val="606936"/>
                      </a:solidFill>
                      <a:prstDash val="solid"/>
                      <a:round/>
                      <a:headEnd type="none" w="med" len="med"/>
                      <a:tailEnd type="none" w="med" len="med"/>
                    </a:lnR>
                    <a:lnT w="9525" cap="flat" cmpd="sng" algn="ctr">
                      <a:solidFill>
                        <a:srgbClr val="A05B36"/>
                      </a:solidFill>
                      <a:prstDash val="solid"/>
                      <a:round/>
                      <a:headEnd type="none" w="med" len="med"/>
                      <a:tailEnd type="none" w="med" len="med"/>
                    </a:lnT>
                    <a:lnB w="9525" cap="flat" cmpd="sng" algn="ctr">
                      <a:solidFill>
                        <a:srgbClr val="606936"/>
                      </a:solidFill>
                      <a:prstDash val="solid"/>
                      <a:round/>
                      <a:headEnd type="none" w="med" len="med"/>
                      <a:tailEnd type="none" w="med" len="med"/>
                    </a:lnB>
                  </a:tcPr>
                </a:tc>
                <a:tc>
                  <a:txBody>
                    <a:bodyPr/>
                    <a:lstStyle/>
                    <a:p>
                      <a:pPr algn="ctr" rtl="0" fontAlgn="base"/>
                      <a:r>
                        <a:rPr lang="en-GB" sz="1400" b="0" i="0" dirty="0">
                          <a:effectLst/>
                          <a:latin typeface="Calibri" panose="020F0502020204030204" pitchFamily="34" charset="0"/>
                        </a:rPr>
                        <a:t>The Beatles – Hey Jude Radiohead – Karma Police </a:t>
                      </a:r>
                      <a:endParaRPr lang="en-GB" sz="1400" b="0" i="0" dirty="0">
                        <a:effectLst/>
                      </a:endParaRPr>
                    </a:p>
                  </a:txBody>
                  <a:tcPr marL="67545" marR="67545" marT="33772" marB="33772">
                    <a:lnL w="9525" cap="flat" cmpd="sng" algn="ctr">
                      <a:solidFill>
                        <a:srgbClr val="606936"/>
                      </a:solidFill>
                      <a:prstDash val="solid"/>
                      <a:round/>
                      <a:headEnd type="none" w="med" len="med"/>
                      <a:tailEnd type="none" w="med" len="med"/>
                    </a:lnL>
                    <a:lnR w="9525" cap="flat" cmpd="sng" algn="ctr">
                      <a:solidFill>
                        <a:srgbClr val="206336"/>
                      </a:solidFill>
                      <a:prstDash val="solid"/>
                      <a:round/>
                      <a:headEnd type="none" w="med" len="med"/>
                      <a:tailEnd type="none" w="med" len="med"/>
                    </a:lnR>
                    <a:lnT w="9525" cap="flat" cmpd="sng" algn="ctr">
                      <a:solidFill>
                        <a:srgbClr val="605336"/>
                      </a:solidFill>
                      <a:prstDash val="solid"/>
                      <a:round/>
                      <a:headEnd type="none" w="med" len="med"/>
                      <a:tailEnd type="none" w="med" len="med"/>
                    </a:lnT>
                    <a:lnB w="9525" cap="flat" cmpd="sng" algn="ctr">
                      <a:solidFill>
                        <a:srgbClr val="206336"/>
                      </a:solidFill>
                      <a:prstDash val="solid"/>
                      <a:round/>
                      <a:headEnd type="none" w="med" len="med"/>
                      <a:tailEnd type="none" w="med" len="med"/>
                    </a:lnB>
                  </a:tcPr>
                </a:tc>
                <a:extLst>
                  <a:ext uri="{0D108BD9-81ED-4DB2-BD59-A6C34878D82A}">
                    <a16:rowId xmlns:a16="http://schemas.microsoft.com/office/drawing/2014/main" val="2370749545"/>
                  </a:ext>
                </a:extLst>
              </a:tr>
              <a:tr h="270179">
                <a:tc>
                  <a:txBody>
                    <a:bodyPr/>
                    <a:lstStyle/>
                    <a:p>
                      <a:pPr algn="ctr" rtl="0" fontAlgn="base"/>
                      <a:r>
                        <a:rPr lang="en-GB" sz="1400" b="0" i="0">
                          <a:effectLst/>
                          <a:latin typeface="Calibri" panose="020F0502020204030204" pitchFamily="34" charset="0"/>
                        </a:rPr>
                        <a:t>Beginner Piano </a:t>
                      </a:r>
                      <a:endParaRPr lang="en-GB" sz="1400" b="0" i="0">
                        <a:effectLst/>
                      </a:endParaRPr>
                    </a:p>
                  </a:txBody>
                  <a:tcPr marL="67545" marR="67545" marT="33772" marB="33772">
                    <a:lnL w="9525" cap="flat" cmpd="sng" algn="ctr">
                      <a:solidFill>
                        <a:srgbClr val="606C36"/>
                      </a:solidFill>
                      <a:prstDash val="solid"/>
                      <a:round/>
                      <a:headEnd type="none" w="med" len="med"/>
                      <a:tailEnd type="none" w="med" len="med"/>
                    </a:lnL>
                    <a:lnR w="9525" cap="flat" cmpd="sng" algn="ctr">
                      <a:solidFill>
                        <a:srgbClr val="606C36"/>
                      </a:solidFill>
                      <a:prstDash val="solid"/>
                      <a:round/>
                      <a:headEnd type="none" w="med" len="med"/>
                      <a:tailEnd type="none" w="med" len="med"/>
                    </a:lnR>
                    <a:lnT w="9525" cap="flat" cmpd="sng" algn="ctr">
                      <a:solidFill>
                        <a:srgbClr val="606936"/>
                      </a:solidFill>
                      <a:prstDash val="solid"/>
                      <a:round/>
                      <a:headEnd type="none" w="med" len="med"/>
                      <a:tailEnd type="none" w="med" len="med"/>
                    </a:lnT>
                    <a:lnB w="9525" cap="flat" cmpd="sng" algn="ctr">
                      <a:solidFill>
                        <a:srgbClr val="606C36"/>
                      </a:solidFill>
                      <a:prstDash val="solid"/>
                      <a:round/>
                      <a:headEnd type="none" w="med" len="med"/>
                      <a:tailEnd type="none" w="med" len="med"/>
                    </a:lnB>
                  </a:tcPr>
                </a:tc>
                <a:tc>
                  <a:txBody>
                    <a:bodyPr/>
                    <a:lstStyle/>
                    <a:p>
                      <a:pPr algn="ctr" rtl="0" fontAlgn="base"/>
                      <a:r>
                        <a:rPr lang="en-GB" sz="1400" b="0" i="0" dirty="0">
                          <a:effectLst/>
                          <a:latin typeface="Calibri" panose="020F0502020204030204" pitchFamily="34" charset="0"/>
                        </a:rPr>
                        <a:t>The Beatles Lady Madonna  </a:t>
                      </a:r>
                      <a:r>
                        <a:rPr lang="en-GB" sz="1400" b="0" i="0" dirty="0">
                          <a:effectLst/>
                          <a:latin typeface="+mn-lt"/>
                        </a:rPr>
                        <a:t> </a:t>
                      </a:r>
                      <a:r>
                        <a:rPr lang="en-GB" sz="1400" b="0" i="0" dirty="0">
                          <a:effectLst/>
                          <a:latin typeface="Calibri" panose="020F0502020204030204" pitchFamily="34" charset="0"/>
                        </a:rPr>
                        <a:t>The Kinks Waterloo Sunset  </a:t>
                      </a:r>
                      <a:endParaRPr lang="en-GB" sz="1400" b="0" i="0" dirty="0">
                        <a:effectLst/>
                      </a:endParaRPr>
                    </a:p>
                  </a:txBody>
                  <a:tcPr marL="67545" marR="67545" marT="33772" marB="33772">
                    <a:lnL w="9525" cap="flat" cmpd="sng" algn="ctr">
                      <a:solidFill>
                        <a:srgbClr val="606C36"/>
                      </a:solidFill>
                      <a:prstDash val="solid"/>
                      <a:round/>
                      <a:headEnd type="none" w="med" len="med"/>
                      <a:tailEnd type="none" w="med" len="med"/>
                    </a:lnL>
                    <a:lnR w="9525" cap="flat" cmpd="sng" algn="ctr">
                      <a:solidFill>
                        <a:srgbClr val="E06336"/>
                      </a:solidFill>
                      <a:prstDash val="solid"/>
                      <a:round/>
                      <a:headEnd type="none" w="med" len="med"/>
                      <a:tailEnd type="none" w="med" len="med"/>
                    </a:lnR>
                    <a:lnT w="9525" cap="flat" cmpd="sng" algn="ctr">
                      <a:solidFill>
                        <a:srgbClr val="206336"/>
                      </a:solidFill>
                      <a:prstDash val="solid"/>
                      <a:round/>
                      <a:headEnd type="none" w="med" len="med"/>
                      <a:tailEnd type="none" w="med" len="med"/>
                    </a:lnT>
                    <a:lnB w="9525" cap="flat" cmpd="sng" algn="ctr">
                      <a:solidFill>
                        <a:srgbClr val="E06336"/>
                      </a:solidFill>
                      <a:prstDash val="solid"/>
                      <a:round/>
                      <a:headEnd type="none" w="med" len="med"/>
                      <a:tailEnd type="none" w="med" len="med"/>
                    </a:lnB>
                  </a:tcPr>
                </a:tc>
                <a:extLst>
                  <a:ext uri="{0D108BD9-81ED-4DB2-BD59-A6C34878D82A}">
                    <a16:rowId xmlns:a16="http://schemas.microsoft.com/office/drawing/2014/main" val="846007530"/>
                  </a:ext>
                </a:extLst>
              </a:tr>
              <a:tr h="270179">
                <a:tc>
                  <a:txBody>
                    <a:bodyPr/>
                    <a:lstStyle/>
                    <a:p>
                      <a:pPr algn="ctr" rtl="0" fontAlgn="base"/>
                      <a:r>
                        <a:rPr lang="en-GB" sz="1400" b="0" i="0">
                          <a:effectLst/>
                          <a:latin typeface="Calibri" panose="020F0502020204030204" pitchFamily="34" charset="0"/>
                        </a:rPr>
                        <a:t>Beginner Piano </a:t>
                      </a:r>
                      <a:endParaRPr lang="en-GB" sz="1400" b="0" i="0">
                        <a:effectLst/>
                      </a:endParaRPr>
                    </a:p>
                  </a:txBody>
                  <a:tcPr marL="67545" marR="67545" marT="33772" marB="33772">
                    <a:lnL w="9525" cap="flat" cmpd="sng" algn="ctr">
                      <a:solidFill>
                        <a:srgbClr val="607036"/>
                      </a:solidFill>
                      <a:prstDash val="solid"/>
                      <a:round/>
                      <a:headEnd type="none" w="med" len="med"/>
                      <a:tailEnd type="none" w="med" len="med"/>
                    </a:lnL>
                    <a:lnR w="9525" cap="flat" cmpd="sng" algn="ctr">
                      <a:solidFill>
                        <a:srgbClr val="607036"/>
                      </a:solidFill>
                      <a:prstDash val="solid"/>
                      <a:round/>
                      <a:headEnd type="none" w="med" len="med"/>
                      <a:tailEnd type="none" w="med" len="med"/>
                    </a:lnR>
                    <a:lnT w="9525" cap="flat" cmpd="sng" algn="ctr">
                      <a:solidFill>
                        <a:srgbClr val="606C36"/>
                      </a:solidFill>
                      <a:prstDash val="solid"/>
                      <a:round/>
                      <a:headEnd type="none" w="med" len="med"/>
                      <a:tailEnd type="none" w="med" len="med"/>
                    </a:lnT>
                    <a:lnB w="9525" cap="flat" cmpd="sng" algn="ctr">
                      <a:solidFill>
                        <a:srgbClr val="607036"/>
                      </a:solidFill>
                      <a:prstDash val="solid"/>
                      <a:round/>
                      <a:headEnd type="none" w="med" len="med"/>
                      <a:tailEnd type="none" w="med" len="med"/>
                    </a:lnB>
                  </a:tcPr>
                </a:tc>
                <a:tc>
                  <a:txBody>
                    <a:bodyPr/>
                    <a:lstStyle/>
                    <a:p>
                      <a:pPr algn="ctr" rtl="0" fontAlgn="base"/>
                      <a:r>
                        <a:rPr lang="en-GB" sz="1400" b="0" i="0" dirty="0">
                          <a:effectLst/>
                          <a:latin typeface="Calibri" panose="020F0502020204030204" pitchFamily="34" charset="0"/>
                        </a:rPr>
                        <a:t>Mancini, arr. Ward Pink Panther  </a:t>
                      </a:r>
                      <a:r>
                        <a:rPr lang="en-GB" sz="1400" b="0" i="0" dirty="0">
                          <a:effectLst/>
                          <a:latin typeface="+mn-lt"/>
                        </a:rPr>
                        <a:t> </a:t>
                      </a:r>
                      <a:r>
                        <a:rPr lang="en-GB" sz="1400" b="0" i="0" dirty="0">
                          <a:effectLst/>
                          <a:latin typeface="Calibri" panose="020F0502020204030204" pitchFamily="34" charset="0"/>
                        </a:rPr>
                        <a:t>Take That Rule the World  </a:t>
                      </a:r>
                      <a:endParaRPr lang="en-GB" sz="1400" b="0" i="0" dirty="0">
                        <a:effectLst/>
                      </a:endParaRPr>
                    </a:p>
                  </a:txBody>
                  <a:tcPr marL="67545" marR="67545" marT="33772" marB="33772">
                    <a:lnL w="9525" cap="flat" cmpd="sng" algn="ctr">
                      <a:solidFill>
                        <a:srgbClr val="607036"/>
                      </a:solidFill>
                      <a:prstDash val="solid"/>
                      <a:round/>
                      <a:headEnd type="none" w="med" len="med"/>
                      <a:tailEnd type="none" w="med" len="med"/>
                    </a:lnL>
                    <a:lnR w="9525" cap="flat" cmpd="sng" algn="ctr">
                      <a:solidFill>
                        <a:srgbClr val="207236"/>
                      </a:solidFill>
                      <a:prstDash val="solid"/>
                      <a:round/>
                      <a:headEnd type="none" w="med" len="med"/>
                      <a:tailEnd type="none" w="med" len="med"/>
                    </a:lnR>
                    <a:lnT w="9525" cap="flat" cmpd="sng" algn="ctr">
                      <a:solidFill>
                        <a:srgbClr val="E06336"/>
                      </a:solidFill>
                      <a:prstDash val="solid"/>
                      <a:round/>
                      <a:headEnd type="none" w="med" len="med"/>
                      <a:tailEnd type="none" w="med" len="med"/>
                    </a:lnT>
                    <a:lnB w="9525" cap="flat" cmpd="sng" algn="ctr">
                      <a:solidFill>
                        <a:srgbClr val="207236"/>
                      </a:solidFill>
                      <a:prstDash val="solid"/>
                      <a:round/>
                      <a:headEnd type="none" w="med" len="med"/>
                      <a:tailEnd type="none" w="med" len="med"/>
                    </a:lnB>
                  </a:tcPr>
                </a:tc>
                <a:extLst>
                  <a:ext uri="{0D108BD9-81ED-4DB2-BD59-A6C34878D82A}">
                    <a16:rowId xmlns:a16="http://schemas.microsoft.com/office/drawing/2014/main" val="1649701788"/>
                  </a:ext>
                </a:extLst>
              </a:tr>
              <a:tr h="270179">
                <a:tc>
                  <a:txBody>
                    <a:bodyPr/>
                    <a:lstStyle/>
                    <a:p>
                      <a:pPr algn="ctr" rtl="0" fontAlgn="base"/>
                      <a:r>
                        <a:rPr lang="en-GB" sz="1400" b="0" i="0">
                          <a:effectLst/>
                          <a:latin typeface="Calibri" panose="020F0502020204030204" pitchFamily="34" charset="0"/>
                        </a:rPr>
                        <a:t>Intermediate Piano </a:t>
                      </a:r>
                      <a:endParaRPr lang="en-GB" sz="1400" b="0" i="0">
                        <a:effectLst/>
                      </a:endParaRPr>
                    </a:p>
                  </a:txBody>
                  <a:tcPr marL="67545" marR="67545" marT="33772" marB="33772">
                    <a:lnL w="9525" cap="flat" cmpd="sng" algn="ctr">
                      <a:solidFill>
                        <a:srgbClr val="E07736"/>
                      </a:solidFill>
                      <a:prstDash val="solid"/>
                      <a:round/>
                      <a:headEnd type="none" w="med" len="med"/>
                      <a:tailEnd type="none" w="med" len="med"/>
                    </a:lnL>
                    <a:lnR w="9525" cap="flat" cmpd="sng" algn="ctr">
                      <a:solidFill>
                        <a:srgbClr val="E07736"/>
                      </a:solidFill>
                      <a:prstDash val="solid"/>
                      <a:round/>
                      <a:headEnd type="none" w="med" len="med"/>
                      <a:tailEnd type="none" w="med" len="med"/>
                    </a:lnR>
                    <a:lnT w="9525" cap="flat" cmpd="sng" algn="ctr">
                      <a:solidFill>
                        <a:srgbClr val="607036"/>
                      </a:solidFill>
                      <a:prstDash val="solid"/>
                      <a:round/>
                      <a:headEnd type="none" w="med" len="med"/>
                      <a:tailEnd type="none" w="med" len="med"/>
                    </a:lnT>
                    <a:lnB w="9525" cap="flat" cmpd="sng" algn="ctr">
                      <a:solidFill>
                        <a:srgbClr val="E07736"/>
                      </a:solidFill>
                      <a:prstDash val="solid"/>
                      <a:round/>
                      <a:headEnd type="none" w="med" len="med"/>
                      <a:tailEnd type="none" w="med" len="med"/>
                    </a:lnB>
                  </a:tcPr>
                </a:tc>
                <a:tc>
                  <a:txBody>
                    <a:bodyPr/>
                    <a:lstStyle/>
                    <a:p>
                      <a:pPr algn="ctr" rtl="0" fontAlgn="base"/>
                      <a:r>
                        <a:rPr lang="it-IT" sz="1400" b="0" i="0" dirty="0">
                          <a:effectLst/>
                          <a:latin typeface="Calibri" panose="020F0502020204030204" pitchFamily="34" charset="0"/>
                        </a:rPr>
                        <a:t>Beethoven- Bagatelle in C </a:t>
                      </a:r>
                      <a:r>
                        <a:rPr lang="it-IT" sz="1400" b="0" i="0" dirty="0">
                          <a:effectLst/>
                          <a:latin typeface="+mn-lt"/>
                        </a:rPr>
                        <a:t> </a:t>
                      </a:r>
                      <a:r>
                        <a:rPr lang="it-IT" sz="1400" b="0" i="0" dirty="0">
                          <a:effectLst/>
                          <a:latin typeface="Calibri" panose="020F0502020204030204" pitchFamily="34" charset="0"/>
                        </a:rPr>
                        <a:t>Benda -Sonatina in A minor   </a:t>
                      </a:r>
                      <a:endParaRPr lang="it-IT" sz="1400" b="0" i="0" dirty="0">
                        <a:effectLst/>
                      </a:endParaRPr>
                    </a:p>
                  </a:txBody>
                  <a:tcPr marL="67545" marR="67545" marT="33772" marB="33772">
                    <a:lnL w="9525" cap="flat" cmpd="sng" algn="ctr">
                      <a:solidFill>
                        <a:srgbClr val="E07736"/>
                      </a:solidFill>
                      <a:prstDash val="solid"/>
                      <a:round/>
                      <a:headEnd type="none" w="med" len="med"/>
                      <a:tailEnd type="none" w="med" len="med"/>
                    </a:lnL>
                    <a:lnR w="9525" cap="flat" cmpd="sng" algn="ctr">
                      <a:solidFill>
                        <a:srgbClr val="E07E36"/>
                      </a:solidFill>
                      <a:prstDash val="solid"/>
                      <a:round/>
                      <a:headEnd type="none" w="med" len="med"/>
                      <a:tailEnd type="none" w="med" len="med"/>
                    </a:lnR>
                    <a:lnT w="9525" cap="flat" cmpd="sng" algn="ctr">
                      <a:solidFill>
                        <a:srgbClr val="207236"/>
                      </a:solidFill>
                      <a:prstDash val="solid"/>
                      <a:round/>
                      <a:headEnd type="none" w="med" len="med"/>
                      <a:tailEnd type="none" w="med" len="med"/>
                    </a:lnT>
                    <a:lnB w="9525" cap="flat" cmpd="sng" algn="ctr">
                      <a:solidFill>
                        <a:srgbClr val="E07E36"/>
                      </a:solidFill>
                      <a:prstDash val="solid"/>
                      <a:round/>
                      <a:headEnd type="none" w="med" len="med"/>
                      <a:tailEnd type="none" w="med" len="med"/>
                    </a:lnB>
                  </a:tcPr>
                </a:tc>
                <a:extLst>
                  <a:ext uri="{0D108BD9-81ED-4DB2-BD59-A6C34878D82A}">
                    <a16:rowId xmlns:a16="http://schemas.microsoft.com/office/drawing/2014/main" val="4279843569"/>
                  </a:ext>
                </a:extLst>
              </a:tr>
              <a:tr h="270179">
                <a:tc>
                  <a:txBody>
                    <a:bodyPr/>
                    <a:lstStyle/>
                    <a:p>
                      <a:pPr algn="ctr" rtl="0" fontAlgn="base"/>
                      <a:r>
                        <a:rPr lang="en-GB" sz="1400" b="0" i="0">
                          <a:effectLst/>
                          <a:latin typeface="Calibri" panose="020F0502020204030204" pitchFamily="34" charset="0"/>
                        </a:rPr>
                        <a:t>Advanced Piano </a:t>
                      </a:r>
                      <a:endParaRPr lang="en-GB" sz="1400" b="0" i="0">
                        <a:effectLst/>
                      </a:endParaRPr>
                    </a:p>
                  </a:txBody>
                  <a:tcPr marL="67545" marR="67545" marT="33772" marB="33772">
                    <a:lnL w="9525" cap="flat" cmpd="sng" algn="ctr">
                      <a:solidFill>
                        <a:srgbClr val="207536"/>
                      </a:solidFill>
                      <a:prstDash val="solid"/>
                      <a:round/>
                      <a:headEnd type="none" w="med" len="med"/>
                      <a:tailEnd type="none" w="med" len="med"/>
                    </a:lnL>
                    <a:lnR w="9525" cap="flat" cmpd="sng" algn="ctr">
                      <a:solidFill>
                        <a:srgbClr val="207536"/>
                      </a:solidFill>
                      <a:prstDash val="solid"/>
                      <a:round/>
                      <a:headEnd type="none" w="med" len="med"/>
                      <a:tailEnd type="none" w="med" len="med"/>
                    </a:lnR>
                    <a:lnT w="9525" cap="flat" cmpd="sng" algn="ctr">
                      <a:solidFill>
                        <a:srgbClr val="E07736"/>
                      </a:solidFill>
                      <a:prstDash val="solid"/>
                      <a:round/>
                      <a:headEnd type="none" w="med" len="med"/>
                      <a:tailEnd type="none" w="med" len="med"/>
                    </a:lnT>
                    <a:lnB w="9525" cap="flat" cmpd="sng" algn="ctr">
                      <a:solidFill>
                        <a:srgbClr val="207536"/>
                      </a:solidFill>
                      <a:prstDash val="solid"/>
                      <a:round/>
                      <a:headEnd type="none" w="med" len="med"/>
                      <a:tailEnd type="none" w="med" len="med"/>
                    </a:lnB>
                  </a:tcPr>
                </a:tc>
                <a:tc>
                  <a:txBody>
                    <a:bodyPr/>
                    <a:lstStyle/>
                    <a:p>
                      <a:pPr algn="ctr" rtl="0" fontAlgn="base"/>
                      <a:r>
                        <a:rPr lang="en-GB" sz="1400" b="0" i="0" dirty="0">
                          <a:effectLst/>
                          <a:latin typeface="Calibri" panose="020F0502020204030204" pitchFamily="34" charset="0"/>
                        </a:rPr>
                        <a:t>ABBA Super Trouper  Mancini, arr. Ward Pink Panther  </a:t>
                      </a:r>
                      <a:endParaRPr lang="en-GB" sz="1400" b="0" i="0" dirty="0">
                        <a:effectLst/>
                      </a:endParaRPr>
                    </a:p>
                  </a:txBody>
                  <a:tcPr marL="67545" marR="67545" marT="33772" marB="33772">
                    <a:lnL w="9525" cap="flat" cmpd="sng" algn="ctr">
                      <a:solidFill>
                        <a:srgbClr val="207536"/>
                      </a:solidFill>
                      <a:prstDash val="solid"/>
                      <a:round/>
                      <a:headEnd type="none" w="med" len="med"/>
                      <a:tailEnd type="none" w="med" len="med"/>
                    </a:lnL>
                    <a:lnR w="9525" cap="flat" cmpd="sng" algn="ctr">
                      <a:solidFill>
                        <a:srgbClr val="A08236"/>
                      </a:solidFill>
                      <a:prstDash val="solid"/>
                      <a:round/>
                      <a:headEnd type="none" w="med" len="med"/>
                      <a:tailEnd type="none" w="med" len="med"/>
                    </a:lnR>
                    <a:lnT w="9525" cap="flat" cmpd="sng" algn="ctr">
                      <a:solidFill>
                        <a:srgbClr val="E07E36"/>
                      </a:solidFill>
                      <a:prstDash val="solid"/>
                      <a:round/>
                      <a:headEnd type="none" w="med" len="med"/>
                      <a:tailEnd type="none" w="med" len="med"/>
                    </a:lnT>
                    <a:lnB w="9525" cap="flat" cmpd="sng" algn="ctr">
                      <a:solidFill>
                        <a:srgbClr val="A08236"/>
                      </a:solidFill>
                      <a:prstDash val="solid"/>
                      <a:round/>
                      <a:headEnd type="none" w="med" len="med"/>
                      <a:tailEnd type="none" w="med" len="med"/>
                    </a:lnB>
                  </a:tcPr>
                </a:tc>
                <a:extLst>
                  <a:ext uri="{0D108BD9-81ED-4DB2-BD59-A6C34878D82A}">
                    <a16:rowId xmlns:a16="http://schemas.microsoft.com/office/drawing/2014/main" val="4014378964"/>
                  </a:ext>
                </a:extLst>
              </a:tr>
              <a:tr h="270179">
                <a:tc>
                  <a:txBody>
                    <a:bodyPr/>
                    <a:lstStyle/>
                    <a:p>
                      <a:pPr algn="ctr" rtl="0" fontAlgn="base"/>
                      <a:r>
                        <a:rPr lang="en-GB" sz="1400" b="0" i="0">
                          <a:effectLst/>
                          <a:latin typeface="Calibri" panose="020F0502020204030204" pitchFamily="34" charset="0"/>
                        </a:rPr>
                        <a:t>Advanced Piano </a:t>
                      </a:r>
                      <a:endParaRPr lang="en-GB" sz="1400" b="0" i="0">
                        <a:effectLst/>
                      </a:endParaRPr>
                    </a:p>
                  </a:txBody>
                  <a:tcPr marL="67545" marR="67545" marT="33772" marB="33772">
                    <a:lnL w="9525" cap="flat" cmpd="sng" algn="ctr">
                      <a:solidFill>
                        <a:srgbClr val="E08836"/>
                      </a:solidFill>
                      <a:prstDash val="solid"/>
                      <a:round/>
                      <a:headEnd type="none" w="med" len="med"/>
                      <a:tailEnd type="none" w="med" len="med"/>
                    </a:lnL>
                    <a:lnR w="9525" cap="flat" cmpd="sng" algn="ctr">
                      <a:solidFill>
                        <a:srgbClr val="E08836"/>
                      </a:solidFill>
                      <a:prstDash val="solid"/>
                      <a:round/>
                      <a:headEnd type="none" w="med" len="med"/>
                      <a:tailEnd type="none" w="med" len="med"/>
                    </a:lnR>
                    <a:lnT w="9525" cap="flat" cmpd="sng" algn="ctr">
                      <a:solidFill>
                        <a:srgbClr val="207536"/>
                      </a:solidFill>
                      <a:prstDash val="solid"/>
                      <a:round/>
                      <a:headEnd type="none" w="med" len="med"/>
                      <a:tailEnd type="none" w="med" len="med"/>
                    </a:lnT>
                    <a:lnB w="9525" cap="flat" cmpd="sng" algn="ctr">
                      <a:solidFill>
                        <a:srgbClr val="E08836"/>
                      </a:solidFill>
                      <a:prstDash val="solid"/>
                      <a:round/>
                      <a:headEnd type="none" w="med" len="med"/>
                      <a:tailEnd type="none" w="med" len="med"/>
                    </a:lnB>
                  </a:tcPr>
                </a:tc>
                <a:tc>
                  <a:txBody>
                    <a:bodyPr/>
                    <a:lstStyle/>
                    <a:p>
                      <a:pPr algn="ctr" rtl="0" fontAlgn="base"/>
                      <a:r>
                        <a:rPr lang="en-GB" sz="1400" b="0" i="0" dirty="0">
                          <a:effectLst/>
                          <a:latin typeface="Calibri" panose="020F0502020204030204" pitchFamily="34" charset="0"/>
                        </a:rPr>
                        <a:t>W. F. Bach - Allegro in A </a:t>
                      </a:r>
                      <a:r>
                        <a:rPr lang="en-GB" sz="1400" b="0" i="0" dirty="0">
                          <a:effectLst/>
                          <a:latin typeface="+mn-lt"/>
                        </a:rPr>
                        <a:t> </a:t>
                      </a:r>
                      <a:r>
                        <a:rPr lang="en-GB" sz="1400" b="0" i="0" dirty="0">
                          <a:effectLst/>
                          <a:latin typeface="Calibri" panose="020F0502020204030204" pitchFamily="34" charset="0"/>
                        </a:rPr>
                        <a:t>J.S Bach -. Aria: 4th </a:t>
                      </a:r>
                      <a:r>
                        <a:rPr lang="en-GB" sz="1400" b="0" i="0" dirty="0" err="1">
                          <a:effectLst/>
                          <a:latin typeface="Calibri" panose="020F0502020204030204" pitchFamily="34" charset="0"/>
                        </a:rPr>
                        <a:t>movt</a:t>
                      </a:r>
                      <a:r>
                        <a:rPr lang="en-GB" sz="1400" b="0" i="0" dirty="0">
                          <a:effectLst/>
                          <a:latin typeface="Calibri" panose="020F0502020204030204" pitchFamily="34" charset="0"/>
                        </a:rPr>
                        <a:t>, Partita No. 4 in D </a:t>
                      </a:r>
                      <a:endParaRPr lang="en-GB" sz="1400" b="0" i="0" dirty="0">
                        <a:effectLst/>
                      </a:endParaRPr>
                    </a:p>
                  </a:txBody>
                  <a:tcPr marL="67545" marR="67545" marT="33772" marB="33772">
                    <a:lnL w="9525" cap="flat" cmpd="sng" algn="ctr">
                      <a:solidFill>
                        <a:srgbClr val="E08836"/>
                      </a:solidFill>
                      <a:prstDash val="solid"/>
                      <a:round/>
                      <a:headEnd type="none" w="med" len="med"/>
                      <a:tailEnd type="none" w="med" len="med"/>
                    </a:lnL>
                    <a:lnR w="9525" cap="flat" cmpd="sng" algn="ctr">
                      <a:solidFill>
                        <a:srgbClr val="608836"/>
                      </a:solidFill>
                      <a:prstDash val="solid"/>
                      <a:round/>
                      <a:headEnd type="none" w="med" len="med"/>
                      <a:tailEnd type="none" w="med" len="med"/>
                    </a:lnR>
                    <a:lnT w="9525" cap="flat" cmpd="sng" algn="ctr">
                      <a:solidFill>
                        <a:srgbClr val="A08236"/>
                      </a:solidFill>
                      <a:prstDash val="solid"/>
                      <a:round/>
                      <a:headEnd type="none" w="med" len="med"/>
                      <a:tailEnd type="none" w="med" len="med"/>
                    </a:lnT>
                    <a:lnB w="9525" cap="flat" cmpd="sng" algn="ctr">
                      <a:solidFill>
                        <a:srgbClr val="608836"/>
                      </a:solidFill>
                      <a:prstDash val="solid"/>
                      <a:round/>
                      <a:headEnd type="none" w="med" len="med"/>
                      <a:tailEnd type="none" w="med" len="med"/>
                    </a:lnB>
                  </a:tcPr>
                </a:tc>
                <a:extLst>
                  <a:ext uri="{0D108BD9-81ED-4DB2-BD59-A6C34878D82A}">
                    <a16:rowId xmlns:a16="http://schemas.microsoft.com/office/drawing/2014/main" val="2036788797"/>
                  </a:ext>
                </a:extLst>
              </a:tr>
              <a:tr h="292694">
                <a:tc>
                  <a:txBody>
                    <a:bodyPr/>
                    <a:lstStyle/>
                    <a:p>
                      <a:pPr algn="ctr" rtl="0" fontAlgn="base"/>
                      <a:r>
                        <a:rPr lang="en-GB" sz="1400" b="0" i="0" dirty="0">
                          <a:effectLst/>
                          <a:latin typeface="Calibri" panose="020F0502020204030204" pitchFamily="34" charset="0"/>
                        </a:rPr>
                        <a:t>Intermediate Voice/Piano </a:t>
                      </a:r>
                      <a:endParaRPr lang="en-GB" sz="1400" b="0" i="0" dirty="0">
                        <a:effectLst/>
                      </a:endParaRPr>
                    </a:p>
                  </a:txBody>
                  <a:tcPr marL="67545" marR="67545" marT="33772" marB="33772">
                    <a:lnL w="9525" cap="flat" cmpd="sng" algn="ctr">
                      <a:solidFill>
                        <a:srgbClr val="E08E36"/>
                      </a:solidFill>
                      <a:prstDash val="solid"/>
                      <a:round/>
                      <a:headEnd type="none" w="med" len="med"/>
                      <a:tailEnd type="none" w="med" len="med"/>
                    </a:lnL>
                    <a:lnR w="9525" cap="flat" cmpd="sng" algn="ctr">
                      <a:solidFill>
                        <a:srgbClr val="E08E36"/>
                      </a:solidFill>
                      <a:prstDash val="solid"/>
                      <a:round/>
                      <a:headEnd type="none" w="med" len="med"/>
                      <a:tailEnd type="none" w="med" len="med"/>
                    </a:lnR>
                    <a:lnT w="9525" cap="flat" cmpd="sng" algn="ctr">
                      <a:solidFill>
                        <a:srgbClr val="E08836"/>
                      </a:solidFill>
                      <a:prstDash val="solid"/>
                      <a:round/>
                      <a:headEnd type="none" w="med" len="med"/>
                      <a:tailEnd type="none" w="med" len="med"/>
                    </a:lnT>
                    <a:lnB w="9525" cap="flat" cmpd="sng" algn="ctr">
                      <a:solidFill>
                        <a:srgbClr val="E08E36"/>
                      </a:solidFill>
                      <a:prstDash val="solid"/>
                      <a:round/>
                      <a:headEnd type="none" w="med" len="med"/>
                      <a:tailEnd type="none" w="med" len="med"/>
                    </a:lnB>
                  </a:tcPr>
                </a:tc>
                <a:tc>
                  <a:txBody>
                    <a:bodyPr/>
                    <a:lstStyle/>
                    <a:p>
                      <a:pPr algn="ctr" rtl="0" fontAlgn="base"/>
                      <a:r>
                        <a:rPr lang="en-GB" sz="1400" b="0" i="0" dirty="0">
                          <a:effectLst/>
                          <a:latin typeface="Calibri" panose="020F0502020204030204" pitchFamily="34" charset="0"/>
                        </a:rPr>
                        <a:t>Adele Set fire to the rain  </a:t>
                      </a:r>
                      <a:r>
                        <a:rPr lang="en-GB" sz="1400" b="0" i="0" dirty="0">
                          <a:effectLst/>
                          <a:latin typeface="+mn-lt"/>
                        </a:rPr>
                        <a:t>  </a:t>
                      </a:r>
                      <a:r>
                        <a:rPr lang="en-GB" sz="1400" b="0" i="0" dirty="0">
                          <a:effectLst/>
                          <a:latin typeface="Calibri" panose="020F0502020204030204" pitchFamily="34" charset="0"/>
                        </a:rPr>
                        <a:t>B.o.B. Airplanes  </a:t>
                      </a:r>
                      <a:endParaRPr lang="en-GB" sz="1400" b="0" i="0" dirty="0">
                        <a:effectLst/>
                      </a:endParaRPr>
                    </a:p>
                  </a:txBody>
                  <a:tcPr marL="67545" marR="67545" marT="33772" marB="33772">
                    <a:lnL w="9525" cap="flat" cmpd="sng" algn="ctr">
                      <a:solidFill>
                        <a:srgbClr val="E08E36"/>
                      </a:solidFill>
                      <a:prstDash val="solid"/>
                      <a:round/>
                      <a:headEnd type="none" w="med" len="med"/>
                      <a:tailEnd type="none" w="med" len="med"/>
                    </a:lnL>
                    <a:lnR w="9525" cap="flat" cmpd="sng" algn="ctr">
                      <a:solidFill>
                        <a:srgbClr val="E09236"/>
                      </a:solidFill>
                      <a:prstDash val="solid"/>
                      <a:round/>
                      <a:headEnd type="none" w="med" len="med"/>
                      <a:tailEnd type="none" w="med" len="med"/>
                    </a:lnR>
                    <a:lnT w="9525" cap="flat" cmpd="sng" algn="ctr">
                      <a:solidFill>
                        <a:srgbClr val="608836"/>
                      </a:solidFill>
                      <a:prstDash val="solid"/>
                      <a:round/>
                      <a:headEnd type="none" w="med" len="med"/>
                      <a:tailEnd type="none" w="med" len="med"/>
                    </a:lnT>
                    <a:lnB w="9525" cap="flat" cmpd="sng" algn="ctr">
                      <a:solidFill>
                        <a:srgbClr val="E09236"/>
                      </a:solidFill>
                      <a:prstDash val="solid"/>
                      <a:round/>
                      <a:headEnd type="none" w="med" len="med"/>
                      <a:tailEnd type="none" w="med" len="med"/>
                    </a:lnB>
                  </a:tcPr>
                </a:tc>
                <a:extLst>
                  <a:ext uri="{0D108BD9-81ED-4DB2-BD59-A6C34878D82A}">
                    <a16:rowId xmlns:a16="http://schemas.microsoft.com/office/drawing/2014/main" val="2103733890"/>
                  </a:ext>
                </a:extLst>
              </a:tr>
              <a:tr h="270179">
                <a:tc>
                  <a:txBody>
                    <a:bodyPr/>
                    <a:lstStyle/>
                    <a:p>
                      <a:pPr algn="ctr" rtl="0" fontAlgn="base"/>
                      <a:r>
                        <a:rPr lang="en-GB" sz="1400" b="0" i="0">
                          <a:effectLst/>
                          <a:latin typeface="Calibri" panose="020F0502020204030204" pitchFamily="34" charset="0"/>
                        </a:rPr>
                        <a:t>Beginner Guitar </a:t>
                      </a:r>
                      <a:endParaRPr lang="en-GB" sz="1400" b="0" i="0">
                        <a:effectLst/>
                      </a:endParaRPr>
                    </a:p>
                  </a:txBody>
                  <a:tcPr marL="67545" marR="67545" marT="33772" marB="33772">
                    <a:lnL w="9525" cap="flat" cmpd="sng" algn="ctr">
                      <a:solidFill>
                        <a:srgbClr val="E09A36"/>
                      </a:solidFill>
                      <a:prstDash val="solid"/>
                      <a:round/>
                      <a:headEnd type="none" w="med" len="med"/>
                      <a:tailEnd type="none" w="med" len="med"/>
                    </a:lnL>
                    <a:lnR w="9525" cap="flat" cmpd="sng" algn="ctr">
                      <a:solidFill>
                        <a:srgbClr val="E09A36"/>
                      </a:solidFill>
                      <a:prstDash val="solid"/>
                      <a:round/>
                      <a:headEnd type="none" w="med" len="med"/>
                      <a:tailEnd type="none" w="med" len="med"/>
                    </a:lnR>
                    <a:lnT w="9525" cap="flat" cmpd="sng" algn="ctr">
                      <a:solidFill>
                        <a:srgbClr val="E08E36"/>
                      </a:solidFill>
                      <a:prstDash val="solid"/>
                      <a:round/>
                      <a:headEnd type="none" w="med" len="med"/>
                      <a:tailEnd type="none" w="med" len="med"/>
                    </a:lnT>
                    <a:lnB w="9525" cap="flat" cmpd="sng" algn="ctr">
                      <a:solidFill>
                        <a:srgbClr val="E09A36"/>
                      </a:solidFill>
                      <a:prstDash val="solid"/>
                      <a:round/>
                      <a:headEnd type="none" w="med" len="med"/>
                      <a:tailEnd type="none" w="med" len="med"/>
                    </a:lnB>
                  </a:tcPr>
                </a:tc>
                <a:tc>
                  <a:txBody>
                    <a:bodyPr/>
                    <a:lstStyle/>
                    <a:p>
                      <a:pPr algn="ctr" rtl="0" fontAlgn="base"/>
                      <a:r>
                        <a:rPr lang="en-GB" sz="1400" b="0" i="0" dirty="0">
                          <a:effectLst/>
                          <a:latin typeface="Calibri" panose="020F0502020204030204" pitchFamily="34" charset="0"/>
                        </a:rPr>
                        <a:t>Radiohead – Creep  </a:t>
                      </a:r>
                      <a:r>
                        <a:rPr lang="en-GB" sz="1400" b="0" i="0" dirty="0">
                          <a:effectLst/>
                          <a:latin typeface="+mn-lt"/>
                        </a:rPr>
                        <a:t>  </a:t>
                      </a:r>
                      <a:r>
                        <a:rPr lang="en-GB" sz="1400" b="0" i="0" dirty="0" err="1">
                          <a:effectLst/>
                          <a:latin typeface="Calibri" panose="020F0502020204030204" pitchFamily="34" charset="0"/>
                        </a:rPr>
                        <a:t>Razorlight</a:t>
                      </a:r>
                      <a:r>
                        <a:rPr lang="en-GB" sz="1400" b="0" i="0" dirty="0">
                          <a:effectLst/>
                          <a:latin typeface="Calibri" panose="020F0502020204030204" pitchFamily="34" charset="0"/>
                        </a:rPr>
                        <a:t> – Golden Touch  </a:t>
                      </a:r>
                      <a:endParaRPr lang="en-GB" sz="1400" b="0" i="0" dirty="0">
                        <a:effectLst/>
                      </a:endParaRPr>
                    </a:p>
                  </a:txBody>
                  <a:tcPr marL="67545" marR="67545" marT="33772" marB="33772">
                    <a:lnL w="9525" cap="flat" cmpd="sng" algn="ctr">
                      <a:solidFill>
                        <a:srgbClr val="E09A36"/>
                      </a:solidFill>
                      <a:prstDash val="solid"/>
                      <a:round/>
                      <a:headEnd type="none" w="med" len="med"/>
                      <a:tailEnd type="none" w="med" len="med"/>
                    </a:lnL>
                    <a:lnR w="9525" cap="flat" cmpd="sng" algn="ctr">
                      <a:solidFill>
                        <a:srgbClr val="209936"/>
                      </a:solidFill>
                      <a:prstDash val="solid"/>
                      <a:round/>
                      <a:headEnd type="none" w="med" len="med"/>
                      <a:tailEnd type="none" w="med" len="med"/>
                    </a:lnR>
                    <a:lnT w="9525" cap="flat" cmpd="sng" algn="ctr">
                      <a:solidFill>
                        <a:srgbClr val="E09236"/>
                      </a:solidFill>
                      <a:prstDash val="solid"/>
                      <a:round/>
                      <a:headEnd type="none" w="med" len="med"/>
                      <a:tailEnd type="none" w="med" len="med"/>
                    </a:lnT>
                    <a:lnB w="9525" cap="flat" cmpd="sng" algn="ctr">
                      <a:solidFill>
                        <a:srgbClr val="209936"/>
                      </a:solidFill>
                      <a:prstDash val="solid"/>
                      <a:round/>
                      <a:headEnd type="none" w="med" len="med"/>
                      <a:tailEnd type="none" w="med" len="med"/>
                    </a:lnB>
                  </a:tcPr>
                </a:tc>
                <a:extLst>
                  <a:ext uri="{0D108BD9-81ED-4DB2-BD59-A6C34878D82A}">
                    <a16:rowId xmlns:a16="http://schemas.microsoft.com/office/drawing/2014/main" val="671621071"/>
                  </a:ext>
                </a:extLst>
              </a:tr>
              <a:tr h="270179">
                <a:tc>
                  <a:txBody>
                    <a:bodyPr/>
                    <a:lstStyle/>
                    <a:p>
                      <a:pPr algn="ctr" rtl="0" fontAlgn="base"/>
                      <a:r>
                        <a:rPr lang="en-GB" sz="1400" b="0" i="0">
                          <a:effectLst/>
                          <a:latin typeface="Calibri" panose="020F0502020204030204" pitchFamily="34" charset="0"/>
                        </a:rPr>
                        <a:t>Intermediate Guitar </a:t>
                      </a:r>
                      <a:endParaRPr lang="en-GB" sz="1400" b="0" i="0">
                        <a:effectLst/>
                      </a:endParaRPr>
                    </a:p>
                  </a:txBody>
                  <a:tcPr marL="67545" marR="67545" marT="33772" marB="33772">
                    <a:lnL w="9525" cap="flat" cmpd="sng" algn="ctr">
                      <a:solidFill>
                        <a:srgbClr val="E0A536"/>
                      </a:solidFill>
                      <a:prstDash val="solid"/>
                      <a:round/>
                      <a:headEnd type="none" w="med" len="med"/>
                      <a:tailEnd type="none" w="med" len="med"/>
                    </a:lnL>
                    <a:lnR w="9525" cap="flat" cmpd="sng" algn="ctr">
                      <a:solidFill>
                        <a:srgbClr val="E0A536"/>
                      </a:solidFill>
                      <a:prstDash val="solid"/>
                      <a:round/>
                      <a:headEnd type="none" w="med" len="med"/>
                      <a:tailEnd type="none" w="med" len="med"/>
                    </a:lnR>
                    <a:lnT w="9525" cap="flat" cmpd="sng" algn="ctr">
                      <a:solidFill>
                        <a:srgbClr val="E09A36"/>
                      </a:solidFill>
                      <a:prstDash val="solid"/>
                      <a:round/>
                      <a:headEnd type="none" w="med" len="med"/>
                      <a:tailEnd type="none" w="med" len="med"/>
                    </a:lnT>
                    <a:lnB w="9525" cap="flat" cmpd="sng" algn="ctr">
                      <a:solidFill>
                        <a:srgbClr val="E0A536"/>
                      </a:solidFill>
                      <a:prstDash val="solid"/>
                      <a:round/>
                      <a:headEnd type="none" w="med" len="med"/>
                      <a:tailEnd type="none" w="med" len="med"/>
                    </a:lnB>
                  </a:tcPr>
                </a:tc>
                <a:tc>
                  <a:txBody>
                    <a:bodyPr/>
                    <a:lstStyle/>
                    <a:p>
                      <a:pPr algn="ctr" rtl="0" fontAlgn="base"/>
                      <a:r>
                        <a:rPr lang="en-GB" sz="1400" b="0" i="0" dirty="0">
                          <a:effectLst/>
                          <a:latin typeface="Calibri" panose="020F0502020204030204" pitchFamily="34" charset="0"/>
                        </a:rPr>
                        <a:t>Paolo Nutini – Jenny Don’t </a:t>
                      </a:r>
                      <a:r>
                        <a:rPr lang="en-GB" sz="1400" b="0" i="0" dirty="0">
                          <a:effectLst/>
                          <a:latin typeface="+mn-lt"/>
                        </a:rPr>
                        <a:t>  </a:t>
                      </a:r>
                      <a:r>
                        <a:rPr lang="en-GB" sz="1400" b="0" i="0" dirty="0">
                          <a:effectLst/>
                          <a:latin typeface="Calibri" panose="020F0502020204030204" pitchFamily="34" charset="0"/>
                        </a:rPr>
                        <a:t>Foo Fighters – The Pretender </a:t>
                      </a:r>
                      <a:endParaRPr lang="en-GB" sz="1400" b="0" i="0" dirty="0">
                        <a:effectLst/>
                      </a:endParaRPr>
                    </a:p>
                  </a:txBody>
                  <a:tcPr marL="67545" marR="67545" marT="33772" marB="33772">
                    <a:lnL w="9525" cap="flat" cmpd="sng" algn="ctr">
                      <a:solidFill>
                        <a:srgbClr val="E0A536"/>
                      </a:solidFill>
                      <a:prstDash val="solid"/>
                      <a:round/>
                      <a:headEnd type="none" w="med" len="med"/>
                      <a:tailEnd type="none" w="med" len="med"/>
                    </a:lnL>
                    <a:lnR w="9525" cap="flat" cmpd="sng" algn="ctr">
                      <a:solidFill>
                        <a:srgbClr val="60AD36"/>
                      </a:solidFill>
                      <a:prstDash val="solid"/>
                      <a:round/>
                      <a:headEnd type="none" w="med" len="med"/>
                      <a:tailEnd type="none" w="med" len="med"/>
                    </a:lnR>
                    <a:lnT w="9525" cap="flat" cmpd="sng" algn="ctr">
                      <a:solidFill>
                        <a:srgbClr val="209936"/>
                      </a:solidFill>
                      <a:prstDash val="solid"/>
                      <a:round/>
                      <a:headEnd type="none" w="med" len="med"/>
                      <a:tailEnd type="none" w="med" len="med"/>
                    </a:lnT>
                    <a:lnB w="9525" cap="flat" cmpd="sng" algn="ctr">
                      <a:solidFill>
                        <a:srgbClr val="60AD36"/>
                      </a:solidFill>
                      <a:prstDash val="solid"/>
                      <a:round/>
                      <a:headEnd type="none" w="med" len="med"/>
                      <a:tailEnd type="none" w="med" len="med"/>
                    </a:lnB>
                  </a:tcPr>
                </a:tc>
                <a:extLst>
                  <a:ext uri="{0D108BD9-81ED-4DB2-BD59-A6C34878D82A}">
                    <a16:rowId xmlns:a16="http://schemas.microsoft.com/office/drawing/2014/main" val="3543575238"/>
                  </a:ext>
                </a:extLst>
              </a:tr>
              <a:tr h="270179">
                <a:tc>
                  <a:txBody>
                    <a:bodyPr/>
                    <a:lstStyle/>
                    <a:p>
                      <a:pPr algn="ctr" rtl="0" fontAlgn="base"/>
                      <a:r>
                        <a:rPr lang="en-GB" sz="1400" b="0" i="0">
                          <a:effectLst/>
                          <a:latin typeface="Calibri" panose="020F0502020204030204" pitchFamily="34" charset="0"/>
                        </a:rPr>
                        <a:t>Advanced Guitar </a:t>
                      </a:r>
                      <a:endParaRPr lang="en-GB" sz="1400" b="0" i="0">
                        <a:effectLst/>
                      </a:endParaRPr>
                    </a:p>
                  </a:txBody>
                  <a:tcPr marL="67545" marR="67545" marT="33772" marB="33772">
                    <a:lnL w="9525" cap="flat" cmpd="sng" algn="ctr">
                      <a:solidFill>
                        <a:srgbClr val="E0A636"/>
                      </a:solidFill>
                      <a:prstDash val="solid"/>
                      <a:round/>
                      <a:headEnd type="none" w="med" len="med"/>
                      <a:tailEnd type="none" w="med" len="med"/>
                    </a:lnL>
                    <a:lnR w="9525" cap="flat" cmpd="sng" algn="ctr">
                      <a:solidFill>
                        <a:srgbClr val="E0A636"/>
                      </a:solidFill>
                      <a:prstDash val="solid"/>
                      <a:round/>
                      <a:headEnd type="none" w="med" len="med"/>
                      <a:tailEnd type="none" w="med" len="med"/>
                    </a:lnR>
                    <a:lnT w="9525" cap="flat" cmpd="sng" algn="ctr">
                      <a:solidFill>
                        <a:srgbClr val="E0A536"/>
                      </a:solidFill>
                      <a:prstDash val="solid"/>
                      <a:round/>
                      <a:headEnd type="none" w="med" len="med"/>
                      <a:tailEnd type="none" w="med" len="med"/>
                    </a:lnT>
                    <a:lnB w="9525" cap="flat" cmpd="sng" algn="ctr">
                      <a:solidFill>
                        <a:srgbClr val="E0A636"/>
                      </a:solidFill>
                      <a:prstDash val="solid"/>
                      <a:round/>
                      <a:headEnd type="none" w="med" len="med"/>
                      <a:tailEnd type="none" w="med" len="med"/>
                    </a:lnB>
                  </a:tcPr>
                </a:tc>
                <a:tc>
                  <a:txBody>
                    <a:bodyPr/>
                    <a:lstStyle/>
                    <a:p>
                      <a:pPr algn="ctr" rtl="0" fontAlgn="base"/>
                      <a:r>
                        <a:rPr lang="en-GB" sz="1400" b="0" i="0" dirty="0">
                          <a:effectLst/>
                          <a:latin typeface="Calibri" panose="020F0502020204030204" pitchFamily="34" charset="0"/>
                        </a:rPr>
                        <a:t>Stevie Ray Vaughn – Scuttle </a:t>
                      </a:r>
                      <a:r>
                        <a:rPr lang="en-GB" sz="1400" b="0" i="0" dirty="0" err="1">
                          <a:effectLst/>
                          <a:latin typeface="Calibri" panose="020F0502020204030204" pitchFamily="34" charset="0"/>
                        </a:rPr>
                        <a:t>Buttin</a:t>
                      </a:r>
                      <a:r>
                        <a:rPr lang="en-GB" sz="1400" b="0" i="0" dirty="0">
                          <a:effectLst/>
                          <a:latin typeface="Calibri" panose="020F0502020204030204" pitchFamily="34" charset="0"/>
                        </a:rPr>
                        <a:t>’ </a:t>
                      </a:r>
                      <a:r>
                        <a:rPr lang="en-GB" sz="1400" b="0" i="0" dirty="0">
                          <a:effectLst/>
                          <a:latin typeface="+mn-lt"/>
                        </a:rPr>
                        <a:t>  </a:t>
                      </a:r>
                      <a:r>
                        <a:rPr lang="en-GB" sz="1400" b="0" i="0" dirty="0">
                          <a:effectLst/>
                          <a:latin typeface="Calibri" panose="020F0502020204030204" pitchFamily="34" charset="0"/>
                        </a:rPr>
                        <a:t>Steve </a:t>
                      </a:r>
                      <a:r>
                        <a:rPr lang="en-GB" sz="1400" b="0" i="0" dirty="0" err="1">
                          <a:effectLst/>
                          <a:latin typeface="Calibri" panose="020F0502020204030204" pitchFamily="34" charset="0"/>
                        </a:rPr>
                        <a:t>Vai</a:t>
                      </a:r>
                      <a:r>
                        <a:rPr lang="en-GB" sz="1400" b="0" i="0" dirty="0">
                          <a:effectLst/>
                          <a:latin typeface="Calibri" panose="020F0502020204030204" pitchFamily="34" charset="0"/>
                        </a:rPr>
                        <a:t> – For the Love Of God</a:t>
                      </a:r>
                      <a:endParaRPr lang="en-GB" sz="1400" b="0" i="0" dirty="0">
                        <a:effectLst/>
                      </a:endParaRPr>
                    </a:p>
                  </a:txBody>
                  <a:tcPr marL="67545" marR="67545" marT="33772" marB="33772">
                    <a:lnL w="9525" cap="flat" cmpd="sng" algn="ctr">
                      <a:solidFill>
                        <a:srgbClr val="E0A636"/>
                      </a:solidFill>
                      <a:prstDash val="solid"/>
                      <a:round/>
                      <a:headEnd type="none" w="med" len="med"/>
                      <a:tailEnd type="none" w="med" len="med"/>
                    </a:lnL>
                    <a:lnR w="9525" cap="flat" cmpd="sng" algn="ctr">
                      <a:solidFill>
                        <a:srgbClr val="A0AF36"/>
                      </a:solidFill>
                      <a:prstDash val="solid"/>
                      <a:round/>
                      <a:headEnd type="none" w="med" len="med"/>
                      <a:tailEnd type="none" w="med" len="med"/>
                    </a:lnR>
                    <a:lnT w="9525" cap="flat" cmpd="sng" algn="ctr">
                      <a:solidFill>
                        <a:srgbClr val="60AD36"/>
                      </a:solidFill>
                      <a:prstDash val="solid"/>
                      <a:round/>
                      <a:headEnd type="none" w="med" len="med"/>
                      <a:tailEnd type="none" w="med" len="med"/>
                    </a:lnT>
                    <a:lnB w="9525" cap="flat" cmpd="sng" algn="ctr">
                      <a:solidFill>
                        <a:srgbClr val="A0AF36"/>
                      </a:solidFill>
                      <a:prstDash val="solid"/>
                      <a:round/>
                      <a:headEnd type="none" w="med" len="med"/>
                      <a:tailEnd type="none" w="med" len="med"/>
                    </a:lnB>
                  </a:tcPr>
                </a:tc>
                <a:extLst>
                  <a:ext uri="{0D108BD9-81ED-4DB2-BD59-A6C34878D82A}">
                    <a16:rowId xmlns:a16="http://schemas.microsoft.com/office/drawing/2014/main" val="1762628549"/>
                  </a:ext>
                </a:extLst>
              </a:tr>
              <a:tr h="270179">
                <a:tc>
                  <a:txBody>
                    <a:bodyPr/>
                    <a:lstStyle/>
                    <a:p>
                      <a:pPr algn="ctr" rtl="0" fontAlgn="base"/>
                      <a:r>
                        <a:rPr lang="en-GB" sz="1400" b="0" i="0">
                          <a:effectLst/>
                          <a:latin typeface="Calibri" panose="020F0502020204030204" pitchFamily="34" charset="0"/>
                        </a:rPr>
                        <a:t>Beginner Bass </a:t>
                      </a:r>
                      <a:endParaRPr lang="en-GB" sz="1400" b="0" i="0">
                        <a:effectLst/>
                      </a:endParaRPr>
                    </a:p>
                  </a:txBody>
                  <a:tcPr marL="67545" marR="67545" marT="33772" marB="33772">
                    <a:lnL w="9525" cap="flat" cmpd="sng" algn="ctr">
                      <a:solidFill>
                        <a:srgbClr val="60BE36"/>
                      </a:solidFill>
                      <a:prstDash val="solid"/>
                      <a:round/>
                      <a:headEnd type="none" w="med" len="med"/>
                      <a:tailEnd type="none" w="med" len="med"/>
                    </a:lnL>
                    <a:lnR w="9525" cap="flat" cmpd="sng" algn="ctr">
                      <a:solidFill>
                        <a:srgbClr val="60BE36"/>
                      </a:solidFill>
                      <a:prstDash val="solid"/>
                      <a:round/>
                      <a:headEnd type="none" w="med" len="med"/>
                      <a:tailEnd type="none" w="med" len="med"/>
                    </a:lnR>
                    <a:lnT w="9525" cap="flat" cmpd="sng" algn="ctr">
                      <a:solidFill>
                        <a:srgbClr val="E0A636"/>
                      </a:solidFill>
                      <a:prstDash val="solid"/>
                      <a:round/>
                      <a:headEnd type="none" w="med" len="med"/>
                      <a:tailEnd type="none" w="med" len="med"/>
                    </a:lnT>
                    <a:lnB w="9525" cap="flat" cmpd="sng" algn="ctr">
                      <a:solidFill>
                        <a:srgbClr val="60BE36"/>
                      </a:solidFill>
                      <a:prstDash val="solid"/>
                      <a:round/>
                      <a:headEnd type="none" w="med" len="med"/>
                      <a:tailEnd type="none" w="med" len="med"/>
                    </a:lnB>
                  </a:tcPr>
                </a:tc>
                <a:tc>
                  <a:txBody>
                    <a:bodyPr/>
                    <a:lstStyle/>
                    <a:p>
                      <a:pPr algn="ctr" rtl="0" fontAlgn="base"/>
                      <a:r>
                        <a:rPr lang="en-GB" sz="1400" b="0" i="0" dirty="0">
                          <a:effectLst/>
                          <a:latin typeface="Calibri" panose="020F0502020204030204" pitchFamily="34" charset="0"/>
                        </a:rPr>
                        <a:t>The Wombats -Moving To New York </a:t>
                      </a:r>
                      <a:r>
                        <a:rPr lang="en-GB" sz="1400" b="0" i="0" dirty="0">
                          <a:effectLst/>
                          <a:latin typeface="+mn-lt"/>
                        </a:rPr>
                        <a:t>  </a:t>
                      </a:r>
                      <a:r>
                        <a:rPr lang="en-GB" sz="1400" b="0" i="0" dirty="0">
                          <a:effectLst/>
                          <a:latin typeface="Calibri" panose="020F0502020204030204" pitchFamily="34" charset="0"/>
                        </a:rPr>
                        <a:t>Muse – Time is Running Out </a:t>
                      </a:r>
                      <a:endParaRPr lang="en-GB" sz="1400" b="0" i="0" dirty="0">
                        <a:effectLst/>
                      </a:endParaRPr>
                    </a:p>
                  </a:txBody>
                  <a:tcPr marL="67545" marR="67545" marT="33772" marB="33772">
                    <a:lnL w="9525" cap="flat" cmpd="sng" algn="ctr">
                      <a:solidFill>
                        <a:srgbClr val="60BE36"/>
                      </a:solidFill>
                      <a:prstDash val="solid"/>
                      <a:round/>
                      <a:headEnd type="none" w="med" len="med"/>
                      <a:tailEnd type="none" w="med" len="med"/>
                    </a:lnL>
                    <a:lnR w="9525" cap="flat" cmpd="sng" algn="ctr">
                      <a:solidFill>
                        <a:srgbClr val="60C036"/>
                      </a:solidFill>
                      <a:prstDash val="solid"/>
                      <a:round/>
                      <a:headEnd type="none" w="med" len="med"/>
                      <a:tailEnd type="none" w="med" len="med"/>
                    </a:lnR>
                    <a:lnT w="9525" cap="flat" cmpd="sng" algn="ctr">
                      <a:solidFill>
                        <a:srgbClr val="A0AF36"/>
                      </a:solidFill>
                      <a:prstDash val="solid"/>
                      <a:round/>
                      <a:headEnd type="none" w="med" len="med"/>
                      <a:tailEnd type="none" w="med" len="med"/>
                    </a:lnT>
                    <a:lnB w="9525" cap="flat" cmpd="sng" algn="ctr">
                      <a:solidFill>
                        <a:srgbClr val="60C036"/>
                      </a:solidFill>
                      <a:prstDash val="solid"/>
                      <a:round/>
                      <a:headEnd type="none" w="med" len="med"/>
                      <a:tailEnd type="none" w="med" len="med"/>
                    </a:lnB>
                  </a:tcPr>
                </a:tc>
                <a:extLst>
                  <a:ext uri="{0D108BD9-81ED-4DB2-BD59-A6C34878D82A}">
                    <a16:rowId xmlns:a16="http://schemas.microsoft.com/office/drawing/2014/main" val="736393732"/>
                  </a:ext>
                </a:extLst>
              </a:tr>
              <a:tr h="270179">
                <a:tc>
                  <a:txBody>
                    <a:bodyPr/>
                    <a:lstStyle/>
                    <a:p>
                      <a:pPr algn="ctr" rtl="0" fontAlgn="base"/>
                      <a:r>
                        <a:rPr lang="en-GB" sz="1400" b="0" i="0">
                          <a:effectLst/>
                          <a:latin typeface="Calibri" panose="020F0502020204030204" pitchFamily="34" charset="0"/>
                        </a:rPr>
                        <a:t>Intermediate Bass </a:t>
                      </a:r>
                      <a:endParaRPr lang="en-GB" sz="1400" b="0" i="0">
                        <a:effectLst/>
                      </a:endParaRPr>
                    </a:p>
                  </a:txBody>
                  <a:tcPr marL="67545" marR="67545" marT="33772" marB="33772">
                    <a:lnL w="9525" cap="flat" cmpd="sng" algn="ctr">
                      <a:solidFill>
                        <a:srgbClr val="E0C036"/>
                      </a:solidFill>
                      <a:prstDash val="solid"/>
                      <a:round/>
                      <a:headEnd type="none" w="med" len="med"/>
                      <a:tailEnd type="none" w="med" len="med"/>
                    </a:lnL>
                    <a:lnR w="9525" cap="flat" cmpd="sng" algn="ctr">
                      <a:solidFill>
                        <a:srgbClr val="E0C036"/>
                      </a:solidFill>
                      <a:prstDash val="solid"/>
                      <a:round/>
                      <a:headEnd type="none" w="med" len="med"/>
                      <a:tailEnd type="none" w="med" len="med"/>
                    </a:lnR>
                    <a:lnT w="9525" cap="flat" cmpd="sng" algn="ctr">
                      <a:solidFill>
                        <a:srgbClr val="60BE36"/>
                      </a:solidFill>
                      <a:prstDash val="solid"/>
                      <a:round/>
                      <a:headEnd type="none" w="med" len="med"/>
                      <a:tailEnd type="none" w="med" len="med"/>
                    </a:lnT>
                    <a:lnB w="9525" cap="flat" cmpd="sng" algn="ctr">
                      <a:solidFill>
                        <a:srgbClr val="E0C036"/>
                      </a:solidFill>
                      <a:prstDash val="solid"/>
                      <a:round/>
                      <a:headEnd type="none" w="med" len="med"/>
                      <a:tailEnd type="none" w="med" len="med"/>
                    </a:lnB>
                  </a:tcPr>
                </a:tc>
                <a:tc>
                  <a:txBody>
                    <a:bodyPr/>
                    <a:lstStyle/>
                    <a:p>
                      <a:pPr algn="ctr" rtl="0" fontAlgn="base"/>
                      <a:r>
                        <a:rPr lang="en-GB" sz="1400" b="0" i="0" dirty="0">
                          <a:effectLst/>
                          <a:latin typeface="Calibri" panose="020F0502020204030204" pitchFamily="34" charset="0"/>
                        </a:rPr>
                        <a:t>Troup, Simon- Alka Seltzer  </a:t>
                      </a:r>
                      <a:r>
                        <a:rPr lang="en-GB" sz="1400" b="0" i="0" dirty="0">
                          <a:effectLst/>
                          <a:latin typeface="+mn-lt"/>
                        </a:rPr>
                        <a:t> </a:t>
                      </a:r>
                      <a:r>
                        <a:rPr lang="en-GB" sz="1400" b="0" i="0" dirty="0">
                          <a:effectLst/>
                          <a:latin typeface="Calibri" panose="020F0502020204030204" pitchFamily="34" charset="0"/>
                        </a:rPr>
                        <a:t>Muse Time is running out  </a:t>
                      </a:r>
                      <a:endParaRPr lang="en-GB" sz="1400" b="0" i="0" dirty="0">
                        <a:effectLst/>
                      </a:endParaRPr>
                    </a:p>
                  </a:txBody>
                  <a:tcPr marL="67545" marR="67545" marT="33772" marB="33772">
                    <a:lnL w="9525" cap="flat" cmpd="sng" algn="ctr">
                      <a:solidFill>
                        <a:srgbClr val="E0C036"/>
                      </a:solidFill>
                      <a:prstDash val="solid"/>
                      <a:round/>
                      <a:headEnd type="none" w="med" len="med"/>
                      <a:tailEnd type="none" w="med" len="med"/>
                    </a:lnL>
                    <a:lnR w="9525" cap="flat" cmpd="sng" algn="ctr">
                      <a:solidFill>
                        <a:srgbClr val="60B136"/>
                      </a:solidFill>
                      <a:prstDash val="solid"/>
                      <a:round/>
                      <a:headEnd type="none" w="med" len="med"/>
                      <a:tailEnd type="none" w="med" len="med"/>
                    </a:lnR>
                    <a:lnT w="9525" cap="flat" cmpd="sng" algn="ctr">
                      <a:solidFill>
                        <a:srgbClr val="60C036"/>
                      </a:solidFill>
                      <a:prstDash val="solid"/>
                      <a:round/>
                      <a:headEnd type="none" w="med" len="med"/>
                      <a:tailEnd type="none" w="med" len="med"/>
                    </a:lnT>
                    <a:lnB w="9525" cap="flat" cmpd="sng" algn="ctr">
                      <a:solidFill>
                        <a:srgbClr val="60B136"/>
                      </a:solidFill>
                      <a:prstDash val="solid"/>
                      <a:round/>
                      <a:headEnd type="none" w="med" len="med"/>
                      <a:tailEnd type="none" w="med" len="med"/>
                    </a:lnB>
                  </a:tcPr>
                </a:tc>
                <a:extLst>
                  <a:ext uri="{0D108BD9-81ED-4DB2-BD59-A6C34878D82A}">
                    <a16:rowId xmlns:a16="http://schemas.microsoft.com/office/drawing/2014/main" val="1595925037"/>
                  </a:ext>
                </a:extLst>
              </a:tr>
              <a:tr h="270179">
                <a:tc>
                  <a:txBody>
                    <a:bodyPr/>
                    <a:lstStyle/>
                    <a:p>
                      <a:pPr algn="ctr" rtl="0" fontAlgn="base"/>
                      <a:r>
                        <a:rPr lang="en-GB" sz="1400" b="0" i="0">
                          <a:effectLst/>
                          <a:latin typeface="Calibri" panose="020F0502020204030204" pitchFamily="34" charset="0"/>
                        </a:rPr>
                        <a:t>Advanced Bass </a:t>
                      </a:r>
                      <a:endParaRPr lang="en-GB" sz="1400" b="0" i="0">
                        <a:effectLst/>
                      </a:endParaRPr>
                    </a:p>
                  </a:txBody>
                  <a:tcPr marL="67545" marR="67545" marT="33772" marB="33772">
                    <a:lnL w="9525" cap="flat" cmpd="sng" algn="ctr">
                      <a:solidFill>
                        <a:srgbClr val="60D536"/>
                      </a:solidFill>
                      <a:prstDash val="solid"/>
                      <a:round/>
                      <a:headEnd type="none" w="med" len="med"/>
                      <a:tailEnd type="none" w="med" len="med"/>
                    </a:lnL>
                    <a:lnR w="9525" cap="flat" cmpd="sng" algn="ctr">
                      <a:solidFill>
                        <a:srgbClr val="60D536"/>
                      </a:solidFill>
                      <a:prstDash val="solid"/>
                      <a:round/>
                      <a:headEnd type="none" w="med" len="med"/>
                      <a:tailEnd type="none" w="med" len="med"/>
                    </a:lnR>
                    <a:lnT w="9525" cap="flat" cmpd="sng" algn="ctr">
                      <a:solidFill>
                        <a:srgbClr val="E0C036"/>
                      </a:solidFill>
                      <a:prstDash val="solid"/>
                      <a:round/>
                      <a:headEnd type="none" w="med" len="med"/>
                      <a:tailEnd type="none" w="med" len="med"/>
                    </a:lnT>
                    <a:lnB w="9525" cap="flat" cmpd="sng" algn="ctr">
                      <a:solidFill>
                        <a:srgbClr val="60D536"/>
                      </a:solidFill>
                      <a:prstDash val="solid"/>
                      <a:round/>
                      <a:headEnd type="none" w="med" len="med"/>
                      <a:tailEnd type="none" w="med" len="med"/>
                    </a:lnB>
                  </a:tcPr>
                </a:tc>
                <a:tc>
                  <a:txBody>
                    <a:bodyPr/>
                    <a:lstStyle/>
                    <a:p>
                      <a:pPr algn="ctr" rtl="0" fontAlgn="base"/>
                      <a:r>
                        <a:rPr lang="en-GB" sz="1400" b="0" i="0" dirty="0">
                          <a:effectLst/>
                          <a:latin typeface="Calibri" panose="020F0502020204030204" pitchFamily="34" charset="0"/>
                        </a:rPr>
                        <a:t>The Wombats -Moving To New York  </a:t>
                      </a:r>
                      <a:r>
                        <a:rPr lang="en-GB" sz="1400" b="0" i="0" dirty="0">
                          <a:effectLst/>
                          <a:latin typeface="+mn-lt"/>
                        </a:rPr>
                        <a:t>  </a:t>
                      </a:r>
                      <a:r>
                        <a:rPr lang="en-GB" sz="1400" b="0" i="0" dirty="0">
                          <a:effectLst/>
                          <a:latin typeface="Calibri" panose="020F0502020204030204" pitchFamily="34" charset="0"/>
                        </a:rPr>
                        <a:t>Troup, Simon-  Alka Seltzer  </a:t>
                      </a:r>
                      <a:endParaRPr lang="en-GB" sz="1400" b="0" i="0" dirty="0">
                        <a:effectLst/>
                      </a:endParaRPr>
                    </a:p>
                  </a:txBody>
                  <a:tcPr marL="67545" marR="67545" marT="33772" marB="33772">
                    <a:lnL w="9525" cap="flat" cmpd="sng" algn="ctr">
                      <a:solidFill>
                        <a:srgbClr val="60D536"/>
                      </a:solidFill>
                      <a:prstDash val="solid"/>
                      <a:round/>
                      <a:headEnd type="none" w="med" len="med"/>
                      <a:tailEnd type="none" w="med" len="med"/>
                    </a:lnL>
                    <a:lnR w="9525" cap="flat" cmpd="sng" algn="ctr">
                      <a:solidFill>
                        <a:srgbClr val="20DF36"/>
                      </a:solidFill>
                      <a:prstDash val="solid"/>
                      <a:round/>
                      <a:headEnd type="none" w="med" len="med"/>
                      <a:tailEnd type="none" w="med" len="med"/>
                    </a:lnR>
                    <a:lnT w="9525" cap="flat" cmpd="sng" algn="ctr">
                      <a:solidFill>
                        <a:srgbClr val="60B136"/>
                      </a:solidFill>
                      <a:prstDash val="solid"/>
                      <a:round/>
                      <a:headEnd type="none" w="med" len="med"/>
                      <a:tailEnd type="none" w="med" len="med"/>
                    </a:lnT>
                    <a:lnB w="9525" cap="flat" cmpd="sng" algn="ctr">
                      <a:solidFill>
                        <a:srgbClr val="20DF36"/>
                      </a:solidFill>
                      <a:prstDash val="solid"/>
                      <a:round/>
                      <a:headEnd type="none" w="med" len="med"/>
                      <a:tailEnd type="none" w="med" len="med"/>
                    </a:lnB>
                  </a:tcPr>
                </a:tc>
                <a:extLst>
                  <a:ext uri="{0D108BD9-81ED-4DB2-BD59-A6C34878D82A}">
                    <a16:rowId xmlns:a16="http://schemas.microsoft.com/office/drawing/2014/main" val="4106749813"/>
                  </a:ext>
                </a:extLst>
              </a:tr>
              <a:tr h="270179">
                <a:tc>
                  <a:txBody>
                    <a:bodyPr/>
                    <a:lstStyle/>
                    <a:p>
                      <a:pPr algn="ctr" rtl="0" fontAlgn="base"/>
                      <a:r>
                        <a:rPr lang="en-GB" sz="1400" b="0" i="0">
                          <a:effectLst/>
                          <a:latin typeface="Calibri" panose="020F0502020204030204" pitchFamily="34" charset="0"/>
                        </a:rPr>
                        <a:t>Intermediate Native American Flute </a:t>
                      </a:r>
                      <a:endParaRPr lang="en-GB" sz="1400" b="0" i="0">
                        <a:effectLst/>
                      </a:endParaRPr>
                    </a:p>
                  </a:txBody>
                  <a:tcPr marL="67545" marR="67545" marT="33772" marB="33772">
                    <a:lnL w="9525" cap="flat" cmpd="sng" algn="ctr">
                      <a:solidFill>
                        <a:srgbClr val="A0D636"/>
                      </a:solidFill>
                      <a:prstDash val="solid"/>
                      <a:round/>
                      <a:headEnd type="none" w="med" len="med"/>
                      <a:tailEnd type="none" w="med" len="med"/>
                    </a:lnL>
                    <a:lnR w="9525" cap="flat" cmpd="sng" algn="ctr">
                      <a:solidFill>
                        <a:srgbClr val="A0D636"/>
                      </a:solidFill>
                      <a:prstDash val="solid"/>
                      <a:round/>
                      <a:headEnd type="none" w="med" len="med"/>
                      <a:tailEnd type="none" w="med" len="med"/>
                    </a:lnR>
                    <a:lnT w="9525" cap="flat" cmpd="sng" algn="ctr">
                      <a:solidFill>
                        <a:srgbClr val="60D536"/>
                      </a:solidFill>
                      <a:prstDash val="solid"/>
                      <a:round/>
                      <a:headEnd type="none" w="med" len="med"/>
                      <a:tailEnd type="none" w="med" len="med"/>
                    </a:lnT>
                    <a:lnB w="9525" cap="flat" cmpd="sng" algn="ctr">
                      <a:solidFill>
                        <a:srgbClr val="A0D636"/>
                      </a:solidFill>
                      <a:prstDash val="solid"/>
                      <a:round/>
                      <a:headEnd type="none" w="med" len="med"/>
                      <a:tailEnd type="none" w="med" len="med"/>
                    </a:lnB>
                  </a:tcPr>
                </a:tc>
                <a:tc>
                  <a:txBody>
                    <a:bodyPr/>
                    <a:lstStyle/>
                    <a:p>
                      <a:pPr algn="ctr" rtl="0" fontAlgn="base"/>
                      <a:r>
                        <a:rPr lang="en-GB" sz="1400" b="0" i="0" dirty="0">
                          <a:effectLst/>
                          <a:latin typeface="Calibri" panose="020F0502020204030204" pitchFamily="34" charset="0"/>
                        </a:rPr>
                        <a:t>Yuma Lullaby </a:t>
                      </a:r>
                      <a:r>
                        <a:rPr lang="en-GB" sz="1400" b="0" i="0" dirty="0">
                          <a:effectLst/>
                          <a:latin typeface="+mn-lt"/>
                        </a:rPr>
                        <a:t>  </a:t>
                      </a:r>
                      <a:r>
                        <a:rPr lang="en-GB" sz="1400" b="0" i="0" dirty="0" err="1">
                          <a:effectLst/>
                          <a:latin typeface="Calibri" panose="020F0502020204030204" pitchFamily="34" charset="0"/>
                        </a:rPr>
                        <a:t>Kayowajineh</a:t>
                      </a:r>
                      <a:r>
                        <a:rPr lang="en-GB" sz="1400" b="0" i="0" dirty="0">
                          <a:effectLst/>
                          <a:latin typeface="Calibri" panose="020F0502020204030204" pitchFamily="34" charset="0"/>
                        </a:rPr>
                        <a:t> </a:t>
                      </a:r>
                      <a:endParaRPr lang="en-GB" sz="1400" b="0" i="0" dirty="0">
                        <a:effectLst/>
                      </a:endParaRPr>
                    </a:p>
                  </a:txBody>
                  <a:tcPr marL="67545" marR="67545" marT="33772" marB="33772">
                    <a:lnL w="9525" cap="flat" cmpd="sng" algn="ctr">
                      <a:solidFill>
                        <a:srgbClr val="A0D636"/>
                      </a:solidFill>
                      <a:prstDash val="solid"/>
                      <a:round/>
                      <a:headEnd type="none" w="med" len="med"/>
                      <a:tailEnd type="none" w="med" len="med"/>
                    </a:lnL>
                    <a:lnR w="9525" cap="flat" cmpd="sng" algn="ctr">
                      <a:solidFill>
                        <a:srgbClr val="60E236"/>
                      </a:solidFill>
                      <a:prstDash val="solid"/>
                      <a:round/>
                      <a:headEnd type="none" w="med" len="med"/>
                      <a:tailEnd type="none" w="med" len="med"/>
                    </a:lnR>
                    <a:lnT w="9525" cap="flat" cmpd="sng" algn="ctr">
                      <a:solidFill>
                        <a:srgbClr val="20DF36"/>
                      </a:solidFill>
                      <a:prstDash val="solid"/>
                      <a:round/>
                      <a:headEnd type="none" w="med" len="med"/>
                      <a:tailEnd type="none" w="med" len="med"/>
                    </a:lnT>
                    <a:lnB w="9525" cap="flat" cmpd="sng" algn="ctr">
                      <a:solidFill>
                        <a:srgbClr val="60E236"/>
                      </a:solidFill>
                      <a:prstDash val="solid"/>
                      <a:round/>
                      <a:headEnd type="none" w="med" len="med"/>
                      <a:tailEnd type="none" w="med" len="med"/>
                    </a:lnB>
                  </a:tcPr>
                </a:tc>
                <a:extLst>
                  <a:ext uri="{0D108BD9-81ED-4DB2-BD59-A6C34878D82A}">
                    <a16:rowId xmlns:a16="http://schemas.microsoft.com/office/drawing/2014/main" val="1892259985"/>
                  </a:ext>
                </a:extLst>
              </a:tr>
              <a:tr h="270179">
                <a:tc>
                  <a:txBody>
                    <a:bodyPr/>
                    <a:lstStyle/>
                    <a:p>
                      <a:pPr algn="ctr" rtl="0" fontAlgn="base"/>
                      <a:r>
                        <a:rPr lang="en-GB" sz="1400" b="0" i="0">
                          <a:effectLst/>
                          <a:latin typeface="Calibri" panose="020F0502020204030204" pitchFamily="34" charset="0"/>
                        </a:rPr>
                        <a:t>Beginner Drums </a:t>
                      </a:r>
                      <a:endParaRPr lang="en-GB" sz="1400" b="0" i="0">
                        <a:effectLst/>
                      </a:endParaRPr>
                    </a:p>
                  </a:txBody>
                  <a:tcPr marL="67545" marR="67545" marT="33772" marB="33772">
                    <a:lnL w="9525" cap="flat" cmpd="sng" algn="ctr">
                      <a:solidFill>
                        <a:srgbClr val="20FF36"/>
                      </a:solidFill>
                      <a:prstDash val="solid"/>
                      <a:round/>
                      <a:headEnd type="none" w="med" len="med"/>
                      <a:tailEnd type="none" w="med" len="med"/>
                    </a:lnL>
                    <a:lnR w="9525" cap="flat" cmpd="sng" algn="ctr">
                      <a:solidFill>
                        <a:srgbClr val="20FF36"/>
                      </a:solidFill>
                      <a:prstDash val="solid"/>
                      <a:round/>
                      <a:headEnd type="none" w="med" len="med"/>
                      <a:tailEnd type="none" w="med" len="med"/>
                    </a:lnR>
                    <a:lnT w="9525" cap="flat" cmpd="sng" algn="ctr">
                      <a:solidFill>
                        <a:srgbClr val="A0D636"/>
                      </a:solidFill>
                      <a:prstDash val="solid"/>
                      <a:round/>
                      <a:headEnd type="none" w="med" len="med"/>
                      <a:tailEnd type="none" w="med" len="med"/>
                    </a:lnT>
                    <a:lnB w="9525" cap="flat" cmpd="sng" algn="ctr">
                      <a:solidFill>
                        <a:srgbClr val="20FF36"/>
                      </a:solidFill>
                      <a:prstDash val="solid"/>
                      <a:round/>
                      <a:headEnd type="none" w="med" len="med"/>
                      <a:tailEnd type="none" w="med" len="med"/>
                    </a:lnB>
                  </a:tcPr>
                </a:tc>
                <a:tc>
                  <a:txBody>
                    <a:bodyPr/>
                    <a:lstStyle/>
                    <a:p>
                      <a:pPr algn="ctr" rtl="0" fontAlgn="base"/>
                      <a:r>
                        <a:rPr lang="en-GB" sz="1400" b="0" i="0" dirty="0">
                          <a:effectLst/>
                          <a:latin typeface="Calibri" panose="020F0502020204030204" pitchFamily="34" charset="0"/>
                        </a:rPr>
                        <a:t>Kings Of Leon – Sex On Fire  </a:t>
                      </a:r>
                      <a:r>
                        <a:rPr lang="en-GB" sz="1400" b="0" i="0" dirty="0">
                          <a:effectLst/>
                          <a:latin typeface="+mn-lt"/>
                        </a:rPr>
                        <a:t>  </a:t>
                      </a:r>
                      <a:r>
                        <a:rPr lang="en-GB" sz="1400" b="0" i="0" dirty="0">
                          <a:effectLst/>
                          <a:latin typeface="Calibri" panose="020F0502020204030204" pitchFamily="34" charset="0"/>
                        </a:rPr>
                        <a:t>R.E.M – Man On The Moon  </a:t>
                      </a:r>
                      <a:endParaRPr lang="en-GB" sz="1400" b="0" i="0" dirty="0">
                        <a:effectLst/>
                      </a:endParaRPr>
                    </a:p>
                  </a:txBody>
                  <a:tcPr marL="67545" marR="67545" marT="33772" marB="33772">
                    <a:lnL w="9525" cap="flat" cmpd="sng" algn="ctr">
                      <a:solidFill>
                        <a:srgbClr val="20FF36"/>
                      </a:solidFill>
                      <a:prstDash val="solid"/>
                      <a:round/>
                      <a:headEnd type="none" w="med" len="med"/>
                      <a:tailEnd type="none" w="med" len="med"/>
                    </a:lnL>
                    <a:lnR w="9525" cap="flat" cmpd="sng" algn="ctr">
                      <a:solidFill>
                        <a:srgbClr val="A0F236"/>
                      </a:solidFill>
                      <a:prstDash val="solid"/>
                      <a:round/>
                      <a:headEnd type="none" w="med" len="med"/>
                      <a:tailEnd type="none" w="med" len="med"/>
                    </a:lnR>
                    <a:lnT w="9525" cap="flat" cmpd="sng" algn="ctr">
                      <a:solidFill>
                        <a:srgbClr val="60E236"/>
                      </a:solidFill>
                      <a:prstDash val="solid"/>
                      <a:round/>
                      <a:headEnd type="none" w="med" len="med"/>
                      <a:tailEnd type="none" w="med" len="med"/>
                    </a:lnT>
                    <a:lnB w="9525" cap="flat" cmpd="sng" algn="ctr">
                      <a:solidFill>
                        <a:srgbClr val="A0F236"/>
                      </a:solidFill>
                      <a:prstDash val="solid"/>
                      <a:round/>
                      <a:headEnd type="none" w="med" len="med"/>
                      <a:tailEnd type="none" w="med" len="med"/>
                    </a:lnB>
                  </a:tcPr>
                </a:tc>
                <a:extLst>
                  <a:ext uri="{0D108BD9-81ED-4DB2-BD59-A6C34878D82A}">
                    <a16:rowId xmlns:a16="http://schemas.microsoft.com/office/drawing/2014/main" val="2679183907"/>
                  </a:ext>
                </a:extLst>
              </a:tr>
              <a:tr h="292694">
                <a:tc>
                  <a:txBody>
                    <a:bodyPr/>
                    <a:lstStyle/>
                    <a:p>
                      <a:pPr algn="ctr" rtl="0" fontAlgn="base"/>
                      <a:r>
                        <a:rPr lang="en-GB" sz="1400" b="0" i="0">
                          <a:effectLst/>
                          <a:latin typeface="Calibri" panose="020F0502020204030204" pitchFamily="34" charset="0"/>
                        </a:rPr>
                        <a:t>Beginner Drums </a:t>
                      </a:r>
                      <a:endParaRPr lang="en-GB" sz="1400" b="0" i="0">
                        <a:effectLst/>
                      </a:endParaRPr>
                    </a:p>
                  </a:txBody>
                  <a:tcPr marL="67545" marR="67545" marT="33772" marB="33772">
                    <a:lnL w="9525" cap="flat" cmpd="sng" algn="ctr">
                      <a:solidFill>
                        <a:srgbClr val="600D37"/>
                      </a:solidFill>
                      <a:prstDash val="solid"/>
                      <a:round/>
                      <a:headEnd type="none" w="med" len="med"/>
                      <a:tailEnd type="none" w="med" len="med"/>
                    </a:lnL>
                    <a:lnR w="9525" cap="flat" cmpd="sng" algn="ctr">
                      <a:solidFill>
                        <a:srgbClr val="600D37"/>
                      </a:solidFill>
                      <a:prstDash val="solid"/>
                      <a:round/>
                      <a:headEnd type="none" w="med" len="med"/>
                      <a:tailEnd type="none" w="med" len="med"/>
                    </a:lnR>
                    <a:lnT w="9525" cap="flat" cmpd="sng" algn="ctr">
                      <a:solidFill>
                        <a:srgbClr val="20FF36"/>
                      </a:solidFill>
                      <a:prstDash val="solid"/>
                      <a:round/>
                      <a:headEnd type="none" w="med" len="med"/>
                      <a:tailEnd type="none" w="med" len="med"/>
                    </a:lnT>
                    <a:lnB w="9525" cap="flat" cmpd="sng" algn="ctr">
                      <a:solidFill>
                        <a:srgbClr val="600D37"/>
                      </a:solidFill>
                      <a:prstDash val="solid"/>
                      <a:round/>
                      <a:headEnd type="none" w="med" len="med"/>
                      <a:tailEnd type="none" w="med" len="med"/>
                    </a:lnB>
                  </a:tcPr>
                </a:tc>
                <a:tc>
                  <a:txBody>
                    <a:bodyPr/>
                    <a:lstStyle/>
                    <a:p>
                      <a:pPr algn="ctr" rtl="0" fontAlgn="base"/>
                      <a:r>
                        <a:rPr lang="en-GB" sz="1400" b="0" i="0" dirty="0">
                          <a:effectLst/>
                          <a:latin typeface="Calibri" panose="020F0502020204030204" pitchFamily="34" charset="0"/>
                        </a:rPr>
                        <a:t>Green Day Minority  </a:t>
                      </a:r>
                      <a:r>
                        <a:rPr lang="en-GB" sz="1400" b="0" i="0" dirty="0">
                          <a:effectLst/>
                          <a:latin typeface="+mn-lt"/>
                        </a:rPr>
                        <a:t>  </a:t>
                      </a:r>
                      <a:r>
                        <a:rPr lang="en-GB" sz="1400" b="0" i="0" dirty="0">
                          <a:effectLst/>
                          <a:latin typeface="Calibri" panose="020F0502020204030204" pitchFamily="34" charset="0"/>
                        </a:rPr>
                        <a:t>Kings of Leon Sex on fire  </a:t>
                      </a:r>
                      <a:endParaRPr lang="en-GB" sz="1400" b="0" i="0" dirty="0">
                        <a:effectLst/>
                      </a:endParaRPr>
                    </a:p>
                  </a:txBody>
                  <a:tcPr marL="67545" marR="67545" marT="33772" marB="33772">
                    <a:lnL w="9525" cap="flat" cmpd="sng" algn="ctr">
                      <a:solidFill>
                        <a:srgbClr val="600D37"/>
                      </a:solidFill>
                      <a:prstDash val="solid"/>
                      <a:round/>
                      <a:headEnd type="none" w="med" len="med"/>
                      <a:tailEnd type="none" w="med" len="med"/>
                    </a:lnL>
                    <a:lnR w="9525" cap="flat" cmpd="sng" algn="ctr">
                      <a:solidFill>
                        <a:srgbClr val="200A37"/>
                      </a:solidFill>
                      <a:prstDash val="solid"/>
                      <a:round/>
                      <a:headEnd type="none" w="med" len="med"/>
                      <a:tailEnd type="none" w="med" len="med"/>
                    </a:lnR>
                    <a:lnT w="9525" cap="flat" cmpd="sng" algn="ctr">
                      <a:solidFill>
                        <a:srgbClr val="A0F236"/>
                      </a:solidFill>
                      <a:prstDash val="solid"/>
                      <a:round/>
                      <a:headEnd type="none" w="med" len="med"/>
                      <a:tailEnd type="none" w="med" len="med"/>
                    </a:lnT>
                    <a:lnB w="9525" cap="flat" cmpd="sng" algn="ctr">
                      <a:solidFill>
                        <a:srgbClr val="200A37"/>
                      </a:solidFill>
                      <a:prstDash val="solid"/>
                      <a:round/>
                      <a:headEnd type="none" w="med" len="med"/>
                      <a:tailEnd type="none" w="med" len="med"/>
                    </a:lnB>
                  </a:tcPr>
                </a:tc>
                <a:extLst>
                  <a:ext uri="{0D108BD9-81ED-4DB2-BD59-A6C34878D82A}">
                    <a16:rowId xmlns:a16="http://schemas.microsoft.com/office/drawing/2014/main" val="44427557"/>
                  </a:ext>
                </a:extLst>
              </a:tr>
              <a:tr h="270179">
                <a:tc>
                  <a:txBody>
                    <a:bodyPr/>
                    <a:lstStyle/>
                    <a:p>
                      <a:pPr algn="ctr" rtl="0" fontAlgn="base"/>
                      <a:r>
                        <a:rPr lang="en-GB" sz="1400" b="0" i="0">
                          <a:effectLst/>
                          <a:latin typeface="Calibri" panose="020F0502020204030204" pitchFamily="34" charset="0"/>
                        </a:rPr>
                        <a:t>Advanced Drums </a:t>
                      </a:r>
                      <a:endParaRPr lang="en-GB" sz="1400" b="0" i="0">
                        <a:effectLst/>
                      </a:endParaRPr>
                    </a:p>
                  </a:txBody>
                  <a:tcPr marL="67545" marR="67545" marT="33772" marB="33772">
                    <a:lnL w="9525" cap="flat" cmpd="sng" algn="ctr">
                      <a:solidFill>
                        <a:srgbClr val="200B37"/>
                      </a:solidFill>
                      <a:prstDash val="solid"/>
                      <a:round/>
                      <a:headEnd type="none" w="med" len="med"/>
                      <a:tailEnd type="none" w="med" len="med"/>
                    </a:lnL>
                    <a:lnR w="9525" cap="flat" cmpd="sng" algn="ctr">
                      <a:solidFill>
                        <a:srgbClr val="200B37"/>
                      </a:solidFill>
                      <a:prstDash val="solid"/>
                      <a:round/>
                      <a:headEnd type="none" w="med" len="med"/>
                      <a:tailEnd type="none" w="med" len="med"/>
                    </a:lnR>
                    <a:lnT w="9525" cap="flat" cmpd="sng" algn="ctr">
                      <a:solidFill>
                        <a:srgbClr val="600D37"/>
                      </a:solidFill>
                      <a:prstDash val="solid"/>
                      <a:round/>
                      <a:headEnd type="none" w="med" len="med"/>
                      <a:tailEnd type="none" w="med" len="med"/>
                    </a:lnT>
                    <a:lnB w="9525" cap="flat" cmpd="sng" algn="ctr">
                      <a:solidFill>
                        <a:srgbClr val="200B37"/>
                      </a:solidFill>
                      <a:prstDash val="solid"/>
                      <a:round/>
                      <a:headEnd type="none" w="med" len="med"/>
                      <a:tailEnd type="none" w="med" len="med"/>
                    </a:lnB>
                  </a:tcPr>
                </a:tc>
                <a:tc>
                  <a:txBody>
                    <a:bodyPr/>
                    <a:lstStyle/>
                    <a:p>
                      <a:pPr algn="ctr" rtl="0" fontAlgn="base"/>
                      <a:r>
                        <a:rPr lang="en-GB" sz="1400" b="0" i="0" dirty="0">
                          <a:effectLst/>
                          <a:latin typeface="Calibri" panose="020F0502020204030204" pitchFamily="34" charset="0"/>
                        </a:rPr>
                        <a:t>Elbow The Bones of You  </a:t>
                      </a:r>
                      <a:r>
                        <a:rPr lang="en-GB" sz="1400" b="0" i="0" dirty="0">
                          <a:effectLst/>
                          <a:latin typeface="+mn-lt"/>
                        </a:rPr>
                        <a:t>  </a:t>
                      </a:r>
                      <a:r>
                        <a:rPr lang="en-GB" sz="1400" b="0" i="0" dirty="0">
                          <a:effectLst/>
                          <a:latin typeface="Calibri" panose="020F0502020204030204" pitchFamily="34" charset="0"/>
                        </a:rPr>
                        <a:t>Ellis, arr. Tween The Chicken  </a:t>
                      </a:r>
                      <a:endParaRPr lang="en-GB" sz="1400" b="0" i="0" dirty="0">
                        <a:effectLst/>
                      </a:endParaRPr>
                    </a:p>
                  </a:txBody>
                  <a:tcPr marL="67545" marR="67545" marT="33772" marB="33772">
                    <a:lnL w="9525" cap="flat" cmpd="sng" algn="ctr">
                      <a:solidFill>
                        <a:srgbClr val="200B37"/>
                      </a:solidFill>
                      <a:prstDash val="solid"/>
                      <a:round/>
                      <a:headEnd type="none" w="med" len="med"/>
                      <a:tailEnd type="none" w="med" len="med"/>
                    </a:lnL>
                    <a:lnR w="9525" cap="flat" cmpd="sng" algn="ctr">
                      <a:solidFill>
                        <a:srgbClr val="E00237"/>
                      </a:solidFill>
                      <a:prstDash val="solid"/>
                      <a:round/>
                      <a:headEnd type="none" w="med" len="med"/>
                      <a:tailEnd type="none" w="med" len="med"/>
                    </a:lnR>
                    <a:lnT w="9525" cap="flat" cmpd="sng" algn="ctr">
                      <a:solidFill>
                        <a:srgbClr val="200A37"/>
                      </a:solidFill>
                      <a:prstDash val="solid"/>
                      <a:round/>
                      <a:headEnd type="none" w="med" len="med"/>
                      <a:tailEnd type="none" w="med" len="med"/>
                    </a:lnT>
                    <a:lnB w="9525" cap="flat" cmpd="sng" algn="ctr">
                      <a:solidFill>
                        <a:srgbClr val="E00237"/>
                      </a:solidFill>
                      <a:prstDash val="solid"/>
                      <a:round/>
                      <a:headEnd type="none" w="med" len="med"/>
                      <a:tailEnd type="none" w="med" len="med"/>
                    </a:lnB>
                  </a:tcPr>
                </a:tc>
                <a:extLst>
                  <a:ext uri="{0D108BD9-81ED-4DB2-BD59-A6C34878D82A}">
                    <a16:rowId xmlns:a16="http://schemas.microsoft.com/office/drawing/2014/main" val="2799910416"/>
                  </a:ext>
                </a:extLst>
              </a:tr>
              <a:tr h="270179">
                <a:tc>
                  <a:txBody>
                    <a:bodyPr/>
                    <a:lstStyle/>
                    <a:p>
                      <a:pPr algn="ctr" rtl="0" fontAlgn="base"/>
                      <a:r>
                        <a:rPr lang="en-GB" sz="1400" b="0" i="0">
                          <a:effectLst/>
                          <a:latin typeface="Calibri" panose="020F0502020204030204" pitchFamily="34" charset="0"/>
                        </a:rPr>
                        <a:t>Intermediate Saxophone </a:t>
                      </a:r>
                      <a:endParaRPr lang="en-GB" sz="1400" b="0" i="0">
                        <a:effectLst/>
                      </a:endParaRPr>
                    </a:p>
                  </a:txBody>
                  <a:tcPr marL="67545" marR="67545" marT="33772" marB="33772">
                    <a:lnL w="9525" cap="flat" cmpd="sng" algn="ctr">
                      <a:solidFill>
                        <a:srgbClr val="E01D37"/>
                      </a:solidFill>
                      <a:prstDash val="solid"/>
                      <a:round/>
                      <a:headEnd type="none" w="med" len="med"/>
                      <a:tailEnd type="none" w="med" len="med"/>
                    </a:lnL>
                    <a:lnR w="9525" cap="flat" cmpd="sng" algn="ctr">
                      <a:solidFill>
                        <a:srgbClr val="E01D37"/>
                      </a:solidFill>
                      <a:prstDash val="solid"/>
                      <a:round/>
                      <a:headEnd type="none" w="med" len="med"/>
                      <a:tailEnd type="none" w="med" len="med"/>
                    </a:lnR>
                    <a:lnT w="9525" cap="flat" cmpd="sng" algn="ctr">
                      <a:solidFill>
                        <a:srgbClr val="200B37"/>
                      </a:solidFill>
                      <a:prstDash val="solid"/>
                      <a:round/>
                      <a:headEnd type="none" w="med" len="med"/>
                      <a:tailEnd type="none" w="med" len="med"/>
                    </a:lnT>
                    <a:lnB w="9525" cap="flat" cmpd="sng" algn="ctr">
                      <a:solidFill>
                        <a:srgbClr val="E01D37"/>
                      </a:solidFill>
                      <a:prstDash val="solid"/>
                      <a:round/>
                      <a:headEnd type="none" w="med" len="med"/>
                      <a:tailEnd type="none" w="med" len="med"/>
                    </a:lnB>
                  </a:tcPr>
                </a:tc>
                <a:tc>
                  <a:txBody>
                    <a:bodyPr/>
                    <a:lstStyle/>
                    <a:p>
                      <a:pPr algn="ctr" rtl="0" fontAlgn="base"/>
                      <a:r>
                        <a:rPr lang="en-GB" sz="1400" b="0" i="0" dirty="0">
                          <a:effectLst/>
                          <a:latin typeface="Calibri" panose="020F0502020204030204" pitchFamily="34" charset="0"/>
                        </a:rPr>
                        <a:t>Harvey, Paul Caprice Anglaise  </a:t>
                      </a:r>
                      <a:r>
                        <a:rPr lang="en-GB" sz="1400" b="0" i="0" dirty="0">
                          <a:effectLst/>
                          <a:latin typeface="+mn-lt"/>
                        </a:rPr>
                        <a:t>  </a:t>
                      </a:r>
                      <a:r>
                        <a:rPr lang="en-GB" sz="1400" b="0" i="0" dirty="0">
                          <a:effectLst/>
                          <a:latin typeface="Calibri" panose="020F0502020204030204" pitchFamily="34" charset="0"/>
                        </a:rPr>
                        <a:t>Harvey, Paul Christopher's Calypso  </a:t>
                      </a:r>
                      <a:endParaRPr lang="en-GB" sz="1400" b="0" i="0" dirty="0">
                        <a:effectLst/>
                      </a:endParaRPr>
                    </a:p>
                  </a:txBody>
                  <a:tcPr marL="67545" marR="67545" marT="33772" marB="33772">
                    <a:lnL w="9525" cap="flat" cmpd="sng" algn="ctr">
                      <a:solidFill>
                        <a:srgbClr val="E01D37"/>
                      </a:solidFill>
                      <a:prstDash val="solid"/>
                      <a:round/>
                      <a:headEnd type="none" w="med" len="med"/>
                      <a:tailEnd type="none" w="med" len="med"/>
                    </a:lnL>
                    <a:lnR w="9525" cap="flat" cmpd="sng" algn="ctr">
                      <a:solidFill>
                        <a:srgbClr val="201837"/>
                      </a:solidFill>
                      <a:prstDash val="solid"/>
                      <a:round/>
                      <a:headEnd type="none" w="med" len="med"/>
                      <a:tailEnd type="none" w="med" len="med"/>
                    </a:lnR>
                    <a:lnT w="9525" cap="flat" cmpd="sng" algn="ctr">
                      <a:solidFill>
                        <a:srgbClr val="E00237"/>
                      </a:solidFill>
                      <a:prstDash val="solid"/>
                      <a:round/>
                      <a:headEnd type="none" w="med" len="med"/>
                      <a:tailEnd type="none" w="med" len="med"/>
                    </a:lnT>
                    <a:lnB w="9525" cap="flat" cmpd="sng" algn="ctr">
                      <a:solidFill>
                        <a:srgbClr val="201837"/>
                      </a:solidFill>
                      <a:prstDash val="solid"/>
                      <a:round/>
                      <a:headEnd type="none" w="med" len="med"/>
                      <a:tailEnd type="none" w="med" len="med"/>
                    </a:lnB>
                  </a:tcPr>
                </a:tc>
                <a:extLst>
                  <a:ext uri="{0D108BD9-81ED-4DB2-BD59-A6C34878D82A}">
                    <a16:rowId xmlns:a16="http://schemas.microsoft.com/office/drawing/2014/main" val="3432151816"/>
                  </a:ext>
                </a:extLst>
              </a:tr>
            </a:tbl>
          </a:graphicData>
        </a:graphic>
      </p:graphicFrame>
    </p:spTree>
    <p:extLst>
      <p:ext uri="{BB962C8B-B14F-4D97-AF65-F5344CB8AC3E}">
        <p14:creationId xmlns:p14="http://schemas.microsoft.com/office/powerpoint/2010/main" val="27337937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659FF5-7401-4DFC-A9EB-A505D871373E}"/>
              </a:ext>
            </a:extLst>
          </p:cNvPr>
          <p:cNvSpPr>
            <a:spLocks noGrp="1"/>
          </p:cNvSpPr>
          <p:nvPr>
            <p:ph type="title"/>
          </p:nvPr>
        </p:nvSpPr>
        <p:spPr/>
        <p:txBody>
          <a:bodyPr>
            <a:normAutofit/>
          </a:bodyPr>
          <a:lstStyle/>
          <a:p>
            <a:r>
              <a:rPr lang="en-GB" sz="3200" dirty="0"/>
              <a:t>Week 1 Title: Choosing your piece             Date:________</a:t>
            </a:r>
            <a:br>
              <a:rPr lang="en-GB" sz="3200" dirty="0"/>
            </a:br>
            <a:r>
              <a:rPr lang="en-GB" sz="3200" dirty="0"/>
              <a:t>Li: to find a piece that is a appropriate for your level of playing</a:t>
            </a:r>
          </a:p>
        </p:txBody>
      </p:sp>
      <p:sp>
        <p:nvSpPr>
          <p:cNvPr id="3" name="Content Placeholder 2">
            <a:extLst>
              <a:ext uri="{FF2B5EF4-FFF2-40B4-BE49-F238E27FC236}">
                <a16:creationId xmlns:a16="http://schemas.microsoft.com/office/drawing/2014/main" id="{F39375BE-C54A-4D4A-AAED-376465B2B02A}"/>
              </a:ext>
            </a:extLst>
          </p:cNvPr>
          <p:cNvSpPr>
            <a:spLocks noGrp="1"/>
          </p:cNvSpPr>
          <p:nvPr>
            <p:ph idx="1"/>
          </p:nvPr>
        </p:nvSpPr>
        <p:spPr>
          <a:xfrm>
            <a:off x="838200" y="1350498"/>
            <a:ext cx="10515600" cy="4826465"/>
          </a:xfrm>
        </p:spPr>
        <p:txBody>
          <a:bodyPr>
            <a:normAutofit fontScale="85000" lnSpcReduction="20000"/>
          </a:bodyPr>
          <a:lstStyle/>
          <a:p>
            <a:pPr marL="0" indent="0">
              <a:buNone/>
            </a:pPr>
            <a:r>
              <a:rPr lang="en-GB" dirty="0"/>
              <a:t>CONNECT:</a:t>
            </a:r>
          </a:p>
          <a:p>
            <a:pPr marL="0" indent="0">
              <a:buNone/>
            </a:pPr>
            <a:r>
              <a:rPr lang="en-GB" dirty="0"/>
              <a:t>Decide on the piece you would like to play by listening to some examples and trying out some of the suggestions. Discuss with your teachers to see what they think, too. </a:t>
            </a:r>
          </a:p>
          <a:p>
            <a:pPr marL="0" indent="0">
              <a:buNone/>
            </a:pPr>
            <a:r>
              <a:rPr lang="en-GB" dirty="0"/>
              <a:t>ACTIVATE:</a:t>
            </a:r>
          </a:p>
          <a:p>
            <a:pPr marL="0" indent="0">
              <a:buNone/>
            </a:pPr>
            <a:r>
              <a:rPr lang="en-GB" dirty="0"/>
              <a:t>Listen to a few versions of the piece you are considering</a:t>
            </a:r>
          </a:p>
          <a:p>
            <a:pPr marL="0" indent="0">
              <a:buNone/>
            </a:pPr>
            <a:r>
              <a:rPr lang="en-GB" dirty="0"/>
              <a:t>Find the piece on line in notation form, or perhaps as a </a:t>
            </a:r>
            <a:r>
              <a:rPr lang="en-GB" dirty="0" err="1"/>
              <a:t>Youtube</a:t>
            </a:r>
            <a:r>
              <a:rPr lang="en-GB" dirty="0"/>
              <a:t> tutorial</a:t>
            </a:r>
          </a:p>
          <a:p>
            <a:pPr marL="0" indent="0">
              <a:buNone/>
            </a:pPr>
            <a:r>
              <a:rPr lang="en-GB" dirty="0"/>
              <a:t>Watch the whole piece to gain an overall impression and check the difficultly level. Ensure it is not going to be too hard or too easy. </a:t>
            </a:r>
          </a:p>
          <a:p>
            <a:pPr marL="0" indent="0">
              <a:buNone/>
            </a:pPr>
            <a:r>
              <a:rPr lang="en-GB" dirty="0"/>
              <a:t>DEMONSTRATE:</a:t>
            </a:r>
          </a:p>
          <a:p>
            <a:pPr marL="0" indent="0">
              <a:buNone/>
            </a:pPr>
            <a:r>
              <a:rPr lang="en-GB" dirty="0"/>
              <a:t>Practice your piece as well as a couple of others. Play for at least 10 minutes every day. </a:t>
            </a:r>
          </a:p>
          <a:p>
            <a:pPr marL="0" indent="0">
              <a:buNone/>
            </a:pPr>
            <a:r>
              <a:rPr lang="en-GB" dirty="0"/>
              <a:t>CONSOLIDATE:</a:t>
            </a:r>
          </a:p>
          <a:p>
            <a:pPr marL="0" indent="0">
              <a:buNone/>
            </a:pPr>
            <a:r>
              <a:rPr lang="en-GB" dirty="0"/>
              <a:t>Play the examples for someone in your family to see what they think</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5585324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13DF62-A7AE-4609-871E-B2CDF33BC960}"/>
              </a:ext>
            </a:extLst>
          </p:cNvPr>
          <p:cNvSpPr>
            <a:spLocks noGrp="1"/>
          </p:cNvSpPr>
          <p:nvPr>
            <p:ph type="title"/>
          </p:nvPr>
        </p:nvSpPr>
        <p:spPr/>
        <p:txBody>
          <a:bodyPr/>
          <a:lstStyle/>
          <a:p>
            <a:r>
              <a:rPr lang="en-GB" dirty="0"/>
              <a:t>The Piece I have Chosen is: ______________</a:t>
            </a:r>
          </a:p>
        </p:txBody>
      </p:sp>
      <p:sp>
        <p:nvSpPr>
          <p:cNvPr id="3" name="Content Placeholder 2">
            <a:extLst>
              <a:ext uri="{FF2B5EF4-FFF2-40B4-BE49-F238E27FC236}">
                <a16:creationId xmlns:a16="http://schemas.microsoft.com/office/drawing/2014/main" id="{2706C6C0-D2C9-4F34-9A62-46D65E81A097}"/>
              </a:ext>
            </a:extLst>
          </p:cNvPr>
          <p:cNvSpPr>
            <a:spLocks noGrp="1"/>
          </p:cNvSpPr>
          <p:nvPr>
            <p:ph idx="1"/>
          </p:nvPr>
        </p:nvSpPr>
        <p:spPr/>
        <p:txBody>
          <a:bodyPr/>
          <a:lstStyle/>
          <a:p>
            <a:pPr marL="0" indent="0">
              <a:buNone/>
            </a:pPr>
            <a:r>
              <a:rPr lang="en-GB" dirty="0"/>
              <a:t>The artist or composer is__________________________</a:t>
            </a:r>
          </a:p>
          <a:p>
            <a:pPr marL="0" indent="0">
              <a:buNone/>
            </a:pPr>
            <a:endParaRPr lang="en-GB" dirty="0"/>
          </a:p>
          <a:p>
            <a:pPr marL="0" indent="0">
              <a:buNone/>
            </a:pPr>
            <a:r>
              <a:rPr lang="en-GB" dirty="0"/>
              <a:t>It is longer than 1 and 1/2 minutes  Yes    or  No </a:t>
            </a:r>
          </a:p>
          <a:p>
            <a:pPr marL="0" indent="0">
              <a:buNone/>
            </a:pPr>
            <a:endParaRPr lang="en-GB" dirty="0"/>
          </a:p>
          <a:p>
            <a:pPr marL="0" indent="0">
              <a:buNone/>
            </a:pPr>
            <a:r>
              <a:rPr lang="en-GB" dirty="0"/>
              <a:t>I found this piece (where?)________________________</a:t>
            </a:r>
          </a:p>
          <a:p>
            <a:pPr marL="0" indent="0">
              <a:buNone/>
            </a:pPr>
            <a:endParaRPr lang="en-GB" dirty="0"/>
          </a:p>
          <a:p>
            <a:pPr marL="0" indent="0">
              <a:buNone/>
            </a:pPr>
            <a:r>
              <a:rPr lang="en-GB" dirty="0"/>
              <a:t>The </a:t>
            </a:r>
            <a:r>
              <a:rPr lang="en-GB" dirty="0" err="1"/>
              <a:t>url</a:t>
            </a:r>
            <a:r>
              <a:rPr lang="en-GB" dirty="0"/>
              <a:t> is___________________________________</a:t>
            </a:r>
          </a:p>
        </p:txBody>
      </p:sp>
    </p:spTree>
    <p:extLst>
      <p:ext uri="{BB962C8B-B14F-4D97-AF65-F5344CB8AC3E}">
        <p14:creationId xmlns:p14="http://schemas.microsoft.com/office/powerpoint/2010/main" val="29562916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CDB435-8D5A-4CD2-BE09-430830802B75}"/>
              </a:ext>
            </a:extLst>
          </p:cNvPr>
          <p:cNvSpPr>
            <a:spLocks noGrp="1"/>
          </p:cNvSpPr>
          <p:nvPr>
            <p:ph type="title"/>
          </p:nvPr>
        </p:nvSpPr>
        <p:spPr>
          <a:xfrm>
            <a:off x="838197" y="56673"/>
            <a:ext cx="10515600" cy="1325563"/>
          </a:xfrm>
        </p:spPr>
        <p:txBody>
          <a:bodyPr/>
          <a:lstStyle/>
          <a:p>
            <a:r>
              <a:rPr lang="en-GB" dirty="0"/>
              <a:t>Week One: Practice Journal</a:t>
            </a:r>
          </a:p>
        </p:txBody>
      </p:sp>
      <p:graphicFrame>
        <p:nvGraphicFramePr>
          <p:cNvPr id="4" name="Table 4">
            <a:extLst>
              <a:ext uri="{FF2B5EF4-FFF2-40B4-BE49-F238E27FC236}">
                <a16:creationId xmlns:a16="http://schemas.microsoft.com/office/drawing/2014/main" id="{6AE4DABF-2527-4D23-9F64-422A27744586}"/>
              </a:ext>
            </a:extLst>
          </p:cNvPr>
          <p:cNvGraphicFramePr>
            <a:graphicFrameLocks noGrp="1"/>
          </p:cNvGraphicFramePr>
          <p:nvPr>
            <p:ph idx="1"/>
            <p:extLst>
              <p:ext uri="{D42A27DB-BD31-4B8C-83A1-F6EECF244321}">
                <p14:modId xmlns:p14="http://schemas.microsoft.com/office/powerpoint/2010/main" val="4007547631"/>
              </p:ext>
            </p:extLst>
          </p:nvPr>
        </p:nvGraphicFramePr>
        <p:xfrm>
          <a:off x="1139484" y="1083212"/>
          <a:ext cx="10214313" cy="5260735"/>
        </p:xfrm>
        <a:graphic>
          <a:graphicData uri="http://schemas.openxmlformats.org/drawingml/2006/table">
            <a:tbl>
              <a:tblPr firstRow="1" bandRow="1">
                <a:tableStyleId>{5C22544A-7EE6-4342-B048-85BDC9FD1C3A}</a:tableStyleId>
              </a:tblPr>
              <a:tblGrid>
                <a:gridCol w="1195753">
                  <a:extLst>
                    <a:ext uri="{9D8B030D-6E8A-4147-A177-3AD203B41FA5}">
                      <a16:colId xmlns:a16="http://schemas.microsoft.com/office/drawing/2014/main" val="3721799413"/>
                    </a:ext>
                  </a:extLst>
                </a:gridCol>
                <a:gridCol w="1828800">
                  <a:extLst>
                    <a:ext uri="{9D8B030D-6E8A-4147-A177-3AD203B41FA5}">
                      <a16:colId xmlns:a16="http://schemas.microsoft.com/office/drawing/2014/main" val="3059304832"/>
                    </a:ext>
                  </a:extLst>
                </a:gridCol>
                <a:gridCol w="7189760">
                  <a:extLst>
                    <a:ext uri="{9D8B030D-6E8A-4147-A177-3AD203B41FA5}">
                      <a16:colId xmlns:a16="http://schemas.microsoft.com/office/drawing/2014/main" val="3378650609"/>
                    </a:ext>
                  </a:extLst>
                </a:gridCol>
              </a:tblGrid>
              <a:tr h="434675">
                <a:tc>
                  <a:txBody>
                    <a:bodyPr/>
                    <a:lstStyle/>
                    <a:p>
                      <a:r>
                        <a:rPr lang="en-GB" dirty="0"/>
                        <a:t>Day</a:t>
                      </a:r>
                    </a:p>
                  </a:txBody>
                  <a:tcPr/>
                </a:tc>
                <a:tc>
                  <a:txBody>
                    <a:bodyPr/>
                    <a:lstStyle/>
                    <a:p>
                      <a:r>
                        <a:rPr lang="en-GB" dirty="0"/>
                        <a:t>Minutes practiced</a:t>
                      </a:r>
                    </a:p>
                  </a:txBody>
                  <a:tcPr/>
                </a:tc>
                <a:tc>
                  <a:txBody>
                    <a:bodyPr/>
                    <a:lstStyle/>
                    <a:p>
                      <a:r>
                        <a:rPr lang="en-GB" dirty="0"/>
                        <a:t>What was practiced</a:t>
                      </a:r>
                    </a:p>
                  </a:txBody>
                  <a:tcPr/>
                </a:tc>
                <a:extLst>
                  <a:ext uri="{0D108BD9-81ED-4DB2-BD59-A6C34878D82A}">
                    <a16:rowId xmlns:a16="http://schemas.microsoft.com/office/drawing/2014/main" val="963909214"/>
                  </a:ext>
                </a:extLst>
              </a:tr>
              <a:tr h="750261">
                <a:tc>
                  <a:txBody>
                    <a:bodyPr/>
                    <a:lstStyle/>
                    <a:p>
                      <a:r>
                        <a:rPr lang="en-GB" dirty="0"/>
                        <a:t>Monday</a:t>
                      </a:r>
                    </a:p>
                  </a:txBody>
                  <a:tcPr/>
                </a:tc>
                <a:tc>
                  <a:txBody>
                    <a:bodyPr/>
                    <a:lstStyle/>
                    <a:p>
                      <a:endParaRPr lang="en-GB"/>
                    </a:p>
                  </a:txBody>
                  <a:tcPr/>
                </a:tc>
                <a:tc>
                  <a:txBody>
                    <a:bodyPr/>
                    <a:lstStyle/>
                    <a:p>
                      <a:endParaRPr lang="en-GB" dirty="0"/>
                    </a:p>
                    <a:p>
                      <a:endParaRPr lang="en-GB" dirty="0"/>
                    </a:p>
                  </a:txBody>
                  <a:tcPr/>
                </a:tc>
                <a:extLst>
                  <a:ext uri="{0D108BD9-81ED-4DB2-BD59-A6C34878D82A}">
                    <a16:rowId xmlns:a16="http://schemas.microsoft.com/office/drawing/2014/main" val="339540879"/>
                  </a:ext>
                </a:extLst>
              </a:tr>
              <a:tr h="750261">
                <a:tc>
                  <a:txBody>
                    <a:bodyPr/>
                    <a:lstStyle/>
                    <a:p>
                      <a:r>
                        <a:rPr lang="en-GB" dirty="0"/>
                        <a:t>Tuesday</a:t>
                      </a:r>
                    </a:p>
                  </a:txBody>
                  <a:tcPr/>
                </a:tc>
                <a:tc>
                  <a:txBody>
                    <a:bodyPr/>
                    <a:lstStyle/>
                    <a:p>
                      <a:endParaRPr lang="en-GB"/>
                    </a:p>
                  </a:txBody>
                  <a:tcPr/>
                </a:tc>
                <a:tc>
                  <a:txBody>
                    <a:bodyPr/>
                    <a:lstStyle/>
                    <a:p>
                      <a:endParaRPr lang="en-GB" dirty="0"/>
                    </a:p>
                    <a:p>
                      <a:endParaRPr lang="en-GB" dirty="0"/>
                    </a:p>
                  </a:txBody>
                  <a:tcPr/>
                </a:tc>
                <a:extLst>
                  <a:ext uri="{0D108BD9-81ED-4DB2-BD59-A6C34878D82A}">
                    <a16:rowId xmlns:a16="http://schemas.microsoft.com/office/drawing/2014/main" val="639390859"/>
                  </a:ext>
                </a:extLst>
              </a:tr>
              <a:tr h="750261">
                <a:tc>
                  <a:txBody>
                    <a:bodyPr/>
                    <a:lstStyle/>
                    <a:p>
                      <a:r>
                        <a:rPr lang="en-GB" dirty="0"/>
                        <a:t>Wednesday</a:t>
                      </a:r>
                    </a:p>
                  </a:txBody>
                  <a:tcPr/>
                </a:tc>
                <a:tc>
                  <a:txBody>
                    <a:bodyPr/>
                    <a:lstStyle/>
                    <a:p>
                      <a:endParaRPr lang="en-GB"/>
                    </a:p>
                  </a:txBody>
                  <a:tcPr/>
                </a:tc>
                <a:tc>
                  <a:txBody>
                    <a:bodyPr/>
                    <a:lstStyle/>
                    <a:p>
                      <a:endParaRPr lang="en-GB" dirty="0"/>
                    </a:p>
                    <a:p>
                      <a:endParaRPr lang="en-GB" dirty="0"/>
                    </a:p>
                  </a:txBody>
                  <a:tcPr/>
                </a:tc>
                <a:extLst>
                  <a:ext uri="{0D108BD9-81ED-4DB2-BD59-A6C34878D82A}">
                    <a16:rowId xmlns:a16="http://schemas.microsoft.com/office/drawing/2014/main" val="3800182686"/>
                  </a:ext>
                </a:extLst>
              </a:tr>
              <a:tr h="750261">
                <a:tc>
                  <a:txBody>
                    <a:bodyPr/>
                    <a:lstStyle/>
                    <a:p>
                      <a:r>
                        <a:rPr lang="en-GB" dirty="0"/>
                        <a:t>Thursday</a:t>
                      </a:r>
                    </a:p>
                  </a:txBody>
                  <a:tcPr/>
                </a:tc>
                <a:tc>
                  <a:txBody>
                    <a:bodyPr/>
                    <a:lstStyle/>
                    <a:p>
                      <a:endParaRPr lang="en-GB"/>
                    </a:p>
                  </a:txBody>
                  <a:tcPr/>
                </a:tc>
                <a:tc>
                  <a:txBody>
                    <a:bodyPr/>
                    <a:lstStyle/>
                    <a:p>
                      <a:endParaRPr lang="en-GB" dirty="0"/>
                    </a:p>
                    <a:p>
                      <a:endParaRPr lang="en-GB" dirty="0"/>
                    </a:p>
                  </a:txBody>
                  <a:tcPr/>
                </a:tc>
                <a:extLst>
                  <a:ext uri="{0D108BD9-81ED-4DB2-BD59-A6C34878D82A}">
                    <a16:rowId xmlns:a16="http://schemas.microsoft.com/office/drawing/2014/main" val="1634453418"/>
                  </a:ext>
                </a:extLst>
              </a:tr>
              <a:tr h="750261">
                <a:tc>
                  <a:txBody>
                    <a:bodyPr/>
                    <a:lstStyle/>
                    <a:p>
                      <a:r>
                        <a:rPr lang="en-GB" dirty="0"/>
                        <a:t>Friday</a:t>
                      </a:r>
                    </a:p>
                  </a:txBody>
                  <a:tcPr/>
                </a:tc>
                <a:tc>
                  <a:txBody>
                    <a:bodyPr/>
                    <a:lstStyle/>
                    <a:p>
                      <a:endParaRPr lang="en-GB"/>
                    </a:p>
                  </a:txBody>
                  <a:tcPr/>
                </a:tc>
                <a:tc>
                  <a:txBody>
                    <a:bodyPr/>
                    <a:lstStyle/>
                    <a:p>
                      <a:endParaRPr lang="en-GB" dirty="0"/>
                    </a:p>
                    <a:p>
                      <a:endParaRPr lang="en-GB" dirty="0"/>
                    </a:p>
                  </a:txBody>
                  <a:tcPr/>
                </a:tc>
                <a:extLst>
                  <a:ext uri="{0D108BD9-81ED-4DB2-BD59-A6C34878D82A}">
                    <a16:rowId xmlns:a16="http://schemas.microsoft.com/office/drawing/2014/main" val="2908410713"/>
                  </a:ext>
                </a:extLst>
              </a:tr>
              <a:tr h="434675">
                <a:tc>
                  <a:txBody>
                    <a:bodyPr/>
                    <a:lstStyle/>
                    <a:p>
                      <a:r>
                        <a:rPr lang="en-GB" dirty="0"/>
                        <a:t>Saturday</a:t>
                      </a:r>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436129927"/>
                  </a:ext>
                </a:extLst>
              </a:tr>
              <a:tr h="434675">
                <a:tc>
                  <a:txBody>
                    <a:bodyPr/>
                    <a:lstStyle/>
                    <a:p>
                      <a:r>
                        <a:rPr lang="en-GB" dirty="0"/>
                        <a:t>Sunday</a:t>
                      </a:r>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2008224137"/>
                  </a:ext>
                </a:extLst>
              </a:tr>
            </a:tbl>
          </a:graphicData>
        </a:graphic>
      </p:graphicFrame>
    </p:spTree>
    <p:extLst>
      <p:ext uri="{BB962C8B-B14F-4D97-AF65-F5344CB8AC3E}">
        <p14:creationId xmlns:p14="http://schemas.microsoft.com/office/powerpoint/2010/main" val="1177536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8572E-33DB-4E2A-8486-069C6AE7560A}"/>
              </a:ext>
            </a:extLst>
          </p:cNvPr>
          <p:cNvSpPr>
            <a:spLocks noGrp="1"/>
          </p:cNvSpPr>
          <p:nvPr>
            <p:ph type="title"/>
          </p:nvPr>
        </p:nvSpPr>
        <p:spPr/>
        <p:txBody>
          <a:bodyPr>
            <a:normAutofit/>
          </a:bodyPr>
          <a:lstStyle/>
          <a:p>
            <a:r>
              <a:rPr lang="en-GB" sz="3600" dirty="0"/>
              <a:t>Week 2 Title: Pitch      Date:________</a:t>
            </a:r>
            <a:br>
              <a:rPr lang="en-GB" sz="3600" dirty="0"/>
            </a:br>
            <a:r>
              <a:rPr lang="en-GB" sz="3600" dirty="0"/>
              <a:t>LI: to improved pitch in the piece practiced</a:t>
            </a:r>
          </a:p>
        </p:txBody>
      </p:sp>
      <p:sp>
        <p:nvSpPr>
          <p:cNvPr id="3" name="Content Placeholder 2">
            <a:extLst>
              <a:ext uri="{FF2B5EF4-FFF2-40B4-BE49-F238E27FC236}">
                <a16:creationId xmlns:a16="http://schemas.microsoft.com/office/drawing/2014/main" id="{05EBA8DC-D3CF-47AA-B023-A9657C9CD7F2}"/>
              </a:ext>
            </a:extLst>
          </p:cNvPr>
          <p:cNvSpPr>
            <a:spLocks noGrp="1"/>
          </p:cNvSpPr>
          <p:nvPr>
            <p:ph idx="1"/>
          </p:nvPr>
        </p:nvSpPr>
        <p:spPr>
          <a:xfrm>
            <a:off x="838200" y="1434905"/>
            <a:ext cx="10515600" cy="4742058"/>
          </a:xfrm>
        </p:spPr>
        <p:txBody>
          <a:bodyPr>
            <a:normAutofit lnSpcReduction="10000"/>
          </a:bodyPr>
          <a:lstStyle/>
          <a:p>
            <a:pPr marL="0" indent="0">
              <a:buNone/>
            </a:pPr>
            <a:r>
              <a:rPr lang="en-GB" dirty="0"/>
              <a:t>CONNECT:</a:t>
            </a:r>
          </a:p>
          <a:p>
            <a:pPr marL="0" indent="0">
              <a:buNone/>
            </a:pPr>
            <a:r>
              <a:rPr lang="en-GB" dirty="0"/>
              <a:t>Listen to the piece, considering the notes and the pitches used, if relevant</a:t>
            </a:r>
          </a:p>
          <a:p>
            <a:pPr marL="0" indent="0">
              <a:buNone/>
            </a:pPr>
            <a:r>
              <a:rPr lang="en-GB" dirty="0"/>
              <a:t>ACTIVATE:</a:t>
            </a:r>
          </a:p>
          <a:p>
            <a:pPr marL="0" indent="0">
              <a:buNone/>
            </a:pPr>
            <a:r>
              <a:rPr lang="en-GB" dirty="0"/>
              <a:t>Decide which notes are most difficult to achieve and why</a:t>
            </a:r>
          </a:p>
          <a:p>
            <a:pPr marL="0" indent="0">
              <a:buNone/>
            </a:pPr>
            <a:r>
              <a:rPr lang="en-GB" dirty="0"/>
              <a:t>DEMONSTRATE:</a:t>
            </a:r>
          </a:p>
          <a:p>
            <a:pPr marL="0" indent="0">
              <a:buNone/>
            </a:pPr>
            <a:r>
              <a:rPr lang="en-GB" dirty="0"/>
              <a:t>Play the hotspots where the notes are hard and repeat those areas eight times, slowly</a:t>
            </a:r>
          </a:p>
          <a:p>
            <a:pPr marL="0" indent="0">
              <a:buNone/>
            </a:pPr>
            <a:r>
              <a:rPr lang="en-GB" dirty="0"/>
              <a:t>CONSOLIDATE:</a:t>
            </a:r>
          </a:p>
          <a:p>
            <a:pPr marL="0" indent="0">
              <a:buNone/>
            </a:pPr>
            <a:r>
              <a:rPr lang="en-GB" dirty="0"/>
              <a:t>Play the whole hotspot faster and decide if you have improved</a:t>
            </a:r>
          </a:p>
          <a:p>
            <a:pPr marL="0" indent="0">
              <a:buNone/>
            </a:pPr>
            <a:endParaRPr lang="en-GB" dirty="0"/>
          </a:p>
        </p:txBody>
      </p:sp>
    </p:spTree>
    <p:extLst>
      <p:ext uri="{BB962C8B-B14F-4D97-AF65-F5344CB8AC3E}">
        <p14:creationId xmlns:p14="http://schemas.microsoft.com/office/powerpoint/2010/main" val="27390864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483ACE-511E-45FB-A507-B243AC147ED6}"/>
              </a:ext>
            </a:extLst>
          </p:cNvPr>
          <p:cNvSpPr>
            <a:spLocks noGrp="1"/>
          </p:cNvSpPr>
          <p:nvPr>
            <p:ph type="title"/>
          </p:nvPr>
        </p:nvSpPr>
        <p:spPr/>
        <p:txBody>
          <a:bodyPr/>
          <a:lstStyle/>
          <a:p>
            <a:r>
              <a:rPr lang="en-GB" dirty="0"/>
              <a:t>Hotspot practice:</a:t>
            </a:r>
          </a:p>
        </p:txBody>
      </p:sp>
      <p:graphicFrame>
        <p:nvGraphicFramePr>
          <p:cNvPr id="4" name="Table 4">
            <a:extLst>
              <a:ext uri="{FF2B5EF4-FFF2-40B4-BE49-F238E27FC236}">
                <a16:creationId xmlns:a16="http://schemas.microsoft.com/office/drawing/2014/main" id="{FF761C32-1D75-4202-9C23-65F70AB4B6C2}"/>
              </a:ext>
            </a:extLst>
          </p:cNvPr>
          <p:cNvGraphicFramePr>
            <a:graphicFrameLocks noGrp="1"/>
          </p:cNvGraphicFramePr>
          <p:nvPr>
            <p:ph idx="1"/>
            <p:extLst>
              <p:ext uri="{D42A27DB-BD31-4B8C-83A1-F6EECF244321}">
                <p14:modId xmlns:p14="http://schemas.microsoft.com/office/powerpoint/2010/main" val="3230750829"/>
              </p:ext>
            </p:extLst>
          </p:nvPr>
        </p:nvGraphicFramePr>
        <p:xfrm>
          <a:off x="838201" y="1825625"/>
          <a:ext cx="8122920" cy="2494280"/>
        </p:xfrm>
        <a:graphic>
          <a:graphicData uri="http://schemas.openxmlformats.org/drawingml/2006/table">
            <a:tbl>
              <a:tblPr firstRow="1" bandRow="1">
                <a:tableStyleId>{5C22544A-7EE6-4342-B048-85BDC9FD1C3A}</a:tableStyleId>
              </a:tblPr>
              <a:tblGrid>
                <a:gridCol w="3044482">
                  <a:extLst>
                    <a:ext uri="{9D8B030D-6E8A-4147-A177-3AD203B41FA5}">
                      <a16:colId xmlns:a16="http://schemas.microsoft.com/office/drawing/2014/main" val="2146570493"/>
                    </a:ext>
                  </a:extLst>
                </a:gridCol>
                <a:gridCol w="1378634">
                  <a:extLst>
                    <a:ext uri="{9D8B030D-6E8A-4147-A177-3AD203B41FA5}">
                      <a16:colId xmlns:a16="http://schemas.microsoft.com/office/drawing/2014/main" val="2611729471"/>
                    </a:ext>
                  </a:extLst>
                </a:gridCol>
                <a:gridCol w="3699804">
                  <a:extLst>
                    <a:ext uri="{9D8B030D-6E8A-4147-A177-3AD203B41FA5}">
                      <a16:colId xmlns:a16="http://schemas.microsoft.com/office/drawing/2014/main" val="2523509452"/>
                    </a:ext>
                  </a:extLst>
                </a:gridCol>
              </a:tblGrid>
              <a:tr h="370840">
                <a:tc>
                  <a:txBody>
                    <a:bodyPr/>
                    <a:lstStyle/>
                    <a:p>
                      <a:r>
                        <a:rPr lang="en-GB" dirty="0"/>
                        <a:t>Hotspot bar numbers </a:t>
                      </a:r>
                    </a:p>
                  </a:txBody>
                  <a:tcPr/>
                </a:tc>
                <a:tc>
                  <a:txBody>
                    <a:bodyPr/>
                    <a:lstStyle/>
                    <a:p>
                      <a:r>
                        <a:rPr lang="en-GB" dirty="0"/>
                        <a:t>Times practiced</a:t>
                      </a:r>
                    </a:p>
                  </a:txBody>
                  <a:tcPr/>
                </a:tc>
                <a:tc>
                  <a:txBody>
                    <a:bodyPr/>
                    <a:lstStyle/>
                    <a:p>
                      <a:r>
                        <a:rPr lang="en-GB" dirty="0"/>
                        <a:t>Did it improve? Yes or No?</a:t>
                      </a:r>
                    </a:p>
                  </a:txBody>
                  <a:tcPr/>
                </a:tc>
                <a:extLst>
                  <a:ext uri="{0D108BD9-81ED-4DB2-BD59-A6C34878D82A}">
                    <a16:rowId xmlns:a16="http://schemas.microsoft.com/office/drawing/2014/main" val="297830895"/>
                  </a:ext>
                </a:extLst>
              </a:tr>
              <a:tr h="370840">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1801188411"/>
                  </a:ext>
                </a:extLst>
              </a:tr>
              <a:tr h="370840">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946122132"/>
                  </a:ext>
                </a:extLst>
              </a:tr>
              <a:tr h="370840">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637038476"/>
                  </a:ext>
                </a:extLst>
              </a:tr>
              <a:tr h="370840">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845209901"/>
                  </a:ext>
                </a:extLst>
              </a:tr>
              <a:tr h="370840">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1350446342"/>
                  </a:ext>
                </a:extLst>
              </a:tr>
            </a:tbl>
          </a:graphicData>
        </a:graphic>
      </p:graphicFrame>
    </p:spTree>
    <p:extLst>
      <p:ext uri="{BB962C8B-B14F-4D97-AF65-F5344CB8AC3E}">
        <p14:creationId xmlns:p14="http://schemas.microsoft.com/office/powerpoint/2010/main" val="3558464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17EAAA-8848-4531-A5B7-D0B6D50B28F2}"/>
              </a:ext>
            </a:extLst>
          </p:cNvPr>
          <p:cNvSpPr>
            <a:spLocks noGrp="1"/>
          </p:cNvSpPr>
          <p:nvPr>
            <p:ph type="title"/>
          </p:nvPr>
        </p:nvSpPr>
        <p:spPr/>
        <p:txBody>
          <a:bodyPr>
            <a:normAutofit fontScale="90000"/>
          </a:bodyPr>
          <a:lstStyle/>
          <a:p>
            <a:r>
              <a:rPr lang="en-GB" dirty="0"/>
              <a:t>Week 3 Title: Sonority</a:t>
            </a:r>
            <a:br>
              <a:rPr lang="en-GB" dirty="0"/>
            </a:br>
            <a:r>
              <a:rPr lang="en-GB" dirty="0"/>
              <a:t>LI: What instrument are you playing and how are you playing it?</a:t>
            </a:r>
          </a:p>
        </p:txBody>
      </p:sp>
      <p:sp>
        <p:nvSpPr>
          <p:cNvPr id="3" name="Content Placeholder 2">
            <a:extLst>
              <a:ext uri="{FF2B5EF4-FFF2-40B4-BE49-F238E27FC236}">
                <a16:creationId xmlns:a16="http://schemas.microsoft.com/office/drawing/2014/main" id="{CD637687-86AF-4DE3-9794-1975DDCA8A08}"/>
              </a:ext>
            </a:extLst>
          </p:cNvPr>
          <p:cNvSpPr>
            <a:spLocks noGrp="1"/>
          </p:cNvSpPr>
          <p:nvPr>
            <p:ph idx="1"/>
          </p:nvPr>
        </p:nvSpPr>
        <p:spPr/>
        <p:txBody>
          <a:bodyPr>
            <a:normAutofit fontScale="62500" lnSpcReduction="20000"/>
          </a:bodyPr>
          <a:lstStyle/>
          <a:p>
            <a:pPr marL="0" indent="0">
              <a:buNone/>
            </a:pPr>
            <a:r>
              <a:rPr lang="en-GB" dirty="0"/>
              <a:t>CONNECT:</a:t>
            </a:r>
          </a:p>
          <a:p>
            <a:pPr marL="0" indent="0">
              <a:buNone/>
            </a:pPr>
            <a:r>
              <a:rPr lang="en-GB" dirty="0"/>
              <a:t>Look through the piece you are playing </a:t>
            </a:r>
          </a:p>
          <a:p>
            <a:pPr marL="0" indent="0">
              <a:buNone/>
            </a:pPr>
            <a:r>
              <a:rPr lang="en-GB" dirty="0"/>
              <a:t>ACTIVATE:</a:t>
            </a:r>
          </a:p>
          <a:p>
            <a:pPr marL="0" indent="0">
              <a:buNone/>
            </a:pPr>
            <a:r>
              <a:rPr lang="en-GB" dirty="0"/>
              <a:t>Which instrument are you playing?</a:t>
            </a:r>
          </a:p>
          <a:p>
            <a:pPr marL="0" indent="0">
              <a:buNone/>
            </a:pPr>
            <a:r>
              <a:rPr lang="en-GB" dirty="0"/>
              <a:t>What special effects or special ways are you playing it?</a:t>
            </a:r>
          </a:p>
          <a:p>
            <a:pPr marL="0" indent="0">
              <a:buNone/>
            </a:pPr>
            <a:r>
              <a:rPr lang="en-GB" dirty="0"/>
              <a:t>(could be with a pedal, pizzicato, strumming, staccato, (spikey) legato (smooth, whispered etc)</a:t>
            </a:r>
          </a:p>
          <a:p>
            <a:pPr marL="0" indent="0">
              <a:buNone/>
            </a:pPr>
            <a:r>
              <a:rPr lang="en-GB" dirty="0"/>
              <a:t>DEMONSTRATE:</a:t>
            </a:r>
          </a:p>
          <a:p>
            <a:pPr marL="0" indent="0">
              <a:buNone/>
            </a:pPr>
            <a:r>
              <a:rPr lang="en-GB" dirty="0"/>
              <a:t>Play or sing your piece through, paying special attention to the above sonorities. </a:t>
            </a:r>
          </a:p>
          <a:p>
            <a:pPr marL="0" indent="0">
              <a:buNone/>
            </a:pPr>
            <a:r>
              <a:rPr lang="en-GB" dirty="0"/>
              <a:t>Practice these particular parts and write down the vocabulary pertaining to them:</a:t>
            </a:r>
          </a:p>
          <a:p>
            <a:pPr marL="0" indent="0">
              <a:buNone/>
            </a:pPr>
            <a:r>
              <a:rPr lang="en-GB" dirty="0"/>
              <a:t>________________________________</a:t>
            </a:r>
          </a:p>
          <a:p>
            <a:pPr marL="0" indent="0">
              <a:buNone/>
            </a:pPr>
            <a:r>
              <a:rPr lang="en-GB" dirty="0"/>
              <a:t>CONSOLIDATE:</a:t>
            </a:r>
          </a:p>
          <a:p>
            <a:pPr marL="0" indent="0">
              <a:buNone/>
            </a:pPr>
            <a:r>
              <a:rPr lang="en-GB" dirty="0"/>
              <a:t>Write down 6 words describing the effects/sounds you are using. </a:t>
            </a:r>
          </a:p>
          <a:p>
            <a:pPr marL="0" indent="0">
              <a:buNone/>
            </a:pPr>
            <a:r>
              <a:rPr lang="en-GB" dirty="0"/>
              <a:t>_______________________________________________________________________________</a:t>
            </a:r>
          </a:p>
          <a:p>
            <a:pPr marL="0" indent="0">
              <a:buNone/>
            </a:pPr>
            <a:endParaRPr lang="en-GB" dirty="0"/>
          </a:p>
        </p:txBody>
      </p:sp>
    </p:spTree>
    <p:extLst>
      <p:ext uri="{BB962C8B-B14F-4D97-AF65-F5344CB8AC3E}">
        <p14:creationId xmlns:p14="http://schemas.microsoft.com/office/powerpoint/2010/main" val="23612063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9BAE29-6657-43AB-A739-B01F012D78E6}"/>
              </a:ext>
            </a:extLst>
          </p:cNvPr>
          <p:cNvSpPr>
            <a:spLocks noGrp="1"/>
          </p:cNvSpPr>
          <p:nvPr>
            <p:ph type="title"/>
          </p:nvPr>
        </p:nvSpPr>
        <p:spPr/>
        <p:txBody>
          <a:bodyPr>
            <a:normAutofit fontScale="90000"/>
          </a:bodyPr>
          <a:lstStyle/>
          <a:p>
            <a:r>
              <a:rPr lang="en-GB" dirty="0"/>
              <a:t>Week 4 Title: Structure   Date:___________</a:t>
            </a:r>
            <a:br>
              <a:rPr lang="en-GB" dirty="0"/>
            </a:br>
            <a:r>
              <a:rPr lang="en-GB" dirty="0"/>
              <a:t>LI: to understand the structure of the piece played</a:t>
            </a:r>
          </a:p>
        </p:txBody>
      </p:sp>
      <p:sp>
        <p:nvSpPr>
          <p:cNvPr id="3" name="Content Placeholder 2">
            <a:extLst>
              <a:ext uri="{FF2B5EF4-FFF2-40B4-BE49-F238E27FC236}">
                <a16:creationId xmlns:a16="http://schemas.microsoft.com/office/drawing/2014/main" id="{9C10A276-2BD5-4060-8A2F-18162D22841F}"/>
              </a:ext>
            </a:extLst>
          </p:cNvPr>
          <p:cNvSpPr>
            <a:spLocks noGrp="1"/>
          </p:cNvSpPr>
          <p:nvPr>
            <p:ph idx="1"/>
          </p:nvPr>
        </p:nvSpPr>
        <p:spPr/>
        <p:txBody>
          <a:bodyPr>
            <a:normAutofit fontScale="85000" lnSpcReduction="10000"/>
          </a:bodyPr>
          <a:lstStyle/>
          <a:p>
            <a:pPr marL="0" indent="0">
              <a:buNone/>
            </a:pPr>
            <a:r>
              <a:rPr lang="en-GB" dirty="0"/>
              <a:t>CONNECT:</a:t>
            </a:r>
          </a:p>
          <a:p>
            <a:pPr marL="0" indent="0">
              <a:buNone/>
            </a:pPr>
            <a:r>
              <a:rPr lang="en-GB" dirty="0"/>
              <a:t>Consider the following vocabulary:</a:t>
            </a:r>
          </a:p>
          <a:p>
            <a:pPr marL="0" indent="0">
              <a:buNone/>
            </a:pPr>
            <a:r>
              <a:rPr lang="en-GB" dirty="0"/>
              <a:t>Binary, Ternary, Sonata Form, Rondo, Verse-chorus, Verse repeating (strophic) </a:t>
            </a:r>
          </a:p>
          <a:p>
            <a:pPr marL="0" indent="0">
              <a:buNone/>
            </a:pPr>
            <a:r>
              <a:rPr lang="en-GB" dirty="0"/>
              <a:t>ACTIVATE:</a:t>
            </a:r>
          </a:p>
          <a:p>
            <a:pPr marL="0" indent="0">
              <a:buNone/>
            </a:pPr>
            <a:r>
              <a:rPr lang="en-GB" dirty="0"/>
              <a:t>Play through your piece (or listen to it if you can’t yet)</a:t>
            </a:r>
          </a:p>
          <a:p>
            <a:pPr marL="0" indent="0">
              <a:buNone/>
            </a:pPr>
            <a:r>
              <a:rPr lang="en-GB" dirty="0"/>
              <a:t>Decide what the structure is</a:t>
            </a:r>
          </a:p>
          <a:p>
            <a:pPr marL="0" indent="0">
              <a:buNone/>
            </a:pPr>
            <a:r>
              <a:rPr lang="en-GB" dirty="0"/>
              <a:t>DEMONSTRATE:</a:t>
            </a:r>
          </a:p>
          <a:p>
            <a:pPr marL="0" indent="0">
              <a:buNone/>
            </a:pPr>
            <a:r>
              <a:rPr lang="en-GB" dirty="0"/>
              <a:t>Write the structure of your piece here:</a:t>
            </a:r>
          </a:p>
          <a:p>
            <a:pPr marL="0" indent="0">
              <a:buNone/>
            </a:pPr>
            <a:r>
              <a:rPr lang="en-GB" dirty="0"/>
              <a:t>CONSOLIDATE:</a:t>
            </a:r>
          </a:p>
          <a:p>
            <a:pPr marL="0" indent="0">
              <a:buNone/>
            </a:pPr>
            <a:r>
              <a:rPr lang="en-GB" dirty="0"/>
              <a:t>Play your piece or listen to it from start to finish, labelling each part as you go</a:t>
            </a:r>
          </a:p>
          <a:p>
            <a:pPr marL="0" indent="0">
              <a:buNone/>
            </a:pPr>
            <a:endParaRPr lang="en-GB" dirty="0"/>
          </a:p>
        </p:txBody>
      </p:sp>
    </p:spTree>
    <p:extLst>
      <p:ext uri="{BB962C8B-B14F-4D97-AF65-F5344CB8AC3E}">
        <p14:creationId xmlns:p14="http://schemas.microsoft.com/office/powerpoint/2010/main" val="26621683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E1B840-F927-4014-973A-F73875F62CAC}"/>
              </a:ext>
            </a:extLst>
          </p:cNvPr>
          <p:cNvSpPr>
            <a:spLocks noGrp="1"/>
          </p:cNvSpPr>
          <p:nvPr>
            <p:ph type="title"/>
          </p:nvPr>
        </p:nvSpPr>
        <p:spPr/>
        <p:txBody>
          <a:bodyPr/>
          <a:lstStyle/>
          <a:p>
            <a:r>
              <a:rPr lang="en-GB" dirty="0"/>
              <a:t>The Structure of the Piece Played:</a:t>
            </a:r>
          </a:p>
        </p:txBody>
      </p:sp>
      <p:sp>
        <p:nvSpPr>
          <p:cNvPr id="3" name="Content Placeholder 2">
            <a:extLst>
              <a:ext uri="{FF2B5EF4-FFF2-40B4-BE49-F238E27FC236}">
                <a16:creationId xmlns:a16="http://schemas.microsoft.com/office/drawing/2014/main" id="{1B0A8D55-B37A-4058-93D6-72FAB8BD84AA}"/>
              </a:ext>
            </a:extLst>
          </p:cNvPr>
          <p:cNvSpPr>
            <a:spLocks noGrp="1"/>
          </p:cNvSpPr>
          <p:nvPr>
            <p:ph idx="1"/>
          </p:nvPr>
        </p:nvSpPr>
        <p:spPr>
          <a:xfrm>
            <a:off x="838200" y="1392702"/>
            <a:ext cx="10515600" cy="4784261"/>
          </a:xfrm>
        </p:spPr>
        <p:txBody>
          <a:bodyPr>
            <a:normAutofit fontScale="92500" lnSpcReduction="20000"/>
          </a:bodyPr>
          <a:lstStyle/>
          <a:p>
            <a:pPr marL="0" indent="0">
              <a:buNone/>
            </a:pPr>
            <a:r>
              <a:rPr lang="en-GB" dirty="0"/>
              <a:t>Suggestions:</a:t>
            </a:r>
          </a:p>
          <a:p>
            <a:pPr marL="0" indent="0">
              <a:buNone/>
            </a:pPr>
            <a:r>
              <a:rPr lang="en-GB" dirty="0"/>
              <a:t>Introduction</a:t>
            </a:r>
          </a:p>
          <a:p>
            <a:pPr marL="0" indent="0">
              <a:buNone/>
            </a:pPr>
            <a:r>
              <a:rPr lang="en-GB" dirty="0"/>
              <a:t>Verse (or theme 1)</a:t>
            </a:r>
          </a:p>
          <a:p>
            <a:pPr marL="0" indent="0">
              <a:buNone/>
            </a:pPr>
            <a:r>
              <a:rPr lang="en-GB" dirty="0"/>
              <a:t>Chorus (Or theme 2)</a:t>
            </a:r>
          </a:p>
          <a:p>
            <a:pPr marL="0" indent="0">
              <a:buNone/>
            </a:pPr>
            <a:r>
              <a:rPr lang="en-GB" dirty="0"/>
              <a:t>Verse</a:t>
            </a:r>
          </a:p>
          <a:p>
            <a:pPr marL="0" indent="0">
              <a:buNone/>
            </a:pPr>
            <a:r>
              <a:rPr lang="en-GB" dirty="0"/>
              <a:t>Chorus</a:t>
            </a:r>
          </a:p>
          <a:p>
            <a:pPr marL="0" indent="0">
              <a:buNone/>
            </a:pPr>
            <a:r>
              <a:rPr lang="en-GB" dirty="0"/>
              <a:t>Instrumental</a:t>
            </a:r>
          </a:p>
          <a:p>
            <a:pPr marL="0" indent="0">
              <a:buNone/>
            </a:pPr>
            <a:r>
              <a:rPr lang="en-GB" dirty="0"/>
              <a:t>Chorus</a:t>
            </a:r>
          </a:p>
          <a:p>
            <a:pPr marL="0" indent="0">
              <a:buNone/>
            </a:pPr>
            <a:r>
              <a:rPr lang="en-GB" dirty="0"/>
              <a:t>Chorus</a:t>
            </a:r>
          </a:p>
          <a:p>
            <a:pPr marL="0" indent="0">
              <a:buNone/>
            </a:pPr>
            <a:r>
              <a:rPr lang="en-GB" dirty="0"/>
              <a:t>Outro</a:t>
            </a:r>
          </a:p>
          <a:p>
            <a:pPr marL="0" indent="0">
              <a:buNone/>
            </a:pPr>
            <a:r>
              <a:rPr lang="en-GB" dirty="0"/>
              <a:t>Other?</a:t>
            </a:r>
          </a:p>
        </p:txBody>
      </p:sp>
    </p:spTree>
    <p:extLst>
      <p:ext uri="{BB962C8B-B14F-4D97-AF65-F5344CB8AC3E}">
        <p14:creationId xmlns:p14="http://schemas.microsoft.com/office/powerpoint/2010/main" val="41367290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486A27-69F2-49EF-A366-95129EACBFB2}"/>
              </a:ext>
            </a:extLst>
          </p:cNvPr>
          <p:cNvSpPr>
            <a:spLocks noGrp="1"/>
          </p:cNvSpPr>
          <p:nvPr>
            <p:ph type="title"/>
          </p:nvPr>
        </p:nvSpPr>
        <p:spPr/>
        <p:txBody>
          <a:bodyPr/>
          <a:lstStyle/>
          <a:p>
            <a:r>
              <a:rPr lang="en-GB" dirty="0"/>
              <a:t>Week 5  Title: Tempo          Date:______</a:t>
            </a:r>
            <a:br>
              <a:rPr lang="en-GB" dirty="0"/>
            </a:br>
            <a:r>
              <a:rPr lang="en-GB" dirty="0"/>
              <a:t>LI: to establish the tempo of the piece played </a:t>
            </a:r>
          </a:p>
        </p:txBody>
      </p:sp>
      <p:sp>
        <p:nvSpPr>
          <p:cNvPr id="3" name="Content Placeholder 2">
            <a:extLst>
              <a:ext uri="{FF2B5EF4-FFF2-40B4-BE49-F238E27FC236}">
                <a16:creationId xmlns:a16="http://schemas.microsoft.com/office/drawing/2014/main" id="{F3B5FF0B-6874-4CFD-83C5-F83FA5E2CDB1}"/>
              </a:ext>
            </a:extLst>
          </p:cNvPr>
          <p:cNvSpPr>
            <a:spLocks noGrp="1"/>
          </p:cNvSpPr>
          <p:nvPr>
            <p:ph idx="1"/>
          </p:nvPr>
        </p:nvSpPr>
        <p:spPr>
          <a:xfrm>
            <a:off x="838200" y="1547446"/>
            <a:ext cx="10515600" cy="4629517"/>
          </a:xfrm>
        </p:spPr>
        <p:txBody>
          <a:bodyPr>
            <a:normAutofit fontScale="92500" lnSpcReduction="20000"/>
          </a:bodyPr>
          <a:lstStyle/>
          <a:p>
            <a:pPr marL="0" indent="0">
              <a:buNone/>
            </a:pPr>
            <a:r>
              <a:rPr lang="en-GB" dirty="0"/>
              <a:t>CONNECT: Tempo is how fast or slow a piece is played</a:t>
            </a:r>
          </a:p>
          <a:p>
            <a:pPr marL="0" indent="0">
              <a:buNone/>
            </a:pPr>
            <a:r>
              <a:rPr lang="en-GB" dirty="0"/>
              <a:t>ACTIVATE: Look at the marking at the start of the piece to see what the tempo should be. Or: use an online metronome to measure how many beats per minute in your piece. </a:t>
            </a:r>
          </a:p>
          <a:p>
            <a:pPr marL="0" indent="0">
              <a:buNone/>
            </a:pPr>
            <a:r>
              <a:rPr lang="en-GB" dirty="0"/>
              <a:t>Also, look at how many beats there are in a bar. Pop music usually has four beats in a bar</a:t>
            </a:r>
          </a:p>
          <a:p>
            <a:pPr marL="0" indent="0">
              <a:buNone/>
            </a:pPr>
            <a:r>
              <a:rPr lang="en-GB" dirty="0"/>
              <a:t>DEMONSTRATE:</a:t>
            </a:r>
          </a:p>
          <a:p>
            <a:pPr marL="0" indent="0">
              <a:buNone/>
            </a:pPr>
            <a:r>
              <a:rPr lang="en-GB" dirty="0"/>
              <a:t>Play your piece with the online metronome. Work out if you are up to speed yet. If not, keep practicing every day until you are. </a:t>
            </a:r>
          </a:p>
          <a:p>
            <a:pPr marL="0" indent="0">
              <a:buNone/>
            </a:pPr>
            <a:r>
              <a:rPr lang="en-GB" dirty="0"/>
              <a:t>CONSOLIDATE:</a:t>
            </a:r>
          </a:p>
          <a:p>
            <a:pPr marL="0" indent="0">
              <a:buNone/>
            </a:pPr>
            <a:r>
              <a:rPr lang="en-GB" dirty="0"/>
              <a:t>Play your piece for a family member or a friend, to see if you can keep a steady beat. If it is too fast, slow down the tempo and try the whole piece at that speed. </a:t>
            </a:r>
          </a:p>
          <a:p>
            <a:pPr marL="0" indent="0">
              <a:buNone/>
            </a:pPr>
            <a:endParaRPr lang="en-GB" dirty="0"/>
          </a:p>
        </p:txBody>
      </p:sp>
    </p:spTree>
    <p:extLst>
      <p:ext uri="{BB962C8B-B14F-4D97-AF65-F5344CB8AC3E}">
        <p14:creationId xmlns:p14="http://schemas.microsoft.com/office/powerpoint/2010/main" val="25773131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3C508F-980C-49E3-806B-5D1EC1021C28}"/>
              </a:ext>
            </a:extLst>
          </p:cNvPr>
          <p:cNvSpPr>
            <a:spLocks noGrp="1"/>
          </p:cNvSpPr>
          <p:nvPr>
            <p:ph type="title"/>
          </p:nvPr>
        </p:nvSpPr>
        <p:spPr/>
        <p:txBody>
          <a:bodyPr/>
          <a:lstStyle/>
          <a:p>
            <a:r>
              <a:rPr lang="en-GB" dirty="0"/>
              <a:t>Tempo (speed) and time signature</a:t>
            </a:r>
          </a:p>
        </p:txBody>
      </p:sp>
      <p:graphicFrame>
        <p:nvGraphicFramePr>
          <p:cNvPr id="4" name="Table 4">
            <a:extLst>
              <a:ext uri="{FF2B5EF4-FFF2-40B4-BE49-F238E27FC236}">
                <a16:creationId xmlns:a16="http://schemas.microsoft.com/office/drawing/2014/main" id="{BC945B10-C46F-4F95-BDF7-9F5075007D3C}"/>
              </a:ext>
            </a:extLst>
          </p:cNvPr>
          <p:cNvGraphicFramePr>
            <a:graphicFrameLocks noGrp="1"/>
          </p:cNvGraphicFramePr>
          <p:nvPr>
            <p:ph idx="1"/>
            <p:extLst>
              <p:ext uri="{D42A27DB-BD31-4B8C-83A1-F6EECF244321}">
                <p14:modId xmlns:p14="http://schemas.microsoft.com/office/powerpoint/2010/main" val="314741401"/>
              </p:ext>
            </p:extLst>
          </p:nvPr>
        </p:nvGraphicFramePr>
        <p:xfrm>
          <a:off x="838200" y="1825625"/>
          <a:ext cx="10515600" cy="4150360"/>
        </p:xfrm>
        <a:graphic>
          <a:graphicData uri="http://schemas.openxmlformats.org/drawingml/2006/table">
            <a:tbl>
              <a:tblPr firstRow="1" bandRow="1">
                <a:tableStyleId>{5C22544A-7EE6-4342-B048-85BDC9FD1C3A}</a:tableStyleId>
              </a:tblPr>
              <a:tblGrid>
                <a:gridCol w="3536852">
                  <a:extLst>
                    <a:ext uri="{9D8B030D-6E8A-4147-A177-3AD203B41FA5}">
                      <a16:colId xmlns:a16="http://schemas.microsoft.com/office/drawing/2014/main" val="99430643"/>
                    </a:ext>
                  </a:extLst>
                </a:gridCol>
                <a:gridCol w="6978748">
                  <a:extLst>
                    <a:ext uri="{9D8B030D-6E8A-4147-A177-3AD203B41FA5}">
                      <a16:colId xmlns:a16="http://schemas.microsoft.com/office/drawing/2014/main" val="1680220641"/>
                    </a:ext>
                  </a:extLst>
                </a:gridCol>
              </a:tblGrid>
              <a:tr h="370840">
                <a:tc>
                  <a:txBody>
                    <a:bodyPr/>
                    <a:lstStyle/>
                    <a:p>
                      <a:r>
                        <a:rPr lang="en-GB" dirty="0"/>
                        <a:t>Day this week</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Tempo (beats per minute) of my playing</a:t>
                      </a:r>
                    </a:p>
                    <a:p>
                      <a:endParaRPr lang="en-GB" dirty="0"/>
                    </a:p>
                  </a:txBody>
                  <a:tcPr/>
                </a:tc>
                <a:extLst>
                  <a:ext uri="{0D108BD9-81ED-4DB2-BD59-A6C34878D82A}">
                    <a16:rowId xmlns:a16="http://schemas.microsoft.com/office/drawing/2014/main" val="1675656377"/>
                  </a:ext>
                </a:extLst>
              </a:tr>
              <a:tr h="370840">
                <a:tc>
                  <a:txBody>
                    <a:bodyPr/>
                    <a:lstStyle/>
                    <a:p>
                      <a:r>
                        <a:rPr lang="en-GB" dirty="0"/>
                        <a:t>Monday</a:t>
                      </a:r>
                    </a:p>
                  </a:txBody>
                  <a:tcPr/>
                </a:tc>
                <a:tc>
                  <a:txBody>
                    <a:bodyPr/>
                    <a:lstStyle/>
                    <a:p>
                      <a:endParaRPr lang="en-GB" dirty="0"/>
                    </a:p>
                  </a:txBody>
                  <a:tcPr/>
                </a:tc>
                <a:extLst>
                  <a:ext uri="{0D108BD9-81ED-4DB2-BD59-A6C34878D82A}">
                    <a16:rowId xmlns:a16="http://schemas.microsoft.com/office/drawing/2014/main" val="1709836748"/>
                  </a:ext>
                </a:extLst>
              </a:tr>
              <a:tr h="370840">
                <a:tc>
                  <a:txBody>
                    <a:bodyPr/>
                    <a:lstStyle/>
                    <a:p>
                      <a:r>
                        <a:rPr lang="en-GB" dirty="0"/>
                        <a:t>Tuesday</a:t>
                      </a:r>
                    </a:p>
                  </a:txBody>
                  <a:tcPr/>
                </a:tc>
                <a:tc>
                  <a:txBody>
                    <a:bodyPr/>
                    <a:lstStyle/>
                    <a:p>
                      <a:endParaRPr lang="en-GB"/>
                    </a:p>
                  </a:txBody>
                  <a:tcPr/>
                </a:tc>
                <a:extLst>
                  <a:ext uri="{0D108BD9-81ED-4DB2-BD59-A6C34878D82A}">
                    <a16:rowId xmlns:a16="http://schemas.microsoft.com/office/drawing/2014/main" val="4253494863"/>
                  </a:ext>
                </a:extLst>
              </a:tr>
              <a:tr h="370840">
                <a:tc>
                  <a:txBody>
                    <a:bodyPr/>
                    <a:lstStyle/>
                    <a:p>
                      <a:r>
                        <a:rPr lang="en-GB" dirty="0"/>
                        <a:t>Wednesday </a:t>
                      </a:r>
                    </a:p>
                  </a:txBody>
                  <a:tcPr/>
                </a:tc>
                <a:tc>
                  <a:txBody>
                    <a:bodyPr/>
                    <a:lstStyle/>
                    <a:p>
                      <a:endParaRPr lang="en-GB"/>
                    </a:p>
                  </a:txBody>
                  <a:tcPr/>
                </a:tc>
                <a:extLst>
                  <a:ext uri="{0D108BD9-81ED-4DB2-BD59-A6C34878D82A}">
                    <a16:rowId xmlns:a16="http://schemas.microsoft.com/office/drawing/2014/main" val="3161718984"/>
                  </a:ext>
                </a:extLst>
              </a:tr>
              <a:tr h="370840">
                <a:tc>
                  <a:txBody>
                    <a:bodyPr/>
                    <a:lstStyle/>
                    <a:p>
                      <a:r>
                        <a:rPr lang="en-GB" dirty="0"/>
                        <a:t>Thursday </a:t>
                      </a:r>
                    </a:p>
                  </a:txBody>
                  <a:tcPr/>
                </a:tc>
                <a:tc>
                  <a:txBody>
                    <a:bodyPr/>
                    <a:lstStyle/>
                    <a:p>
                      <a:endParaRPr lang="en-GB" dirty="0"/>
                    </a:p>
                  </a:txBody>
                  <a:tcPr/>
                </a:tc>
                <a:extLst>
                  <a:ext uri="{0D108BD9-81ED-4DB2-BD59-A6C34878D82A}">
                    <a16:rowId xmlns:a16="http://schemas.microsoft.com/office/drawing/2014/main" val="573636266"/>
                  </a:ext>
                </a:extLst>
              </a:tr>
              <a:tr h="370840">
                <a:tc>
                  <a:txBody>
                    <a:bodyPr/>
                    <a:lstStyle/>
                    <a:p>
                      <a:r>
                        <a:rPr lang="en-GB" dirty="0"/>
                        <a:t>Friday</a:t>
                      </a:r>
                    </a:p>
                  </a:txBody>
                  <a:tcPr/>
                </a:tc>
                <a:tc>
                  <a:txBody>
                    <a:bodyPr/>
                    <a:lstStyle/>
                    <a:p>
                      <a:endParaRPr lang="en-GB" dirty="0"/>
                    </a:p>
                  </a:txBody>
                  <a:tcPr/>
                </a:tc>
                <a:extLst>
                  <a:ext uri="{0D108BD9-81ED-4DB2-BD59-A6C34878D82A}">
                    <a16:rowId xmlns:a16="http://schemas.microsoft.com/office/drawing/2014/main" val="735457637"/>
                  </a:ext>
                </a:extLst>
              </a:tr>
              <a:tr h="370840">
                <a:tc>
                  <a:txBody>
                    <a:bodyPr/>
                    <a:lstStyle/>
                    <a:p>
                      <a:r>
                        <a:rPr lang="en-GB" dirty="0"/>
                        <a:t>Saturday</a:t>
                      </a:r>
                    </a:p>
                  </a:txBody>
                  <a:tcPr/>
                </a:tc>
                <a:tc>
                  <a:txBody>
                    <a:bodyPr/>
                    <a:lstStyle/>
                    <a:p>
                      <a:endParaRPr lang="en-GB" dirty="0"/>
                    </a:p>
                  </a:txBody>
                  <a:tcPr/>
                </a:tc>
                <a:extLst>
                  <a:ext uri="{0D108BD9-81ED-4DB2-BD59-A6C34878D82A}">
                    <a16:rowId xmlns:a16="http://schemas.microsoft.com/office/drawing/2014/main" val="1854721416"/>
                  </a:ext>
                </a:extLst>
              </a:tr>
              <a:tr h="370840">
                <a:tc>
                  <a:txBody>
                    <a:bodyPr/>
                    <a:lstStyle/>
                    <a:p>
                      <a:r>
                        <a:rPr lang="en-GB" dirty="0"/>
                        <a:t>Sunday</a:t>
                      </a:r>
                    </a:p>
                  </a:txBody>
                  <a:tcPr/>
                </a:tc>
                <a:tc>
                  <a:txBody>
                    <a:bodyPr/>
                    <a:lstStyle/>
                    <a:p>
                      <a:endParaRPr lang="en-GB" dirty="0"/>
                    </a:p>
                  </a:txBody>
                  <a:tcPr/>
                </a:tc>
                <a:extLst>
                  <a:ext uri="{0D108BD9-81ED-4DB2-BD59-A6C34878D82A}">
                    <a16:rowId xmlns:a16="http://schemas.microsoft.com/office/drawing/2014/main" val="2726827442"/>
                  </a:ext>
                </a:extLst>
              </a:tr>
              <a:tr h="370840">
                <a:tc>
                  <a:txBody>
                    <a:bodyPr/>
                    <a:lstStyle/>
                    <a:p>
                      <a:endParaRPr lang="en-GB" dirty="0"/>
                    </a:p>
                    <a:p>
                      <a:endParaRPr lang="en-GB" dirty="0"/>
                    </a:p>
                    <a:p>
                      <a:endParaRPr lang="en-GB" dirty="0"/>
                    </a:p>
                  </a:txBody>
                  <a:tcPr/>
                </a:tc>
                <a:tc>
                  <a:txBody>
                    <a:bodyPr/>
                    <a:lstStyle/>
                    <a:p>
                      <a:r>
                        <a:rPr lang="en-GB" dirty="0"/>
                        <a:t>There are: four     or    three      or two      beats in every bar in my piece</a:t>
                      </a:r>
                    </a:p>
                  </a:txBody>
                  <a:tcPr/>
                </a:tc>
                <a:extLst>
                  <a:ext uri="{0D108BD9-81ED-4DB2-BD59-A6C34878D82A}">
                    <a16:rowId xmlns:a16="http://schemas.microsoft.com/office/drawing/2014/main" val="1595521092"/>
                  </a:ext>
                </a:extLst>
              </a:tr>
            </a:tbl>
          </a:graphicData>
        </a:graphic>
      </p:graphicFrame>
    </p:spTree>
    <p:extLst>
      <p:ext uri="{BB962C8B-B14F-4D97-AF65-F5344CB8AC3E}">
        <p14:creationId xmlns:p14="http://schemas.microsoft.com/office/powerpoint/2010/main" val="327717754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8CFF4C-DEC8-45FB-80D8-4797B4BF8CE3}"/>
              </a:ext>
            </a:extLst>
          </p:cNvPr>
          <p:cNvSpPr>
            <a:spLocks noGrp="1"/>
          </p:cNvSpPr>
          <p:nvPr>
            <p:ph type="title"/>
          </p:nvPr>
        </p:nvSpPr>
        <p:spPr/>
        <p:txBody>
          <a:bodyPr>
            <a:normAutofit fontScale="90000"/>
          </a:bodyPr>
          <a:lstStyle/>
          <a:p>
            <a:r>
              <a:rPr lang="en-GB" dirty="0"/>
              <a:t>Week 6 Title: Recording and Expression Date_____</a:t>
            </a:r>
            <a:br>
              <a:rPr lang="en-GB" dirty="0"/>
            </a:br>
            <a:r>
              <a:rPr lang="en-GB" dirty="0"/>
              <a:t>LI: to record your playing and play expressively</a:t>
            </a:r>
          </a:p>
        </p:txBody>
      </p:sp>
      <p:sp>
        <p:nvSpPr>
          <p:cNvPr id="3" name="Content Placeholder 2">
            <a:extLst>
              <a:ext uri="{FF2B5EF4-FFF2-40B4-BE49-F238E27FC236}">
                <a16:creationId xmlns:a16="http://schemas.microsoft.com/office/drawing/2014/main" id="{DB93D525-904C-4CC8-8199-8862BD13BD3A}"/>
              </a:ext>
            </a:extLst>
          </p:cNvPr>
          <p:cNvSpPr>
            <a:spLocks noGrp="1"/>
          </p:cNvSpPr>
          <p:nvPr>
            <p:ph idx="1"/>
          </p:nvPr>
        </p:nvSpPr>
        <p:spPr>
          <a:xfrm>
            <a:off x="838200" y="1491175"/>
            <a:ext cx="10515600" cy="4685788"/>
          </a:xfrm>
        </p:spPr>
        <p:txBody>
          <a:bodyPr>
            <a:normAutofit fontScale="92500" lnSpcReduction="20000"/>
          </a:bodyPr>
          <a:lstStyle/>
          <a:p>
            <a:pPr marL="0" indent="0">
              <a:buNone/>
            </a:pPr>
            <a:r>
              <a:rPr lang="en-GB" dirty="0"/>
              <a:t>CONNECT: Listen to a recording or other version of your piece</a:t>
            </a:r>
          </a:p>
          <a:p>
            <a:pPr marL="0" indent="0">
              <a:buNone/>
            </a:pPr>
            <a:r>
              <a:rPr lang="en-GB" dirty="0"/>
              <a:t>ACTIVATE: Think about how you want to play your piece differently or in a similar fashion. Consider how you will phrase/shape your piece and what message you want to get across to the listener. </a:t>
            </a:r>
          </a:p>
          <a:p>
            <a:pPr marL="0" indent="0">
              <a:buNone/>
            </a:pPr>
            <a:r>
              <a:rPr lang="en-GB" dirty="0"/>
              <a:t>DEMONSTRATE:</a:t>
            </a:r>
          </a:p>
          <a:p>
            <a:pPr marL="0" indent="0">
              <a:buNone/>
            </a:pPr>
            <a:r>
              <a:rPr lang="en-GB" dirty="0"/>
              <a:t>Use a smart phone to record yourself. Listen back to decide what you like and what needs more work. Decide whether you are playing expressively enough and whether you are getting your message across to the listener. </a:t>
            </a:r>
          </a:p>
          <a:p>
            <a:pPr marL="0" indent="0">
              <a:buNone/>
            </a:pPr>
            <a:r>
              <a:rPr lang="en-GB" dirty="0"/>
              <a:t>CONSOLIDATE:</a:t>
            </a:r>
          </a:p>
          <a:p>
            <a:pPr marL="0" indent="0">
              <a:buNone/>
            </a:pPr>
            <a:r>
              <a:rPr lang="en-GB" dirty="0"/>
              <a:t>Decide whether you want to keep the recording or re-record. </a:t>
            </a:r>
          </a:p>
          <a:p>
            <a:pPr marL="0" indent="0">
              <a:buNone/>
            </a:pPr>
            <a:r>
              <a:rPr lang="en-GB" dirty="0"/>
              <a:t>Write here what needs more work before you will be satisfied with your playing. Remember, you get points for accuracy and points for expression. </a:t>
            </a:r>
          </a:p>
          <a:p>
            <a:pPr marL="0" indent="0">
              <a:buNone/>
            </a:pPr>
            <a:r>
              <a:rPr lang="en-GB" dirty="0"/>
              <a:t>_________________________________________________________</a:t>
            </a:r>
          </a:p>
          <a:p>
            <a:pPr marL="0" indent="0">
              <a:buNone/>
            </a:pPr>
            <a:endParaRPr lang="en-GB" dirty="0"/>
          </a:p>
        </p:txBody>
      </p:sp>
    </p:spTree>
    <p:extLst>
      <p:ext uri="{BB962C8B-B14F-4D97-AF65-F5344CB8AC3E}">
        <p14:creationId xmlns:p14="http://schemas.microsoft.com/office/powerpoint/2010/main" val="217865106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99A89-ACB3-4143-B13B-E488E0DDA8DC}"/>
              </a:ext>
            </a:extLst>
          </p:cNvPr>
          <p:cNvSpPr>
            <a:spLocks noGrp="1"/>
          </p:cNvSpPr>
          <p:nvPr>
            <p:ph type="title"/>
          </p:nvPr>
        </p:nvSpPr>
        <p:spPr/>
        <p:txBody>
          <a:bodyPr>
            <a:normAutofit/>
          </a:bodyPr>
          <a:lstStyle/>
          <a:p>
            <a:r>
              <a:rPr lang="en-GB" sz="2800" dirty="0"/>
              <a:t>Week 7  Title: Final Recording  Date:_____</a:t>
            </a:r>
            <a:br>
              <a:rPr lang="en-GB" sz="2800" dirty="0"/>
            </a:br>
            <a:r>
              <a:rPr lang="en-GB" sz="2800" dirty="0"/>
              <a:t>LI: to make a recording of the piece chosen that is as good as possible and is over 1 and ½  minutes long</a:t>
            </a:r>
          </a:p>
        </p:txBody>
      </p:sp>
      <p:sp>
        <p:nvSpPr>
          <p:cNvPr id="3" name="Content Placeholder 2">
            <a:extLst>
              <a:ext uri="{FF2B5EF4-FFF2-40B4-BE49-F238E27FC236}">
                <a16:creationId xmlns:a16="http://schemas.microsoft.com/office/drawing/2014/main" id="{29158879-49A1-4120-A5B9-594EE2F15A86}"/>
              </a:ext>
            </a:extLst>
          </p:cNvPr>
          <p:cNvSpPr>
            <a:spLocks noGrp="1"/>
          </p:cNvSpPr>
          <p:nvPr>
            <p:ph idx="1"/>
          </p:nvPr>
        </p:nvSpPr>
        <p:spPr/>
        <p:txBody>
          <a:bodyPr>
            <a:normAutofit fontScale="85000" lnSpcReduction="20000"/>
          </a:bodyPr>
          <a:lstStyle/>
          <a:p>
            <a:pPr marL="0" indent="0">
              <a:buNone/>
            </a:pPr>
            <a:r>
              <a:rPr lang="en-GB" dirty="0"/>
              <a:t>CONNECT: Think about how you will play the piece</a:t>
            </a:r>
          </a:p>
          <a:p>
            <a:pPr marL="0" indent="0">
              <a:buNone/>
            </a:pPr>
            <a:r>
              <a:rPr lang="en-GB" dirty="0"/>
              <a:t>ACTIVATE: Set up the phone to record yourself</a:t>
            </a:r>
          </a:p>
          <a:p>
            <a:pPr marL="0" indent="0">
              <a:buNone/>
            </a:pPr>
            <a:r>
              <a:rPr lang="en-GB" dirty="0"/>
              <a:t>DEMONSTRATE:</a:t>
            </a:r>
          </a:p>
          <a:p>
            <a:pPr marL="0" indent="0">
              <a:buNone/>
            </a:pPr>
            <a:r>
              <a:rPr lang="en-GB" dirty="0"/>
              <a:t>Announce your name, the date, your piece, the composer/artist and your instrument</a:t>
            </a:r>
          </a:p>
          <a:p>
            <a:pPr marL="0" indent="0">
              <a:buNone/>
            </a:pPr>
            <a:r>
              <a:rPr lang="en-GB" dirty="0"/>
              <a:t>Play the piece for more than 1 and 1/2   minutes. </a:t>
            </a:r>
          </a:p>
          <a:p>
            <a:pPr marL="0" indent="0">
              <a:buNone/>
            </a:pPr>
            <a:r>
              <a:rPr lang="en-GB" dirty="0"/>
              <a:t>It is best if you can video your hands playing so that the teacher can see what you are doing as well as hear</a:t>
            </a:r>
          </a:p>
          <a:p>
            <a:pPr marL="0" indent="0">
              <a:buNone/>
            </a:pPr>
            <a:r>
              <a:rPr lang="en-GB" dirty="0"/>
              <a:t>CONSOLIDATE:</a:t>
            </a:r>
          </a:p>
          <a:p>
            <a:pPr marL="0" indent="0">
              <a:buNone/>
            </a:pPr>
            <a:r>
              <a:rPr lang="en-GB" dirty="0"/>
              <a:t>Listen back to the recording and decide if you think it is as good as possible.</a:t>
            </a:r>
          </a:p>
          <a:p>
            <a:pPr marL="0" indent="0">
              <a:buNone/>
            </a:pPr>
            <a:r>
              <a:rPr lang="en-GB" dirty="0"/>
              <a:t>Once you are satisfied, send it to the teacher as they have requested. </a:t>
            </a:r>
          </a:p>
          <a:p>
            <a:pPr marL="0" indent="0">
              <a:buNone/>
            </a:pPr>
            <a:r>
              <a:rPr lang="en-GB" dirty="0"/>
              <a:t>Complete the next page. </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33942938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B0FF30-91D4-47C8-9B9D-0379CAD550F0}"/>
              </a:ext>
            </a:extLst>
          </p:cNvPr>
          <p:cNvSpPr>
            <a:spLocks noGrp="1"/>
          </p:cNvSpPr>
          <p:nvPr>
            <p:ph type="title"/>
          </p:nvPr>
        </p:nvSpPr>
        <p:spPr/>
        <p:txBody>
          <a:bodyPr/>
          <a:lstStyle/>
          <a:p>
            <a:r>
              <a:rPr lang="en-GB" dirty="0"/>
              <a:t>My Solo Piece:</a:t>
            </a:r>
          </a:p>
        </p:txBody>
      </p:sp>
      <p:sp>
        <p:nvSpPr>
          <p:cNvPr id="3" name="Content Placeholder 2">
            <a:extLst>
              <a:ext uri="{FF2B5EF4-FFF2-40B4-BE49-F238E27FC236}">
                <a16:creationId xmlns:a16="http://schemas.microsoft.com/office/drawing/2014/main" id="{8219121E-60E7-46EB-8B41-AB56F6100C0E}"/>
              </a:ext>
            </a:extLst>
          </p:cNvPr>
          <p:cNvSpPr>
            <a:spLocks noGrp="1"/>
          </p:cNvSpPr>
          <p:nvPr>
            <p:ph idx="1"/>
          </p:nvPr>
        </p:nvSpPr>
        <p:spPr>
          <a:xfrm>
            <a:off x="838200" y="1434905"/>
            <a:ext cx="10515600" cy="4742058"/>
          </a:xfrm>
        </p:spPr>
        <p:txBody>
          <a:bodyPr>
            <a:normAutofit/>
          </a:bodyPr>
          <a:lstStyle/>
          <a:p>
            <a:pPr marL="0" indent="0">
              <a:buNone/>
            </a:pPr>
            <a:r>
              <a:rPr lang="en-GB" dirty="0"/>
              <a:t>Name:____________________________</a:t>
            </a:r>
          </a:p>
          <a:p>
            <a:pPr marL="0" indent="0">
              <a:buNone/>
            </a:pPr>
            <a:endParaRPr lang="en-GB" dirty="0"/>
          </a:p>
          <a:p>
            <a:pPr marL="0" indent="0">
              <a:buNone/>
            </a:pPr>
            <a:r>
              <a:rPr lang="en-GB" dirty="0"/>
              <a:t>Date:___________</a:t>
            </a:r>
          </a:p>
          <a:p>
            <a:pPr marL="0" indent="0">
              <a:buNone/>
            </a:pPr>
            <a:endParaRPr lang="en-GB" dirty="0"/>
          </a:p>
          <a:p>
            <a:pPr marL="0" indent="0">
              <a:buNone/>
            </a:pPr>
            <a:r>
              <a:rPr lang="en-GB" dirty="0"/>
              <a:t>Piece:_____________________________</a:t>
            </a:r>
          </a:p>
          <a:p>
            <a:pPr marL="0" indent="0">
              <a:buNone/>
            </a:pPr>
            <a:endParaRPr lang="en-GB" dirty="0"/>
          </a:p>
          <a:p>
            <a:pPr marL="0" indent="0">
              <a:buNone/>
            </a:pPr>
            <a:r>
              <a:rPr lang="en-GB" dirty="0"/>
              <a:t>Composer/Artist:____________________________</a:t>
            </a:r>
          </a:p>
          <a:p>
            <a:pPr marL="0" indent="0">
              <a:buNone/>
            </a:pPr>
            <a:endParaRPr lang="en-GB" dirty="0"/>
          </a:p>
          <a:p>
            <a:pPr marL="0" indent="0">
              <a:buNone/>
            </a:pPr>
            <a:r>
              <a:rPr lang="en-GB" dirty="0"/>
              <a:t>Instrument played:__________________________</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11295654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128</TotalTime>
  <Words>1690</Words>
  <Application>Microsoft Office PowerPoint</Application>
  <PresentationFormat>Widescreen</PresentationFormat>
  <Paragraphs>208</Paragraphs>
  <Slides>27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27</vt:i4>
      </vt:variant>
    </vt:vector>
  </HeadingPairs>
  <TitlesOfParts>
    <vt:vector size="33" baseType="lpstr">
      <vt:lpstr>Arial</vt:lpstr>
      <vt:lpstr>Calibri</vt:lpstr>
      <vt:lpstr>Calibri Light</vt:lpstr>
      <vt:lpstr>Segoe UI</vt:lpstr>
      <vt:lpstr>Times New Roman</vt:lpstr>
      <vt:lpstr>Office Theme</vt:lpstr>
      <vt:lpstr>Music  BLB</vt:lpstr>
      <vt:lpstr>KO</vt:lpstr>
      <vt:lpstr>KO (cont’d)</vt:lpstr>
      <vt:lpstr>KO (cont’d)</vt:lpstr>
      <vt:lpstr>KO (cont’d)</vt:lpstr>
      <vt:lpstr>KO (cont’d)</vt:lpstr>
      <vt:lpstr>KO (cont’d)</vt:lpstr>
      <vt:lpstr>KO (cont’d)</vt:lpstr>
      <vt:lpstr>KO (cont’d)</vt:lpstr>
      <vt:lpstr>SAL: Playing</vt:lpstr>
      <vt:lpstr>SAL: Playing (cont’d)</vt:lpstr>
      <vt:lpstr>SAL: Playing (cont’d)</vt:lpstr>
      <vt:lpstr>SAL: Playing (cont’d) </vt:lpstr>
      <vt:lpstr>Suggestions for Pieces to Play</vt:lpstr>
      <vt:lpstr>Week 1 Title: Choosing your piece             Date:________ Li: to find a piece that is a appropriate for your level of playing</vt:lpstr>
      <vt:lpstr>The Piece I have Chosen is: ______________</vt:lpstr>
      <vt:lpstr>Week One: Practice Journal</vt:lpstr>
      <vt:lpstr>Week 2 Title: Pitch      Date:________ LI: to improved pitch in the piece practiced</vt:lpstr>
      <vt:lpstr>Hotspot practice:</vt:lpstr>
      <vt:lpstr>Week 3 Title: Sonority LI: What instrument are you playing and how are you playing it?</vt:lpstr>
      <vt:lpstr>Week 4 Title: Structure   Date:___________ LI: to understand the structure of the piece played</vt:lpstr>
      <vt:lpstr>The Structure of the Piece Played:</vt:lpstr>
      <vt:lpstr>Week 5  Title: Tempo          Date:______ LI: to establish the tempo of the piece played </vt:lpstr>
      <vt:lpstr>Tempo (speed) and time signature</vt:lpstr>
      <vt:lpstr>Week 6 Title: Recording and Expression Date_____ LI: to record your playing and play expressively</vt:lpstr>
      <vt:lpstr>Week 7  Title: Final Recording  Date:_____ LI: to make a recording of the piece chosen that is as good as possible and is over 1 and ½  minutes long</vt:lpstr>
      <vt:lpstr>My Solo Piece: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Music  BLB</dc:title>
  <dc:creator>Suzanne Reeves</dc:creator>
  <cp:lastModifiedBy>Ashton McDuff</cp:lastModifiedBy>
  <cp:revision>2</cp:revision>
  <dcterms:created xsi:type="dcterms:W3CDTF">2021-12-12T18:42:46Z</dcterms:created>
  <dcterms:modified xsi:type="dcterms:W3CDTF">2021-12-15T15:23:18Z</dcterms:modified>
</cp:coreProperties>
</file>