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7" r:id="rId5"/>
  </p:sldIdLst>
  <p:sldSz cx="6858000" cy="9906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EDEFC"/>
    <a:srgbClr val="FDCBFB"/>
    <a:srgbClr val="FF99FF"/>
    <a:srgbClr val="EAE5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3CCE58-03D8-4BC0-9B2D-19E93FF62F57}" v="196" dt="2023-07-03T10:42:38.9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>
        <p:scale>
          <a:sx n="70" d="100"/>
          <a:sy n="70" d="100"/>
        </p:scale>
        <p:origin x="22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rina Stylianou" userId="e9ed1af6-7a69-4394-ae01-8804b65997b3" providerId="ADAL" clId="{0E14EC05-243E-4E8A-9DB7-41F0AFD05372}"/>
    <pc:docChg chg="undo custSel modSld">
      <pc:chgData name="Katerina Stylianou" userId="e9ed1af6-7a69-4394-ae01-8804b65997b3" providerId="ADAL" clId="{0E14EC05-243E-4E8A-9DB7-41F0AFD05372}" dt="2021-10-22T12:16:16.189" v="1748" actId="113"/>
      <pc:docMkLst>
        <pc:docMk/>
      </pc:docMkLst>
      <pc:sldChg chg="addSp delSp modSp mod">
        <pc:chgData name="Katerina Stylianou" userId="e9ed1af6-7a69-4394-ae01-8804b65997b3" providerId="ADAL" clId="{0E14EC05-243E-4E8A-9DB7-41F0AFD05372}" dt="2021-10-22T12:16:16.189" v="1748" actId="113"/>
        <pc:sldMkLst>
          <pc:docMk/>
          <pc:sldMk cId="533795967" sldId="257"/>
        </pc:sldMkLst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5" creationId="{00000000-0000-0000-0000-000000000000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9" creationId="{00000000-0000-0000-0000-000000000000}"/>
          </ac:spMkLst>
        </pc:spChg>
        <pc:spChg chg="mod">
          <ac:chgData name="Katerina Stylianou" userId="e9ed1af6-7a69-4394-ae01-8804b65997b3" providerId="ADAL" clId="{0E14EC05-243E-4E8A-9DB7-41F0AFD05372}" dt="2021-10-22T12:16:16.189" v="1748" actId="113"/>
          <ac:spMkLst>
            <pc:docMk/>
            <pc:sldMk cId="533795967" sldId="257"/>
            <ac:spMk id="12" creationId="{795C2D59-8B39-44D5-AD82-71D4C7BA6612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5" creationId="{D2F97453-494C-5746-8E17-4A67EE1BF309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31" creationId="{83D1EC0A-6389-4B09-87B5-AB75433F2F7F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33" creationId="{71DAFC17-9368-41A7-B943-09B62824E4E4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42" creationId="{6B5CF508-9F97-7344-A588-8737134FC758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53" creationId="{2BE9DFE9-D2AE-C14C-AB63-41C6DF192559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54" creationId="{B87A07DE-C984-5043-ABB4-D3D967D43357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57" creationId="{F42C74E4-6C67-AB42-B00E-14010A9DAB4A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58" creationId="{A8E84878-B999-3E45-A62E-A5D9A1ABF6E1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62" creationId="{00000000-0000-0000-0000-000000000000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67" creationId="{00000000-0000-0000-0000-000000000000}"/>
          </ac:spMkLst>
        </pc:spChg>
        <pc:spChg chg="del">
          <ac:chgData name="Katerina Stylianou" userId="e9ed1af6-7a69-4394-ae01-8804b65997b3" providerId="ADAL" clId="{0E14EC05-243E-4E8A-9DB7-41F0AFD05372}" dt="2021-10-22T12:13:38.723" v="1721" actId="478"/>
          <ac:spMkLst>
            <pc:docMk/>
            <pc:sldMk cId="533795967" sldId="257"/>
            <ac:spMk id="76" creationId="{00000000-0000-0000-0000-000000000000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11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14" creationId="{361D24CC-941E-4C47-B0EC-E144352A4A7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19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30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32" creationId="{2ABDDAA7-1330-5846-8957-036F466F9A01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33" creationId="{8EE221F3-E29A-7E44-BA3E-4DDEF353168D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34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35" creationId="{BBA4EACD-79B2-9047-926C-4179677F6DF3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36" creationId="{28EF7BC0-BD7F-BD4C-8DBE-13C9030B0FE6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39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40" creationId="{E050A4CB-2DFF-4C43-B71B-CB7634BAF8C7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41" creationId="{4ED9223C-B305-724C-860B-8788F8ED72BC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42" creationId="{5B6ECEE5-8B0A-BE49-88D6-380CCB5771D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43" creationId="{F9A4C65A-77AF-D444-B52E-87C937A7CC66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44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184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195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199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12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214" creationId="{9BB00DD6-C4C4-7348-AD3E-28EAE4D8492B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215" creationId="{19CB39D4-AD12-0B45-8E85-C9D1845FD3AE}"/>
          </ac:spMkLst>
        </pc:spChg>
        <pc:spChg chg="del">
          <ac:chgData name="Katerina Stylianou" userId="e9ed1af6-7a69-4394-ae01-8804b65997b3" providerId="ADAL" clId="{0E14EC05-243E-4E8A-9DB7-41F0AFD05372}" dt="2021-10-22T12:08:10.617" v="1626" actId="478"/>
          <ac:spMkLst>
            <pc:docMk/>
            <pc:sldMk cId="533795967" sldId="257"/>
            <ac:spMk id="216" creationId="{00000000-0000-0000-0000-000000000000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220" creationId="{4D57D0B7-0084-4D5E-8FB9-190F12FD8FA7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221" creationId="{E3AB802A-828A-4F89-8FB8-7E9AE8F058C8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222" creationId="{DEFAC786-9A74-46F7-A252-CC78A4005E23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25" creationId="{37258FC4-E633-1F40-B961-0AFD7DEF4AD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26" creationId="{072D6B6F-C480-48A8-81BA-C93286A056C4}"/>
          </ac:spMkLst>
        </pc:spChg>
        <pc:spChg chg="del">
          <ac:chgData name="Katerina Stylianou" userId="e9ed1af6-7a69-4394-ae01-8804b65997b3" providerId="ADAL" clId="{0E14EC05-243E-4E8A-9DB7-41F0AFD05372}" dt="2021-10-22T12:08:14.339" v="1627" actId="478"/>
          <ac:spMkLst>
            <pc:docMk/>
            <pc:sldMk cId="533795967" sldId="257"/>
            <ac:spMk id="227" creationId="{00000000-0000-0000-0000-000000000000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28" creationId="{072D6B6F-C480-48A8-81BA-C93286A056C4}"/>
          </ac:spMkLst>
        </pc:spChg>
        <pc:spChg chg="add 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29" creationId="{C130D9AE-E401-4F3A-BB6F-D69702F1A521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30" creationId="{67D857C8-6DBF-1441-BED6-4FF1EB531C36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31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232" creationId="{A82832C4-0FA9-4DEC-9AC1-A86768903DEA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33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35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37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38" creationId="{42D1DE39-170E-43BC-93E1-3113DE89B49D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39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40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42" creationId="{BD6B4D5B-EFFD-41B2-B6D6-2E8A1D81E9C0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43" creationId="{67D857C8-6DBF-1441-BED6-4FF1EB531C36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44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45" creationId="{B87A07DE-C984-5043-ABB4-D3D967D43357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46" creationId="{2BE9DFE9-D2AE-C14C-AB63-41C6DF192559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47" creationId="{B39FD90A-F425-47A5-9FCE-B118646A1FDE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48" creationId="{EC87F019-B57E-45D1-9EE7-A42DE8FF7B90}"/>
          </ac:spMkLst>
        </pc:spChg>
        <pc:spChg chg="del mod">
          <ac:chgData name="Katerina Stylianou" userId="e9ed1af6-7a69-4394-ae01-8804b65997b3" providerId="ADAL" clId="{0E14EC05-243E-4E8A-9DB7-41F0AFD05372}" dt="2021-10-22T11:51:10.158" v="356" actId="478"/>
          <ac:spMkLst>
            <pc:docMk/>
            <pc:sldMk cId="533795967" sldId="257"/>
            <ac:spMk id="249" creationId="{BD05D698-C447-4BEB-94CE-161912BF7DCB}"/>
          </ac:spMkLst>
        </pc:spChg>
        <pc:spChg chg="add 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51" creationId="{446B3E44-675A-447E-89F0-995D0650BE71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52" creationId="{2E6C414E-791A-45A6-BB6F-0AC14602F812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53" creationId="{17AFB028-9750-4D55-992A-D513E67ECEDA}"/>
          </ac:spMkLst>
        </pc:spChg>
        <pc:spChg chg="del">
          <ac:chgData name="Katerina Stylianou" userId="e9ed1af6-7a69-4394-ae01-8804b65997b3" providerId="ADAL" clId="{0E14EC05-243E-4E8A-9DB7-41F0AFD05372}" dt="2021-10-22T11:43:11.462" v="33" actId="478"/>
          <ac:spMkLst>
            <pc:docMk/>
            <pc:sldMk cId="533795967" sldId="257"/>
            <ac:spMk id="255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56" creationId="{A253473F-60ED-4F83-B866-0D8645D764A6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57" creationId="{6563BACA-8880-417E-A24A-8B3248512417}"/>
          </ac:spMkLst>
        </pc:spChg>
        <pc:spChg chg="del">
          <ac:chgData name="Katerina Stylianou" userId="e9ed1af6-7a69-4394-ae01-8804b65997b3" providerId="ADAL" clId="{0E14EC05-243E-4E8A-9DB7-41F0AFD05372}" dt="2021-10-22T12:07:00.987" v="1526" actId="478"/>
          <ac:spMkLst>
            <pc:docMk/>
            <pc:sldMk cId="533795967" sldId="257"/>
            <ac:spMk id="258" creationId="{F0BDC304-8485-4F0A-993B-EB5C5A3C3C43}"/>
          </ac:spMkLst>
        </pc:spChg>
        <pc:spChg chg="add 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59" creationId="{688AE566-81F0-4844-8DDA-D67D03A30E79}"/>
          </ac:spMkLst>
        </pc:spChg>
        <pc:spChg chg="del mod">
          <ac:chgData name="Katerina Stylianou" userId="e9ed1af6-7a69-4394-ae01-8804b65997b3" providerId="ADAL" clId="{0E14EC05-243E-4E8A-9DB7-41F0AFD05372}" dt="2021-10-22T12:07:55.148" v="1621"/>
          <ac:spMkLst>
            <pc:docMk/>
            <pc:sldMk cId="533795967" sldId="257"/>
            <ac:spMk id="260" creationId="{8736E358-58B2-4BAA-BDC2-3AB5AFB62B20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62" creationId="{99CC1070-271C-47EB-9AFB-243950BAB10E}"/>
          </ac:spMkLst>
        </pc:spChg>
        <pc:spChg chg="del">
          <ac:chgData name="Katerina Stylianou" userId="e9ed1af6-7a69-4394-ae01-8804b65997b3" providerId="ADAL" clId="{0E14EC05-243E-4E8A-9DB7-41F0AFD05372}" dt="2021-10-22T11:43:17.860" v="36" actId="478"/>
          <ac:spMkLst>
            <pc:docMk/>
            <pc:sldMk cId="533795967" sldId="257"/>
            <ac:spMk id="264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66" creationId="{2EAD73C6-B5EB-481B-9EF1-BEF43D5E7D60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67" creationId="{9A12A244-CE94-4C3D-8B84-28BF5B015754}"/>
          </ac:spMkLst>
        </pc:spChg>
        <pc:spChg chg="del">
          <ac:chgData name="Katerina Stylianou" userId="e9ed1af6-7a69-4394-ae01-8804b65997b3" providerId="ADAL" clId="{0E14EC05-243E-4E8A-9DB7-41F0AFD05372}" dt="2021-10-22T11:43:20.239" v="37" actId="478"/>
          <ac:spMkLst>
            <pc:docMk/>
            <pc:sldMk cId="533795967" sldId="257"/>
            <ac:spMk id="269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72" creationId="{2F663A89-C65A-42D6-B596-7D2BABDA5796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74" creationId="{1F5FF8D6-01CF-4151-8547-C15053DC2092}"/>
          </ac:spMkLst>
        </pc:spChg>
        <pc:spChg chg="del">
          <ac:chgData name="Katerina Stylianou" userId="e9ed1af6-7a69-4394-ae01-8804b65997b3" providerId="ADAL" clId="{0E14EC05-243E-4E8A-9DB7-41F0AFD05372}" dt="2021-10-22T11:43:13.457" v="34" actId="478"/>
          <ac:spMkLst>
            <pc:docMk/>
            <pc:sldMk cId="533795967" sldId="257"/>
            <ac:spMk id="275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77" creationId="{137E5C13-E449-4F91-9634-2A7D6D36A01A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78" creationId="{97DC39CA-7489-4DD4-8904-04231B57FA1C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79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82" creationId="{FCBF80CD-9D3D-4546-BEFF-76F5FDC4AFB7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84" creationId="{8861A83E-E425-430F-8CA4-7C640D84CB6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86" creationId="{79DBEC16-75F3-4767-853E-79608C66C059}"/>
          </ac:spMkLst>
        </pc:spChg>
        <pc:spChg chg="add 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87" creationId="{EA84C840-4122-464C-A85F-7CCA47B47288}"/>
          </ac:spMkLst>
        </pc:spChg>
        <pc:spChg chg="add 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288" creationId="{4B004343-3BC2-4F04-8BC9-D9AB96B587EF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290" creationId="{5F28D60D-1F52-432E-A920-1B821EF889B3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91" creationId="{D67A8982-7074-4274-B825-F2DEEEE97DF7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292" creationId="{BB2CD612-D3BF-42CF-AA8C-C128DFE9E626}"/>
          </ac:spMkLst>
        </pc:spChg>
        <pc:spChg chg="del">
          <ac:chgData name="Katerina Stylianou" userId="e9ed1af6-7a69-4394-ae01-8804b65997b3" providerId="ADAL" clId="{0E14EC05-243E-4E8A-9DB7-41F0AFD05372}" dt="2021-10-22T12:08:00.285" v="1623" actId="478"/>
          <ac:spMkLst>
            <pc:docMk/>
            <pc:sldMk cId="533795967" sldId="257"/>
            <ac:spMk id="294" creationId="{80857025-E15B-416A-8473-126CEEBBB013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96" creationId="{67D857C8-6DBF-1441-BED6-4FF1EB531C36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97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298" creationId="{B87A07DE-C984-5043-ABB4-D3D967D43357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01" creationId="{2BE9DFE9-D2AE-C14C-AB63-41C6DF192559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06" creationId="{67D857C8-6DBF-1441-BED6-4FF1EB531C36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07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09" creationId="{B87A07DE-C984-5043-ABB4-D3D967D43357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10" creationId="{2BE9DFE9-D2AE-C14C-AB63-41C6DF192559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15" creationId="{B6F3AE8C-F4A4-4602-BF5B-F93ACB3BF6A9}"/>
          </ac:spMkLst>
        </pc:spChg>
        <pc:spChg chg="del">
          <ac:chgData name="Katerina Stylianou" userId="e9ed1af6-7a69-4394-ae01-8804b65997b3" providerId="ADAL" clId="{0E14EC05-243E-4E8A-9DB7-41F0AFD05372}" dt="2021-10-22T11:43:15.925" v="35" actId="478"/>
          <ac:spMkLst>
            <pc:docMk/>
            <pc:sldMk cId="533795967" sldId="257"/>
            <ac:spMk id="317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22" creationId="{88FDEF97-846D-4AC3-9286-BBE22118C1F2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328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329" creationId="{00000000-0000-0000-0000-000000000000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330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331" creationId="{00000000-0000-0000-0000-000000000000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332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333" creationId="{00000000-0000-0000-0000-000000000000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34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35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36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37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38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39" creationId="{FA468CC4-DA3D-D04C-A0F3-908B66B1ED58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41" creationId="{00000000-0000-0000-0000-000000000000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42" creationId="{00000000-0000-0000-0000-000000000000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343" creationId="{072D6B6F-C480-48A8-81BA-C93286A056C4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46" creationId="{2881E1EF-DFB5-4B03-B97D-83E6D23661AB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61" creationId="{1216017F-D9AF-4947-A35C-52F72935031D}"/>
          </ac:spMkLst>
        </pc:spChg>
        <pc:spChg chg="del">
          <ac:chgData name="Katerina Stylianou" userId="e9ed1af6-7a69-4394-ae01-8804b65997b3" providerId="ADAL" clId="{0E14EC05-243E-4E8A-9DB7-41F0AFD05372}" dt="2021-10-22T11:41:53.652" v="6" actId="478"/>
          <ac:spMkLst>
            <pc:docMk/>
            <pc:sldMk cId="533795967" sldId="257"/>
            <ac:spMk id="370" creationId="{F8A389E6-8C89-4D9F-AD37-538CD448513D}"/>
          </ac:spMkLst>
        </pc:spChg>
        <pc:spChg chg="del">
          <ac:chgData name="Katerina Stylianou" userId="e9ed1af6-7a69-4394-ae01-8804b65997b3" providerId="ADAL" clId="{0E14EC05-243E-4E8A-9DB7-41F0AFD05372}" dt="2021-10-22T11:45:47.761" v="174" actId="478"/>
          <ac:spMkLst>
            <pc:docMk/>
            <pc:sldMk cId="533795967" sldId="257"/>
            <ac:spMk id="378" creationId="{28E48EE3-5DB6-4251-AD79-00F777BD9A0D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82" creationId="{8B4BE336-B01B-4436-A3C3-F8CD51D38783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84" creationId="{8585FEDE-A38C-4B9B-B89A-9AC3BFB2AD30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88" creationId="{3FE5999B-4861-4A22-A4C0-ECDDF8F379D3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89" creationId="{D1F9392D-185D-4017-87E8-13B059828A39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390" creationId="{04AE9DDA-DB66-4EB9-975F-65C7386D76C3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95" creationId="{AD17F88F-4560-4E49-A90F-BF6D80FAAE29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396" creationId="{3516DFCF-E036-4B62-BB6B-DEE27A9334C4}"/>
          </ac:spMkLst>
        </pc:spChg>
        <pc:spChg chg="mod">
          <ac:chgData name="Katerina Stylianou" userId="e9ed1af6-7a69-4394-ae01-8804b65997b3" providerId="ADAL" clId="{0E14EC05-243E-4E8A-9DB7-41F0AFD05372}" dt="2021-10-22T12:15:41.511" v="1745" actId="255"/>
          <ac:spMkLst>
            <pc:docMk/>
            <pc:sldMk cId="533795967" sldId="257"/>
            <ac:spMk id="402" creationId="{654A790D-7628-47BF-87E8-D8E06D88006C}"/>
          </ac:spMkLst>
        </pc:spChg>
        <pc:spChg chg="mod">
          <ac:chgData name="Katerina Stylianou" userId="e9ed1af6-7a69-4394-ae01-8804b65997b3" providerId="ADAL" clId="{0E14EC05-243E-4E8A-9DB7-41F0AFD05372}" dt="2021-10-22T12:15:58.487" v="1746" actId="255"/>
          <ac:spMkLst>
            <pc:docMk/>
            <pc:sldMk cId="533795967" sldId="257"/>
            <ac:spMk id="403" creationId="{34B34755-DD87-4AF7-8C73-5605DCA649DD}"/>
          </ac:spMkLst>
        </pc:spChg>
        <pc:spChg chg="del">
          <ac:chgData name="Katerina Stylianou" userId="e9ed1af6-7a69-4394-ae01-8804b65997b3" providerId="ADAL" clId="{0E14EC05-243E-4E8A-9DB7-41F0AFD05372}" dt="2021-10-22T12:08:09.272" v="1625" actId="478"/>
          <ac:spMkLst>
            <pc:docMk/>
            <pc:sldMk cId="533795967" sldId="257"/>
            <ac:spMk id="406" creationId="{7C82E9A8-D5A9-47F4-9911-704E91953DC4}"/>
          </ac:spMkLst>
        </pc:spChg>
        <pc:grpChg chg="mod">
          <ac:chgData name="Katerina Stylianou" userId="e9ed1af6-7a69-4394-ae01-8804b65997b3" providerId="ADAL" clId="{0E14EC05-243E-4E8A-9DB7-41F0AFD05372}" dt="2021-10-22T12:15:16.496" v="1743" actId="113"/>
          <ac:grpSpMkLst>
            <pc:docMk/>
            <pc:sldMk cId="533795967" sldId="257"/>
            <ac:grpSpMk id="7" creationId="{00000000-0000-0000-0000-000000000000}"/>
          </ac:grpSpMkLst>
        </pc:grpChg>
        <pc:grpChg chg="mod">
          <ac:chgData name="Katerina Stylianou" userId="e9ed1af6-7a69-4394-ae01-8804b65997b3" providerId="ADAL" clId="{0E14EC05-243E-4E8A-9DB7-41F0AFD05372}" dt="2021-10-22T12:15:58.487" v="1746" actId="255"/>
          <ac:grpSpMkLst>
            <pc:docMk/>
            <pc:sldMk cId="533795967" sldId="257"/>
            <ac:grpSpMk id="23" creationId="{00000000-0000-0000-0000-000000000000}"/>
          </ac:grpSpMkLst>
        </pc:grpChg>
        <pc:grpChg chg="mod">
          <ac:chgData name="Katerina Stylianou" userId="e9ed1af6-7a69-4394-ae01-8804b65997b3" providerId="ADAL" clId="{0E14EC05-243E-4E8A-9DB7-41F0AFD05372}" dt="2021-10-22T12:15:16.496" v="1743" actId="113"/>
          <ac:grpSpMkLst>
            <pc:docMk/>
            <pc:sldMk cId="533795967" sldId="257"/>
            <ac:grpSpMk id="236" creationId="{ED4E0A67-4418-4CE5-BAED-6B9DC1DBD2CE}"/>
          </ac:grpSpMkLst>
        </pc:grpChg>
        <pc:picChg chg="del">
          <ac:chgData name="Katerina Stylianou" userId="e9ed1af6-7a69-4394-ae01-8804b65997b3" providerId="ADAL" clId="{0E14EC05-243E-4E8A-9DB7-41F0AFD05372}" dt="2021-10-22T11:43:07.930" v="31" actId="478"/>
          <ac:picMkLst>
            <pc:docMk/>
            <pc:sldMk cId="533795967" sldId="257"/>
            <ac:picMk id="2" creationId="{00000000-0000-0000-0000-000000000000}"/>
          </ac:picMkLst>
        </pc:picChg>
        <pc:picChg chg="del">
          <ac:chgData name="Katerina Stylianou" userId="e9ed1af6-7a69-4394-ae01-8804b65997b3" providerId="ADAL" clId="{0E14EC05-243E-4E8A-9DB7-41F0AFD05372}" dt="2021-10-22T11:43:09.283" v="32" actId="478"/>
          <ac:picMkLst>
            <pc:docMk/>
            <pc:sldMk cId="533795967" sldId="257"/>
            <ac:picMk id="3" creationId="{00000000-0000-0000-0000-000000000000}"/>
          </ac:picMkLst>
        </pc:picChg>
        <pc:picChg chg="add del mod">
          <ac:chgData name="Katerina Stylianou" userId="e9ed1af6-7a69-4394-ae01-8804b65997b3" providerId="ADAL" clId="{0E14EC05-243E-4E8A-9DB7-41F0AFD05372}" dt="2021-10-22T12:14:53.237" v="1739" actId="478"/>
          <ac:picMkLst>
            <pc:docMk/>
            <pc:sldMk cId="533795967" sldId="257"/>
            <ac:picMk id="4" creationId="{0186AC44-AB9F-4E66-BF9D-75E6D69F009B}"/>
          </ac:picMkLst>
        </pc:picChg>
        <pc:picChg chg="add del mod">
          <ac:chgData name="Katerina Stylianou" userId="e9ed1af6-7a69-4394-ae01-8804b65997b3" providerId="ADAL" clId="{0E14EC05-243E-4E8A-9DB7-41F0AFD05372}" dt="2021-10-22T12:14:49.707" v="1737" actId="478"/>
          <ac:picMkLst>
            <pc:docMk/>
            <pc:sldMk cId="533795967" sldId="257"/>
            <ac:picMk id="6" creationId="{904C6863-97CF-471C-BC00-6B04BD5FB64D}"/>
          </ac:picMkLst>
        </pc:picChg>
        <pc:picChg chg="del">
          <ac:chgData name="Katerina Stylianou" userId="e9ed1af6-7a69-4394-ae01-8804b65997b3" providerId="ADAL" clId="{0E14EC05-243E-4E8A-9DB7-41F0AFD05372}" dt="2021-10-22T11:42:06.063" v="11" actId="478"/>
          <ac:picMkLst>
            <pc:docMk/>
            <pc:sldMk cId="533795967" sldId="257"/>
            <ac:picMk id="8" creationId="{A864CDD7-0867-4ED0-B36B-38463450D35C}"/>
          </ac:picMkLst>
        </pc:picChg>
        <pc:picChg chg="add mod">
          <ac:chgData name="Katerina Stylianou" userId="e9ed1af6-7a69-4394-ae01-8804b65997b3" providerId="ADAL" clId="{0E14EC05-243E-4E8A-9DB7-41F0AFD05372}" dt="2021-10-22T12:15:58.487" v="1746" actId="255"/>
          <ac:picMkLst>
            <pc:docMk/>
            <pc:sldMk cId="533795967" sldId="257"/>
            <ac:picMk id="10" creationId="{A3689927-FC4B-41F1-B099-D2BF8A2CAA64}"/>
          </ac:picMkLst>
        </pc:picChg>
        <pc:picChg chg="mod">
          <ac:chgData name="Katerina Stylianou" userId="e9ed1af6-7a69-4394-ae01-8804b65997b3" providerId="ADAL" clId="{0E14EC05-243E-4E8A-9DB7-41F0AFD05372}" dt="2021-10-22T12:15:58.487" v="1746" actId="255"/>
          <ac:picMkLst>
            <pc:docMk/>
            <pc:sldMk cId="533795967" sldId="257"/>
            <ac:picMk id="11" creationId="{00000000-0000-0000-0000-000000000000}"/>
          </ac:picMkLst>
        </pc:picChg>
        <pc:picChg chg="del">
          <ac:chgData name="Katerina Stylianou" userId="e9ed1af6-7a69-4394-ae01-8804b65997b3" providerId="ADAL" clId="{0E14EC05-243E-4E8A-9DB7-41F0AFD05372}" dt="2021-10-22T11:41:56.996" v="8" actId="478"/>
          <ac:picMkLst>
            <pc:docMk/>
            <pc:sldMk cId="533795967" sldId="257"/>
            <ac:picMk id="14" creationId="{A88F750F-D01C-426A-8C0D-A8BFC67D122D}"/>
          </ac:picMkLst>
        </pc:picChg>
        <pc:picChg chg="add del mod">
          <ac:chgData name="Katerina Stylianou" userId="e9ed1af6-7a69-4394-ae01-8804b65997b3" providerId="ADAL" clId="{0E14EC05-243E-4E8A-9DB7-41F0AFD05372}" dt="2021-10-22T12:14:51.916" v="1738" actId="478"/>
          <ac:picMkLst>
            <pc:docMk/>
            <pc:sldMk cId="533795967" sldId="257"/>
            <ac:picMk id="16" creationId="{3A10C2BA-3C39-432A-BD8D-3CCF73C028FC}"/>
          </ac:picMkLst>
        </pc:picChg>
        <pc:picChg chg="del">
          <ac:chgData name="Katerina Stylianou" userId="e9ed1af6-7a69-4394-ae01-8804b65997b3" providerId="ADAL" clId="{0E14EC05-243E-4E8A-9DB7-41F0AFD05372}" dt="2021-10-22T11:42:07.524" v="12" actId="478"/>
          <ac:picMkLst>
            <pc:docMk/>
            <pc:sldMk cId="533795967" sldId="257"/>
            <ac:picMk id="18" creationId="{711993FB-68ED-4742-8D34-EA324FDDD1B8}"/>
          </ac:picMkLst>
        </pc:picChg>
        <pc:picChg chg="del">
          <ac:chgData name="Katerina Stylianou" userId="e9ed1af6-7a69-4394-ae01-8804b65997b3" providerId="ADAL" clId="{0E14EC05-243E-4E8A-9DB7-41F0AFD05372}" dt="2021-10-22T11:42:32.002" v="19" actId="478"/>
          <ac:picMkLst>
            <pc:docMk/>
            <pc:sldMk cId="533795967" sldId="257"/>
            <ac:picMk id="22" creationId="{7747B948-93D3-4012-87C9-A12D0C3DCC3C}"/>
          </ac:picMkLst>
        </pc:picChg>
        <pc:picChg chg="del">
          <ac:chgData name="Katerina Stylianou" userId="e9ed1af6-7a69-4394-ae01-8804b65997b3" providerId="ADAL" clId="{0E14EC05-243E-4E8A-9DB7-41F0AFD05372}" dt="2021-10-22T11:41:43.982" v="1" actId="478"/>
          <ac:picMkLst>
            <pc:docMk/>
            <pc:sldMk cId="533795967" sldId="257"/>
            <ac:picMk id="24" creationId="{5DE2A598-6E6E-42D0-9CC7-313DD354DCE6}"/>
          </ac:picMkLst>
        </pc:picChg>
        <pc:picChg chg="del">
          <ac:chgData name="Katerina Stylianou" userId="e9ed1af6-7a69-4394-ae01-8804b65997b3" providerId="ADAL" clId="{0E14EC05-243E-4E8A-9DB7-41F0AFD05372}" dt="2021-10-22T11:42:34.784" v="21" actId="478"/>
          <ac:picMkLst>
            <pc:docMk/>
            <pc:sldMk cId="533795967" sldId="257"/>
            <ac:picMk id="25" creationId="{C5D9296E-7ACE-4709-A0AB-73F37D1A5D65}"/>
          </ac:picMkLst>
        </pc:picChg>
        <pc:picChg chg="del">
          <ac:chgData name="Katerina Stylianou" userId="e9ed1af6-7a69-4394-ae01-8804b65997b3" providerId="ADAL" clId="{0E14EC05-243E-4E8A-9DB7-41F0AFD05372}" dt="2021-10-22T11:42:08.886" v="13" actId="478"/>
          <ac:picMkLst>
            <pc:docMk/>
            <pc:sldMk cId="533795967" sldId="257"/>
            <ac:picMk id="28" creationId="{00000000-0000-0000-0000-000000000000}"/>
          </ac:picMkLst>
        </pc:picChg>
        <pc:picChg chg="del">
          <ac:chgData name="Katerina Stylianou" userId="e9ed1af6-7a69-4394-ae01-8804b65997b3" providerId="ADAL" clId="{0E14EC05-243E-4E8A-9DB7-41F0AFD05372}" dt="2021-10-22T11:42:33.497" v="20" actId="478"/>
          <ac:picMkLst>
            <pc:docMk/>
            <pc:sldMk cId="533795967" sldId="257"/>
            <ac:picMk id="35" creationId="{6E110B69-7CAB-4EE7-8B38-314A4C77763E}"/>
          </ac:picMkLst>
        </pc:picChg>
        <pc:picChg chg="del">
          <ac:chgData name="Katerina Stylianou" userId="e9ed1af6-7a69-4394-ae01-8804b65997b3" providerId="ADAL" clId="{0E14EC05-243E-4E8A-9DB7-41F0AFD05372}" dt="2021-10-22T11:42:26.816" v="16" actId="478"/>
          <ac:picMkLst>
            <pc:docMk/>
            <pc:sldMk cId="533795967" sldId="257"/>
            <ac:picMk id="37" creationId="{28AE07AE-FE07-4875-BC6A-96329E0F39B8}"/>
          </ac:picMkLst>
        </pc:picChg>
        <pc:picChg chg="del">
          <ac:chgData name="Katerina Stylianou" userId="e9ed1af6-7a69-4394-ae01-8804b65997b3" providerId="ADAL" clId="{0E14EC05-243E-4E8A-9DB7-41F0AFD05372}" dt="2021-10-22T11:41:58.969" v="9" actId="478"/>
          <ac:picMkLst>
            <pc:docMk/>
            <pc:sldMk cId="533795967" sldId="257"/>
            <ac:picMk id="39" creationId="{A973F1F0-F93F-4A1F-B3B3-3DDE1BCD189F}"/>
          </ac:picMkLst>
        </pc:picChg>
        <pc:picChg chg="del">
          <ac:chgData name="Katerina Stylianou" userId="e9ed1af6-7a69-4394-ae01-8804b65997b3" providerId="ADAL" clId="{0E14EC05-243E-4E8A-9DB7-41F0AFD05372}" dt="2021-10-22T11:42:59.539" v="28" actId="478"/>
          <ac:picMkLst>
            <pc:docMk/>
            <pc:sldMk cId="533795967" sldId="257"/>
            <ac:picMk id="48" creationId="{00000000-0000-0000-0000-000000000000}"/>
          </ac:picMkLst>
        </pc:picChg>
        <pc:picChg chg="del">
          <ac:chgData name="Katerina Stylianou" userId="e9ed1af6-7a69-4394-ae01-8804b65997b3" providerId="ADAL" clId="{0E14EC05-243E-4E8A-9DB7-41F0AFD05372}" dt="2021-10-22T11:41:45.156" v="2" actId="478"/>
          <ac:picMkLst>
            <pc:docMk/>
            <pc:sldMk cId="533795967" sldId="257"/>
            <ac:picMk id="83" creationId="{00000000-0000-0000-0000-000000000000}"/>
          </ac:picMkLst>
        </pc:picChg>
        <pc:picChg chg="del">
          <ac:chgData name="Katerina Stylianou" userId="e9ed1af6-7a69-4394-ae01-8804b65997b3" providerId="ADAL" clId="{0E14EC05-243E-4E8A-9DB7-41F0AFD05372}" dt="2021-10-22T11:41:46.248" v="3" actId="478"/>
          <ac:picMkLst>
            <pc:docMk/>
            <pc:sldMk cId="533795967" sldId="257"/>
            <ac:picMk id="84" creationId="{00000000-0000-0000-0000-000000000000}"/>
          </ac:picMkLst>
        </pc:picChg>
        <pc:picChg chg="del">
          <ac:chgData name="Katerina Stylianou" userId="e9ed1af6-7a69-4394-ae01-8804b65997b3" providerId="ADAL" clId="{0E14EC05-243E-4E8A-9DB7-41F0AFD05372}" dt="2021-10-22T11:43:01.121" v="29" actId="478"/>
          <ac:picMkLst>
            <pc:docMk/>
            <pc:sldMk cId="533795967" sldId="257"/>
            <ac:picMk id="151" creationId="{A3C8CF17-5B0B-4554-B7CC-36296ABB9B9C}"/>
          </ac:picMkLst>
        </pc:picChg>
        <pc:picChg chg="mod">
          <ac:chgData name="Katerina Stylianou" userId="e9ed1af6-7a69-4394-ae01-8804b65997b3" providerId="ADAL" clId="{0E14EC05-243E-4E8A-9DB7-41F0AFD05372}" dt="2021-10-22T12:15:27.863" v="1744" actId="113"/>
          <ac:picMkLst>
            <pc:docMk/>
            <pc:sldMk cId="533795967" sldId="257"/>
            <ac:picMk id="152" creationId="{0D4F2B08-65C4-4523-9FC9-7CF2DFDFCD45}"/>
          </ac:picMkLst>
        </pc:picChg>
        <pc:picChg chg="del">
          <ac:chgData name="Katerina Stylianou" userId="e9ed1af6-7a69-4394-ae01-8804b65997b3" providerId="ADAL" clId="{0E14EC05-243E-4E8A-9DB7-41F0AFD05372}" dt="2021-10-22T11:42:10.622" v="14" actId="478"/>
          <ac:picMkLst>
            <pc:docMk/>
            <pc:sldMk cId="533795967" sldId="257"/>
            <ac:picMk id="153" creationId="{E5EF66E0-161B-4EAD-9BC8-02E812BD6433}"/>
          </ac:picMkLst>
        </pc:picChg>
        <pc:picChg chg="del">
          <ac:chgData name="Katerina Stylianou" userId="e9ed1af6-7a69-4394-ae01-8804b65997b3" providerId="ADAL" clId="{0E14EC05-243E-4E8A-9DB7-41F0AFD05372}" dt="2021-10-22T11:55:05.713" v="609" actId="478"/>
          <ac:picMkLst>
            <pc:docMk/>
            <pc:sldMk cId="533795967" sldId="257"/>
            <ac:picMk id="154" creationId="{8D9A69DF-EDF6-414E-AE50-F3E978CB00FC}"/>
          </ac:picMkLst>
        </pc:picChg>
        <pc:picChg chg="del">
          <ac:chgData name="Katerina Stylianou" userId="e9ed1af6-7a69-4394-ae01-8804b65997b3" providerId="ADAL" clId="{0E14EC05-243E-4E8A-9DB7-41F0AFD05372}" dt="2021-10-22T11:42:47.615" v="22" actId="478"/>
          <ac:picMkLst>
            <pc:docMk/>
            <pc:sldMk cId="533795967" sldId="257"/>
            <ac:picMk id="159" creationId="{008E133A-06AE-495A-ACF9-63D82BD37173}"/>
          </ac:picMkLst>
        </pc:picChg>
        <pc:picChg chg="del">
          <ac:chgData name="Katerina Stylianou" userId="e9ed1af6-7a69-4394-ae01-8804b65997b3" providerId="ADAL" clId="{0E14EC05-243E-4E8A-9DB7-41F0AFD05372}" dt="2021-10-22T11:41:54.936" v="7" actId="478"/>
          <ac:picMkLst>
            <pc:docMk/>
            <pc:sldMk cId="533795967" sldId="257"/>
            <ac:picMk id="165" creationId="{E0962A75-17E3-446A-8051-985859181E24}"/>
          </ac:picMkLst>
        </pc:picChg>
        <pc:picChg chg="del">
          <ac:chgData name="Katerina Stylianou" userId="e9ed1af6-7a69-4394-ae01-8804b65997b3" providerId="ADAL" clId="{0E14EC05-243E-4E8A-9DB7-41F0AFD05372}" dt="2021-10-22T11:42:04.399" v="10" actId="478"/>
          <ac:picMkLst>
            <pc:docMk/>
            <pc:sldMk cId="533795967" sldId="257"/>
            <ac:picMk id="179" creationId="{8B08F549-3AF5-4562-8C3B-4AFFA8BFDEBA}"/>
          </ac:picMkLst>
        </pc:picChg>
        <pc:picChg chg="del">
          <ac:chgData name="Katerina Stylianou" userId="e9ed1af6-7a69-4394-ae01-8804b65997b3" providerId="ADAL" clId="{0E14EC05-243E-4E8A-9DB7-41F0AFD05372}" dt="2021-10-22T11:42:12.222" v="15" actId="478"/>
          <ac:picMkLst>
            <pc:docMk/>
            <pc:sldMk cId="533795967" sldId="257"/>
            <ac:picMk id="181" creationId="{B874AB1C-0E85-4EF3-B0D9-B1453AFF4997}"/>
          </ac:picMkLst>
        </pc:picChg>
        <pc:picChg chg="del">
          <ac:chgData name="Katerina Stylianou" userId="e9ed1af6-7a69-4394-ae01-8804b65997b3" providerId="ADAL" clId="{0E14EC05-243E-4E8A-9DB7-41F0AFD05372}" dt="2021-10-22T11:42:56.264" v="27" actId="478"/>
          <ac:picMkLst>
            <pc:docMk/>
            <pc:sldMk cId="533795967" sldId="257"/>
            <ac:picMk id="188" creationId="{41C07797-899C-4C16-958E-4CD1356C10AA}"/>
          </ac:picMkLst>
        </pc:picChg>
        <pc:picChg chg="mod">
          <ac:chgData name="Katerina Stylianou" userId="e9ed1af6-7a69-4394-ae01-8804b65997b3" providerId="ADAL" clId="{0E14EC05-243E-4E8A-9DB7-41F0AFD05372}" dt="2021-10-22T12:15:16.496" v="1743" actId="113"/>
          <ac:picMkLst>
            <pc:docMk/>
            <pc:sldMk cId="533795967" sldId="257"/>
            <ac:picMk id="293" creationId="{B10A2A2C-D42E-4491-991F-E4D1D2833990}"/>
          </ac:picMkLst>
        </pc:picChg>
        <pc:picChg chg="del">
          <ac:chgData name="Katerina Stylianou" userId="e9ed1af6-7a69-4394-ae01-8804b65997b3" providerId="ADAL" clId="{0E14EC05-243E-4E8A-9DB7-41F0AFD05372}" dt="2021-10-22T11:42:53.742" v="26" actId="478"/>
          <ac:picMkLst>
            <pc:docMk/>
            <pc:sldMk cId="533795967" sldId="257"/>
            <ac:picMk id="461" creationId="{743AF686-1006-46CF-862A-5F6D1BAF0C5F}"/>
          </ac:picMkLst>
        </pc:picChg>
        <pc:picChg chg="del">
          <ac:chgData name="Katerina Stylianou" userId="e9ed1af6-7a69-4394-ae01-8804b65997b3" providerId="ADAL" clId="{0E14EC05-243E-4E8A-9DB7-41F0AFD05372}" dt="2021-10-22T11:42:30.613" v="18" actId="478"/>
          <ac:picMkLst>
            <pc:docMk/>
            <pc:sldMk cId="533795967" sldId="257"/>
            <ac:picMk id="467" creationId="{01EFE993-58DA-4842-9C17-7F5852030485}"/>
          </ac:picMkLst>
        </pc:picChg>
        <pc:picChg chg="mod">
          <ac:chgData name="Katerina Stylianou" userId="e9ed1af6-7a69-4394-ae01-8804b65997b3" providerId="ADAL" clId="{0E14EC05-243E-4E8A-9DB7-41F0AFD05372}" dt="2021-10-22T12:15:58.487" v="1746" actId="255"/>
          <ac:picMkLst>
            <pc:docMk/>
            <pc:sldMk cId="533795967" sldId="257"/>
            <ac:picMk id="469" creationId="{C983DBAF-DBDE-47AB-A01A-03A12C52605D}"/>
          </ac:picMkLst>
        </pc:picChg>
        <pc:picChg chg="mod">
          <ac:chgData name="Katerina Stylianou" userId="e9ed1af6-7a69-4394-ae01-8804b65997b3" providerId="ADAL" clId="{0E14EC05-243E-4E8A-9DB7-41F0AFD05372}" dt="2021-10-22T12:15:16.496" v="1743" actId="113"/>
          <ac:picMkLst>
            <pc:docMk/>
            <pc:sldMk cId="533795967" sldId="257"/>
            <ac:picMk id="470" creationId="{C514EA7E-1C80-489C-BEE6-32FD3CE46123}"/>
          </ac:picMkLst>
        </pc:picChg>
        <pc:picChg chg="del">
          <ac:chgData name="Katerina Stylianou" userId="e9ed1af6-7a69-4394-ae01-8804b65997b3" providerId="ADAL" clId="{0E14EC05-243E-4E8A-9DB7-41F0AFD05372}" dt="2021-10-22T11:55:04.518" v="608" actId="478"/>
          <ac:picMkLst>
            <pc:docMk/>
            <pc:sldMk cId="533795967" sldId="257"/>
            <ac:picMk id="573" creationId="{D9640F55-D352-4F63-8A51-6EC21DED0545}"/>
          </ac:picMkLst>
        </pc:picChg>
        <pc:picChg chg="del">
          <ac:chgData name="Katerina Stylianou" userId="e9ed1af6-7a69-4394-ae01-8804b65997b3" providerId="ADAL" clId="{0E14EC05-243E-4E8A-9DB7-41F0AFD05372}" dt="2021-10-22T11:43:02.574" v="30" actId="478"/>
          <ac:picMkLst>
            <pc:docMk/>
            <pc:sldMk cId="533795967" sldId="257"/>
            <ac:picMk id="575" creationId="{7B4EB24D-3D1D-4CCF-8382-F56F075C27C6}"/>
          </ac:picMkLst>
        </pc:picChg>
        <pc:picChg chg="del">
          <ac:chgData name="Katerina Stylianou" userId="e9ed1af6-7a69-4394-ae01-8804b65997b3" providerId="ADAL" clId="{0E14EC05-243E-4E8A-9DB7-41F0AFD05372}" dt="2021-10-22T11:41:42.691" v="0" actId="478"/>
          <ac:picMkLst>
            <pc:docMk/>
            <pc:sldMk cId="533795967" sldId="257"/>
            <ac:picMk id="708" creationId="{1FDB4158-C97B-485A-9493-41C7BA2E0DF6}"/>
          </ac:picMkLst>
        </pc:picChg>
        <pc:picChg chg="del">
          <ac:chgData name="Katerina Stylianou" userId="e9ed1af6-7a69-4394-ae01-8804b65997b3" providerId="ADAL" clId="{0E14EC05-243E-4E8A-9DB7-41F0AFD05372}" dt="2021-10-22T11:42:52.631" v="25" actId="478"/>
          <ac:picMkLst>
            <pc:docMk/>
            <pc:sldMk cId="533795967" sldId="257"/>
            <ac:picMk id="1024" creationId="{699335D8-7443-45EB-88F2-02D67090E620}"/>
          </ac:picMkLst>
        </pc:picChg>
        <pc:picChg chg="del mod">
          <ac:chgData name="Katerina Stylianou" userId="e9ed1af6-7a69-4394-ae01-8804b65997b3" providerId="ADAL" clId="{0E14EC05-243E-4E8A-9DB7-41F0AFD05372}" dt="2021-10-22T12:14:40.556" v="1733" actId="478"/>
          <ac:picMkLst>
            <pc:docMk/>
            <pc:sldMk cId="533795967" sldId="257"/>
            <ac:picMk id="1026" creationId="{31263053-5452-4F94-AFB4-30B62328A8A1}"/>
          </ac:picMkLst>
        </pc:picChg>
        <pc:picChg chg="add del mod">
          <ac:chgData name="Katerina Stylianou" userId="e9ed1af6-7a69-4394-ae01-8804b65997b3" providerId="ADAL" clId="{0E14EC05-243E-4E8A-9DB7-41F0AFD05372}" dt="2021-10-22T12:14:48.123" v="1736" actId="478"/>
          <ac:picMkLst>
            <pc:docMk/>
            <pc:sldMk cId="533795967" sldId="257"/>
            <ac:picMk id="1028" creationId="{4F7FECC0-BB40-42B9-A3BC-E12A036B4566}"/>
          </ac:picMkLst>
        </pc:picChg>
        <pc:picChg chg="del">
          <ac:chgData name="Katerina Stylianou" userId="e9ed1af6-7a69-4394-ae01-8804b65997b3" providerId="ADAL" clId="{0E14EC05-243E-4E8A-9DB7-41F0AFD05372}" dt="2021-10-22T11:41:49.154" v="5" actId="478"/>
          <ac:picMkLst>
            <pc:docMk/>
            <pc:sldMk cId="533795967" sldId="257"/>
            <ac:picMk id="1030" creationId="{C50981F9-6F96-40E3-BCC7-C8E8EC828281}"/>
          </ac:picMkLst>
        </pc:picChg>
        <pc:picChg chg="del">
          <ac:chgData name="Katerina Stylianou" userId="e9ed1af6-7a69-4394-ae01-8804b65997b3" providerId="ADAL" clId="{0E14EC05-243E-4E8A-9DB7-41F0AFD05372}" dt="2021-10-22T11:42:28.465" v="17" actId="478"/>
          <ac:picMkLst>
            <pc:docMk/>
            <pc:sldMk cId="533795967" sldId="257"/>
            <ac:picMk id="1032" creationId="{463FACF3-C51E-4385-9276-B2BECC4BEABB}"/>
          </ac:picMkLst>
        </pc:picChg>
        <pc:picChg chg="del">
          <ac:chgData name="Katerina Stylianou" userId="e9ed1af6-7a69-4394-ae01-8804b65997b3" providerId="ADAL" clId="{0E14EC05-243E-4E8A-9DB7-41F0AFD05372}" dt="2021-10-22T11:42:51.292" v="24" actId="478"/>
          <ac:picMkLst>
            <pc:docMk/>
            <pc:sldMk cId="533795967" sldId="257"/>
            <ac:picMk id="1033" creationId="{51CB4EBF-7DBC-4547-8E9C-E9A19FB0254A}"/>
          </ac:picMkLst>
        </pc:picChg>
        <pc:picChg chg="add del mod">
          <ac:chgData name="Katerina Stylianou" userId="e9ed1af6-7a69-4394-ae01-8804b65997b3" providerId="ADAL" clId="{0E14EC05-243E-4E8A-9DB7-41F0AFD05372}" dt="2021-10-22T12:14:46.088" v="1735" actId="478"/>
          <ac:picMkLst>
            <pc:docMk/>
            <pc:sldMk cId="533795967" sldId="257"/>
            <ac:picMk id="1034" creationId="{6E8C2A23-2998-4DC8-8B9D-BD17F8DBB047}"/>
          </ac:picMkLst>
        </pc:picChg>
        <pc:picChg chg="del">
          <ac:chgData name="Katerina Stylianou" userId="e9ed1af6-7a69-4394-ae01-8804b65997b3" providerId="ADAL" clId="{0E14EC05-243E-4E8A-9DB7-41F0AFD05372}" dt="2021-10-22T11:55:10.689" v="611" actId="478"/>
          <ac:picMkLst>
            <pc:docMk/>
            <pc:sldMk cId="533795967" sldId="257"/>
            <ac:picMk id="1035" creationId="{4730CB16-8B56-4069-A634-B137A6B76DC7}"/>
          </ac:picMkLst>
        </pc:picChg>
        <pc:picChg chg="add del mod">
          <ac:chgData name="Katerina Stylianou" userId="e9ed1af6-7a69-4394-ae01-8804b65997b3" providerId="ADAL" clId="{0E14EC05-243E-4E8A-9DB7-41F0AFD05372}" dt="2021-10-22T12:14:57.427" v="1740" actId="478"/>
          <ac:picMkLst>
            <pc:docMk/>
            <pc:sldMk cId="533795967" sldId="257"/>
            <ac:picMk id="1036" creationId="{B652AC82-E617-4344-A557-2A50E299AAE7}"/>
          </ac:picMkLst>
        </pc:picChg>
        <pc:picChg chg="del">
          <ac:chgData name="Katerina Stylianou" userId="e9ed1af6-7a69-4394-ae01-8804b65997b3" providerId="ADAL" clId="{0E14EC05-243E-4E8A-9DB7-41F0AFD05372}" dt="2021-10-22T11:55:06.889" v="610" actId="478"/>
          <ac:picMkLst>
            <pc:docMk/>
            <pc:sldMk cId="533795967" sldId="257"/>
            <ac:picMk id="1038" creationId="{310D0B5A-6963-46DE-B0EC-6D5F45710C94}"/>
          </ac:picMkLst>
        </pc:picChg>
        <pc:picChg chg="add mod">
          <ac:chgData name="Katerina Stylianou" userId="e9ed1af6-7a69-4394-ae01-8804b65997b3" providerId="ADAL" clId="{0E14EC05-243E-4E8A-9DB7-41F0AFD05372}" dt="2021-10-22T12:14:35.535" v="1732" actId="1076"/>
          <ac:picMkLst>
            <pc:docMk/>
            <pc:sldMk cId="533795967" sldId="257"/>
            <ac:picMk id="1040" creationId="{6FC7B889-1268-4B30-A9A6-152432DE2005}"/>
          </ac:picMkLst>
        </pc:picChg>
        <pc:picChg chg="del">
          <ac:chgData name="Katerina Stylianou" userId="e9ed1af6-7a69-4394-ae01-8804b65997b3" providerId="ADAL" clId="{0E14EC05-243E-4E8A-9DB7-41F0AFD05372}" dt="2021-10-22T11:42:49.271" v="23" actId="478"/>
          <ac:picMkLst>
            <pc:docMk/>
            <pc:sldMk cId="533795967" sldId="257"/>
            <ac:picMk id="1041" creationId="{AF2FFFA6-468A-4774-972A-00901BDDAD43}"/>
          </ac:picMkLst>
        </pc:picChg>
        <pc:picChg chg="del">
          <ac:chgData name="Katerina Stylianou" userId="e9ed1af6-7a69-4394-ae01-8804b65997b3" providerId="ADAL" clId="{0E14EC05-243E-4E8A-9DB7-41F0AFD05372}" dt="2021-10-22T11:41:47.654" v="4" actId="478"/>
          <ac:picMkLst>
            <pc:docMk/>
            <pc:sldMk cId="533795967" sldId="257"/>
            <ac:picMk id="1080" creationId="{DD6E7085-41CA-4886-83BE-8F921F29E418}"/>
          </ac:picMkLst>
        </pc:picChg>
        <pc:cxnChg chg="mod">
          <ac:chgData name="Katerina Stylianou" userId="e9ed1af6-7a69-4394-ae01-8804b65997b3" providerId="ADAL" clId="{0E14EC05-243E-4E8A-9DB7-41F0AFD05372}" dt="2021-10-22T12:15:27.863" v="1744" actId="113"/>
          <ac:cxnSpMkLst>
            <pc:docMk/>
            <pc:sldMk cId="533795967" sldId="257"/>
            <ac:cxnSpMk id="112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27.863" v="1744" actId="113"/>
          <ac:cxnSpMkLst>
            <pc:docMk/>
            <pc:sldMk cId="533795967" sldId="257"/>
            <ac:cxnSpMk id="120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137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145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147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171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177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183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185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193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196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197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27.863" v="1744" actId="113"/>
          <ac:cxnSpMkLst>
            <pc:docMk/>
            <pc:sldMk cId="533795967" sldId="257"/>
            <ac:cxnSpMk id="204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13" creationId="{206BE152-910A-2843-A2AB-7EEE1AB8E0D0}"/>
          </ac:cxnSpMkLst>
        </pc:cxnChg>
        <pc:cxnChg chg="del">
          <ac:chgData name="Katerina Stylianou" userId="e9ed1af6-7a69-4394-ae01-8804b65997b3" providerId="ADAL" clId="{0E14EC05-243E-4E8A-9DB7-41F0AFD05372}" dt="2021-10-22T12:07:55.147" v="1619" actId="478"/>
          <ac:cxnSpMkLst>
            <pc:docMk/>
            <pc:sldMk cId="533795967" sldId="257"/>
            <ac:cxnSpMk id="217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224" creationId="{496D4CA8-8DE2-4929-A1B4-48BDE127CADC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234" creationId="{9E1FB738-0E59-4E78-AFEB-337AB78B8BF8}"/>
          </ac:cxnSpMkLst>
        </pc:cxnChg>
        <pc:cxnChg chg="mod">
          <ac:chgData name="Katerina Stylianou" userId="e9ed1af6-7a69-4394-ae01-8804b65997b3" providerId="ADAL" clId="{0E14EC05-243E-4E8A-9DB7-41F0AFD05372}" dt="2021-10-22T12:15:41.511" v="1745" actId="255"/>
          <ac:cxnSpMkLst>
            <pc:docMk/>
            <pc:sldMk cId="533795967" sldId="257"/>
            <ac:cxnSpMk id="241" creationId="{E1E4C1AD-F4E8-4F71-8396-302FAA3305BA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50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54" creationId="{FE13BB09-D490-410F-9596-41F8FDCC83EE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61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63" creationId="{C9391E6C-37CB-46C6-AC88-47F954D27C52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65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268" creationId="{206BE152-910A-2843-A2AB-7EEE1AB8E0D0}"/>
          </ac:cxnSpMkLst>
        </pc:cxnChg>
        <pc:cxnChg chg="del">
          <ac:chgData name="Katerina Stylianou" userId="e9ed1af6-7a69-4394-ae01-8804b65997b3" providerId="ADAL" clId="{0E14EC05-243E-4E8A-9DB7-41F0AFD05372}" dt="2021-10-22T11:56:29.518" v="748" actId="478"/>
          <ac:cxnSpMkLst>
            <pc:docMk/>
            <pc:sldMk cId="533795967" sldId="257"/>
            <ac:cxnSpMk id="270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271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73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27.863" v="1744" actId="113"/>
          <ac:cxnSpMkLst>
            <pc:docMk/>
            <pc:sldMk cId="533795967" sldId="257"/>
            <ac:cxnSpMk id="276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80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81" creationId="{ED3C9E3B-0E45-4F16-8864-8D4530AA727A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83" creationId="{6538EE75-026F-489A-A683-5BAE4814F900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85" creationId="{4A88790F-D2F1-429C-9F6C-78F2F77B0DBF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89" creationId="{D2D87EE0-B542-447D-9FD0-44F17360D885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299" creationId="{F2658188-64AA-4201-8C27-C555C329B80E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300" creationId="{BF736A56-A1BB-4C1F-A531-814665BF3775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302" creationId="{7493CD62-D11E-4276-A8B3-68D2102D6A21}"/>
          </ac:cxnSpMkLst>
        </pc:cxnChg>
        <pc:cxnChg chg="mod">
          <ac:chgData name="Katerina Stylianou" userId="e9ed1af6-7a69-4394-ae01-8804b65997b3" providerId="ADAL" clId="{0E14EC05-243E-4E8A-9DB7-41F0AFD05372}" dt="2021-10-22T12:15:41.511" v="1745" actId="255"/>
          <ac:cxnSpMkLst>
            <pc:docMk/>
            <pc:sldMk cId="533795967" sldId="257"/>
            <ac:cxnSpMk id="303" creationId="{4BFB7BC0-183D-42F2-8102-76136D75549C}"/>
          </ac:cxnSpMkLst>
        </pc:cxnChg>
        <pc:cxnChg chg="mod">
          <ac:chgData name="Katerina Stylianou" userId="e9ed1af6-7a69-4394-ae01-8804b65997b3" providerId="ADAL" clId="{0E14EC05-243E-4E8A-9DB7-41F0AFD05372}" dt="2021-10-22T12:15:16.496" v="1743" actId="113"/>
          <ac:cxnSpMkLst>
            <pc:docMk/>
            <pc:sldMk cId="533795967" sldId="257"/>
            <ac:cxnSpMk id="318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319" creationId="{520A63C0-DA15-4188-9DF4-36A3774A3410}"/>
          </ac:cxnSpMkLst>
        </pc:cxnChg>
        <pc:cxnChg chg="del">
          <ac:chgData name="Katerina Stylianou" userId="e9ed1af6-7a69-4394-ae01-8804b65997b3" providerId="ADAL" clId="{0E14EC05-243E-4E8A-9DB7-41F0AFD05372}" dt="2021-10-22T12:07:02.918" v="1527" actId="478"/>
          <ac:cxnSpMkLst>
            <pc:docMk/>
            <pc:sldMk cId="533795967" sldId="257"/>
            <ac:cxnSpMk id="325" creationId="{54FAD41A-31EF-414F-BF9F-675C3FD85EEE}"/>
          </ac:cxnSpMkLst>
        </pc:cxnChg>
        <pc:cxnChg chg="mod">
          <ac:chgData name="Katerina Stylianou" userId="e9ed1af6-7a69-4394-ae01-8804b65997b3" providerId="ADAL" clId="{0E14EC05-243E-4E8A-9DB7-41F0AFD05372}" dt="2021-10-22T12:15:41.511" v="1745" actId="255"/>
          <ac:cxnSpMkLst>
            <pc:docMk/>
            <pc:sldMk cId="533795967" sldId="257"/>
            <ac:cxnSpMk id="344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348" creationId="{033EACB4-E88E-48BC-8EBB-EBCBCF4DFD1F}"/>
          </ac:cxnSpMkLst>
        </pc:cxnChg>
        <pc:cxnChg chg="mod">
          <ac:chgData name="Katerina Stylianou" userId="e9ed1af6-7a69-4394-ae01-8804b65997b3" providerId="ADAL" clId="{0E14EC05-243E-4E8A-9DB7-41F0AFD05372}" dt="2021-10-22T12:15:27.863" v="1744" actId="113"/>
          <ac:cxnSpMkLst>
            <pc:docMk/>
            <pc:sldMk cId="533795967" sldId="257"/>
            <ac:cxnSpMk id="352" creationId="{206BE152-910A-2843-A2AB-7EEE1AB8E0D0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363" creationId="{F35AF4E0-2AF8-4749-A449-2889BA87A424}"/>
          </ac:cxnSpMkLst>
        </pc:cxnChg>
        <pc:cxnChg chg="del">
          <ac:chgData name="Katerina Stylianou" userId="e9ed1af6-7a69-4394-ae01-8804b65997b3" providerId="ADAL" clId="{0E14EC05-243E-4E8A-9DB7-41F0AFD05372}" dt="2021-10-22T12:07:58.500" v="1622" actId="478"/>
          <ac:cxnSpMkLst>
            <pc:docMk/>
            <pc:sldMk cId="533795967" sldId="257"/>
            <ac:cxnSpMk id="365" creationId="{30CAF1B2-79A9-44B1-A5DD-589C09BAD6F2}"/>
          </ac:cxnSpMkLst>
        </pc:cxnChg>
        <pc:cxnChg chg="del">
          <ac:chgData name="Katerina Stylianou" userId="e9ed1af6-7a69-4394-ae01-8804b65997b3" providerId="ADAL" clId="{0E14EC05-243E-4E8A-9DB7-41F0AFD05372}" dt="2021-10-22T12:08:01.663" v="1624" actId="478"/>
          <ac:cxnSpMkLst>
            <pc:docMk/>
            <pc:sldMk cId="533795967" sldId="257"/>
            <ac:cxnSpMk id="367" creationId="{6D353134-3090-4D82-B0B1-DF41827D4DA3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371" creationId="{431A0E44-E30C-4FB9-BFCE-7415C9D17E16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379" creationId="{7C619AE0-259E-44E2-AFEA-6E6C05A8A47D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381" creationId="{5FD161CD-E97B-4FE9-B4EE-6C6B68A84CC7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385" creationId="{5014BB74-DA82-457E-A355-CB0C95D2C7AE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393" creationId="{0E7740CB-AC7A-4FAB-9A24-4452972BBD4C}"/>
          </ac:cxnSpMkLst>
        </pc:cxnChg>
        <pc:cxnChg chg="del">
          <ac:chgData name="Katerina Stylianou" userId="e9ed1af6-7a69-4394-ae01-8804b65997b3" providerId="ADAL" clId="{0E14EC05-243E-4E8A-9DB7-41F0AFD05372}" dt="2021-10-22T12:08:21.170" v="1628" actId="478"/>
          <ac:cxnSpMkLst>
            <pc:docMk/>
            <pc:sldMk cId="533795967" sldId="257"/>
            <ac:cxnSpMk id="398" creationId="{F24470D6-9807-4364-9D15-EA1DAB0DE7A6}"/>
          </ac:cxnSpMkLst>
        </pc:cxnChg>
        <pc:cxnChg chg="mod">
          <ac:chgData name="Katerina Stylianou" userId="e9ed1af6-7a69-4394-ae01-8804b65997b3" providerId="ADAL" clId="{0E14EC05-243E-4E8A-9DB7-41F0AFD05372}" dt="2021-10-22T12:15:58.487" v="1746" actId="255"/>
          <ac:cxnSpMkLst>
            <pc:docMk/>
            <pc:sldMk cId="533795967" sldId="257"/>
            <ac:cxnSpMk id="405" creationId="{B93421F4-B9C8-4724-8B00-963A61B0C216}"/>
          </ac:cxnSpMkLst>
        </pc:cxnChg>
        <pc:cxnChg chg="mod">
          <ac:chgData name="Katerina Stylianou" userId="e9ed1af6-7a69-4394-ae01-8804b65997b3" providerId="ADAL" clId="{0E14EC05-243E-4E8A-9DB7-41F0AFD05372}" dt="2021-10-22T12:15:27.863" v="1744" actId="113"/>
          <ac:cxnSpMkLst>
            <pc:docMk/>
            <pc:sldMk cId="533795967" sldId="257"/>
            <ac:cxnSpMk id="477" creationId="{EE035F5E-AC2C-44D3-9F53-2405C3A8B84B}"/>
          </ac:cxnSpMkLst>
        </pc:cxnChg>
      </pc:sldChg>
    </pc:docChg>
  </pc:docChgLst>
  <pc:docChgLst>
    <pc:chgData name="Katerina Stylianou" userId="e9ed1af6-7a69-4394-ae01-8804b65997b3" providerId="ADAL" clId="{463CCE58-03D8-4BC0-9B2D-19E93FF62F57}"/>
    <pc:docChg chg="undo custSel modSld">
      <pc:chgData name="Katerina Stylianou" userId="e9ed1af6-7a69-4394-ae01-8804b65997b3" providerId="ADAL" clId="{463CCE58-03D8-4BC0-9B2D-19E93FF62F57}" dt="2023-07-03T10:42:59.700" v="1054" actId="1076"/>
      <pc:docMkLst>
        <pc:docMk/>
      </pc:docMkLst>
      <pc:sldChg chg="addSp delSp modSp mod setBg">
        <pc:chgData name="Katerina Stylianou" userId="e9ed1af6-7a69-4394-ae01-8804b65997b3" providerId="ADAL" clId="{463CCE58-03D8-4BC0-9B2D-19E93FF62F57}" dt="2023-07-03T10:42:59.700" v="1054" actId="1076"/>
        <pc:sldMkLst>
          <pc:docMk/>
          <pc:sldMk cId="533795967" sldId="257"/>
        </pc:sldMkLst>
        <pc:spChg chg="add mod">
          <ac:chgData name="Katerina Stylianou" userId="e9ed1af6-7a69-4394-ae01-8804b65997b3" providerId="ADAL" clId="{463CCE58-03D8-4BC0-9B2D-19E93FF62F57}" dt="2023-07-03T09:27:03.431" v="212" actId="14100"/>
          <ac:spMkLst>
            <pc:docMk/>
            <pc:sldMk cId="533795967" sldId="257"/>
            <ac:spMk id="2" creationId="{D52962ED-4B96-30AA-2686-FC94241FCFD0}"/>
          </ac:spMkLst>
        </pc:spChg>
        <pc:spChg chg="add mod">
          <ac:chgData name="Katerina Stylianou" userId="e9ed1af6-7a69-4394-ae01-8804b65997b3" providerId="ADAL" clId="{463CCE58-03D8-4BC0-9B2D-19E93FF62F57}" dt="2023-07-03T10:26:46.790" v="406" actId="14100"/>
          <ac:spMkLst>
            <pc:docMk/>
            <pc:sldMk cId="533795967" sldId="257"/>
            <ac:spMk id="3" creationId="{ECF54B62-A6C7-1A6C-0C8A-145799EC528A}"/>
          </ac:spMkLst>
        </pc:spChg>
        <pc:spChg chg="del mod">
          <ac:chgData name="Katerina Stylianou" userId="e9ed1af6-7a69-4394-ae01-8804b65997b3" providerId="ADAL" clId="{463CCE58-03D8-4BC0-9B2D-19E93FF62F57}" dt="2023-07-03T09:15:54.009" v="83"/>
          <ac:spMkLst>
            <pc:docMk/>
            <pc:sldMk cId="533795967" sldId="257"/>
            <ac:spMk id="5" creationId="{00000000-0000-0000-0000-000000000000}"/>
          </ac:spMkLst>
        </pc:spChg>
        <pc:spChg chg="mod">
          <ac:chgData name="Katerina Stylianou" userId="e9ed1af6-7a69-4394-ae01-8804b65997b3" providerId="ADAL" clId="{463CCE58-03D8-4BC0-9B2D-19E93FF62F57}" dt="2023-07-03T09:18:32.916" v="118"/>
          <ac:spMkLst>
            <pc:docMk/>
            <pc:sldMk cId="533795967" sldId="257"/>
            <ac:spMk id="6" creationId="{36D67592-91A0-C842-409E-ACA3C6B82F03}"/>
          </ac:spMkLst>
        </pc:spChg>
        <pc:spChg chg="mod">
          <ac:chgData name="Katerina Stylianou" userId="e9ed1af6-7a69-4394-ae01-8804b65997b3" providerId="ADAL" clId="{463CCE58-03D8-4BC0-9B2D-19E93FF62F57}" dt="2023-07-03T09:18:32.916" v="118"/>
          <ac:spMkLst>
            <pc:docMk/>
            <pc:sldMk cId="533795967" sldId="257"/>
            <ac:spMk id="8" creationId="{BE103F1B-564B-D754-1A42-41B9293D4C06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9" creationId="{00000000-0000-0000-0000-000000000000}"/>
          </ac:spMkLst>
        </pc:spChg>
        <pc:spChg chg="mod">
          <ac:chgData name="Katerina Stylianou" userId="e9ed1af6-7a69-4394-ae01-8804b65997b3" providerId="ADAL" clId="{463CCE58-03D8-4BC0-9B2D-19E93FF62F57}" dt="2023-07-03T09:27:18.346" v="215" actId="403"/>
          <ac:spMkLst>
            <pc:docMk/>
            <pc:sldMk cId="533795967" sldId="257"/>
            <ac:spMk id="12" creationId="{795C2D59-8B39-44D5-AD82-71D4C7BA6612}"/>
          </ac:spMkLst>
        </pc:spChg>
        <pc:spChg chg="add del mod">
          <ac:chgData name="Katerina Stylianou" userId="e9ed1af6-7a69-4394-ae01-8804b65997b3" providerId="ADAL" clId="{463CCE58-03D8-4BC0-9B2D-19E93FF62F57}" dt="2023-07-03T09:18:44.970" v="122"/>
          <ac:spMkLst>
            <pc:docMk/>
            <pc:sldMk cId="533795967" sldId="257"/>
            <ac:spMk id="13" creationId="{F9A12182-22DB-0D6B-023E-0A1207526F44}"/>
          </ac:spMkLst>
        </pc:spChg>
        <pc:spChg chg="add del mod">
          <ac:chgData name="Katerina Stylianou" userId="e9ed1af6-7a69-4394-ae01-8804b65997b3" providerId="ADAL" clId="{463CCE58-03D8-4BC0-9B2D-19E93FF62F57}" dt="2023-07-03T09:26:06.100" v="204" actId="478"/>
          <ac:spMkLst>
            <pc:docMk/>
            <pc:sldMk cId="533795967" sldId="257"/>
            <ac:spMk id="16" creationId="{CC5F0762-7938-9266-B503-607E2D50007F}"/>
          </ac:spMkLst>
        </pc:spChg>
        <pc:spChg chg="add del mod">
          <ac:chgData name="Katerina Stylianou" userId="e9ed1af6-7a69-4394-ae01-8804b65997b3" providerId="ADAL" clId="{463CCE58-03D8-4BC0-9B2D-19E93FF62F57}" dt="2023-07-03T09:26:05.297" v="203" actId="478"/>
          <ac:spMkLst>
            <pc:docMk/>
            <pc:sldMk cId="533795967" sldId="257"/>
            <ac:spMk id="17" creationId="{21B58671-884B-B8D9-02E4-755CC0D42AB9}"/>
          </ac:spMkLst>
        </pc:spChg>
        <pc:spChg chg="add mod">
          <ac:chgData name="Katerina Stylianou" userId="e9ed1af6-7a69-4394-ae01-8804b65997b3" providerId="ADAL" clId="{463CCE58-03D8-4BC0-9B2D-19E93FF62F57}" dt="2023-07-03T10:28:38.547" v="599" actId="403"/>
          <ac:spMkLst>
            <pc:docMk/>
            <pc:sldMk cId="533795967" sldId="257"/>
            <ac:spMk id="18" creationId="{E5C45793-F3DE-30D2-DD66-CF4D7428BDA8}"/>
          </ac:spMkLst>
        </pc:spChg>
        <pc:spChg chg="add mod">
          <ac:chgData name="Katerina Stylianou" userId="e9ed1af6-7a69-4394-ae01-8804b65997b3" providerId="ADAL" clId="{463CCE58-03D8-4BC0-9B2D-19E93FF62F57}" dt="2023-07-03T10:28:31.205" v="579" actId="404"/>
          <ac:spMkLst>
            <pc:docMk/>
            <pc:sldMk cId="533795967" sldId="257"/>
            <ac:spMk id="19" creationId="{C4953F7D-299D-1B5F-7A6C-44A1D5A6F9C4}"/>
          </ac:spMkLst>
        </pc:spChg>
        <pc:spChg chg="add del mod">
          <ac:chgData name="Katerina Stylianou" userId="e9ed1af6-7a69-4394-ae01-8804b65997b3" providerId="ADAL" clId="{463CCE58-03D8-4BC0-9B2D-19E93FF62F57}" dt="2023-07-03T09:25:51.418" v="199" actId="478"/>
          <ac:spMkLst>
            <pc:docMk/>
            <pc:sldMk cId="533795967" sldId="257"/>
            <ac:spMk id="20" creationId="{56732983-BEB8-D714-32A7-58301AFDDDE2}"/>
          </ac:spMkLst>
        </pc:spChg>
        <pc:spChg chg="add mod">
          <ac:chgData name="Katerina Stylianou" userId="e9ed1af6-7a69-4394-ae01-8804b65997b3" providerId="ADAL" clId="{463CCE58-03D8-4BC0-9B2D-19E93FF62F57}" dt="2023-07-03T10:28:08.319" v="476" actId="1076"/>
          <ac:spMkLst>
            <pc:docMk/>
            <pc:sldMk cId="533795967" sldId="257"/>
            <ac:spMk id="21" creationId="{0B8EBDA6-E44E-2F93-B766-5DE35854551C}"/>
          </ac:spMkLst>
        </pc:spChg>
        <pc:spChg chg="add mod">
          <ac:chgData name="Katerina Stylianou" userId="e9ed1af6-7a69-4394-ae01-8804b65997b3" providerId="ADAL" clId="{463CCE58-03D8-4BC0-9B2D-19E93FF62F57}" dt="2023-07-03T10:27:58.436" v="474" actId="14100"/>
          <ac:spMkLst>
            <pc:docMk/>
            <pc:sldMk cId="533795967" sldId="257"/>
            <ac:spMk id="22" creationId="{A688DE63-CFC5-0E06-315B-AE7EFE87C840}"/>
          </ac:spMkLst>
        </pc:spChg>
        <pc:spChg chg="add mod">
          <ac:chgData name="Katerina Stylianou" userId="e9ed1af6-7a69-4394-ae01-8804b65997b3" providerId="ADAL" clId="{463CCE58-03D8-4BC0-9B2D-19E93FF62F57}" dt="2023-07-03T10:27:23.542" v="446" actId="1076"/>
          <ac:spMkLst>
            <pc:docMk/>
            <pc:sldMk cId="533795967" sldId="257"/>
            <ac:spMk id="24" creationId="{3F8D7EBE-C6C0-C38F-96F3-C622090C3B28}"/>
          </ac:spMkLst>
        </pc:spChg>
        <pc:spChg chg="add mod">
          <ac:chgData name="Katerina Stylianou" userId="e9ed1af6-7a69-4394-ae01-8804b65997b3" providerId="ADAL" clId="{463CCE58-03D8-4BC0-9B2D-19E93FF62F57}" dt="2023-07-03T10:27:15.661" v="444" actId="14100"/>
          <ac:spMkLst>
            <pc:docMk/>
            <pc:sldMk cId="533795967" sldId="257"/>
            <ac:spMk id="25" creationId="{90AA73B0-645C-D055-40AA-10ED73149D67}"/>
          </ac:spMkLst>
        </pc:spChg>
        <pc:spChg chg="del">
          <ac:chgData name="Katerina Stylianou" userId="e9ed1af6-7a69-4394-ae01-8804b65997b3" providerId="ADAL" clId="{463CCE58-03D8-4BC0-9B2D-19E93FF62F57}" dt="2023-07-03T09:16:27.246" v="92" actId="478"/>
          <ac:spMkLst>
            <pc:docMk/>
            <pc:sldMk cId="533795967" sldId="257"/>
            <ac:spMk id="31" creationId="{83D1EC0A-6389-4B09-87B5-AB75433F2F7F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33" creationId="{71DAFC17-9368-41A7-B943-09B62824E4E4}"/>
          </ac:spMkLst>
        </pc:spChg>
        <pc:spChg chg="add mod">
          <ac:chgData name="Katerina Stylianou" userId="e9ed1af6-7a69-4394-ae01-8804b65997b3" providerId="ADAL" clId="{463CCE58-03D8-4BC0-9B2D-19E93FF62F57}" dt="2023-07-03T10:30:16.377" v="748" actId="571"/>
          <ac:spMkLst>
            <pc:docMk/>
            <pc:sldMk cId="533795967" sldId="257"/>
            <ac:spMk id="34" creationId="{B02D15E4-8CA7-E89E-E3F7-913E8D51EC2C}"/>
          </ac:spMkLst>
        </pc:spChg>
        <pc:spChg chg="add mod">
          <ac:chgData name="Katerina Stylianou" userId="e9ed1af6-7a69-4394-ae01-8804b65997b3" providerId="ADAL" clId="{463CCE58-03D8-4BC0-9B2D-19E93FF62F57}" dt="2023-07-03T10:30:16.377" v="748" actId="571"/>
          <ac:spMkLst>
            <pc:docMk/>
            <pc:sldMk cId="533795967" sldId="257"/>
            <ac:spMk id="35" creationId="{7373A40A-5842-D2D9-963F-14E64C2BA645}"/>
          </ac:spMkLst>
        </pc:spChg>
        <pc:spChg chg="add mod">
          <ac:chgData name="Katerina Stylianou" userId="e9ed1af6-7a69-4394-ae01-8804b65997b3" providerId="ADAL" clId="{463CCE58-03D8-4BC0-9B2D-19E93FF62F57}" dt="2023-07-03T10:32:00.868" v="880" actId="113"/>
          <ac:spMkLst>
            <pc:docMk/>
            <pc:sldMk cId="533795967" sldId="257"/>
            <ac:spMk id="36" creationId="{2B771644-A73F-52FA-590A-F60EBE03395A}"/>
          </ac:spMkLst>
        </pc:spChg>
        <pc:spChg chg="add mod">
          <ac:chgData name="Katerina Stylianou" userId="e9ed1af6-7a69-4394-ae01-8804b65997b3" providerId="ADAL" clId="{463CCE58-03D8-4BC0-9B2D-19E93FF62F57}" dt="2023-07-03T10:42:54.898" v="1052" actId="1076"/>
          <ac:spMkLst>
            <pc:docMk/>
            <pc:sldMk cId="533795967" sldId="257"/>
            <ac:spMk id="37" creationId="{A078FE22-383E-0832-826A-70641FA661C0}"/>
          </ac:spMkLst>
        </pc:spChg>
        <pc:spChg chg="add mod">
          <ac:chgData name="Katerina Stylianou" userId="e9ed1af6-7a69-4394-ae01-8804b65997b3" providerId="ADAL" clId="{463CCE58-03D8-4BC0-9B2D-19E93FF62F57}" dt="2023-07-03T10:42:13.004" v="1038" actId="1076"/>
          <ac:spMkLst>
            <pc:docMk/>
            <pc:sldMk cId="533795967" sldId="257"/>
            <ac:spMk id="38" creationId="{796B397E-9B2F-0DB5-9812-CE1FD25E51C6}"/>
          </ac:spMkLst>
        </pc:spChg>
        <pc:spChg chg="add mod">
          <ac:chgData name="Katerina Stylianou" userId="e9ed1af6-7a69-4394-ae01-8804b65997b3" providerId="ADAL" clId="{463CCE58-03D8-4BC0-9B2D-19E93FF62F57}" dt="2023-07-03T10:40:16.696" v="1001" actId="1076"/>
          <ac:spMkLst>
            <pc:docMk/>
            <pc:sldMk cId="533795967" sldId="257"/>
            <ac:spMk id="39" creationId="{2B0EB511-42B4-3939-6129-31DE1A053D0D}"/>
          </ac:spMkLst>
        </pc:spChg>
        <pc:spChg chg="add mod">
          <ac:chgData name="Katerina Stylianou" userId="e9ed1af6-7a69-4394-ae01-8804b65997b3" providerId="ADAL" clId="{463CCE58-03D8-4BC0-9B2D-19E93FF62F57}" dt="2023-07-03T10:38:50.392" v="961" actId="404"/>
          <ac:spMkLst>
            <pc:docMk/>
            <pc:sldMk cId="533795967" sldId="257"/>
            <ac:spMk id="40" creationId="{9946B793-53E1-AD78-2B11-DC0C507E5C90}"/>
          </ac:spMkLst>
        </pc:spChg>
        <pc:spChg chg="add mod">
          <ac:chgData name="Katerina Stylianou" userId="e9ed1af6-7a69-4394-ae01-8804b65997b3" providerId="ADAL" clId="{463CCE58-03D8-4BC0-9B2D-19E93FF62F57}" dt="2023-07-03T10:39:25.578" v="985" actId="1076"/>
          <ac:spMkLst>
            <pc:docMk/>
            <pc:sldMk cId="533795967" sldId="257"/>
            <ac:spMk id="41" creationId="{2CD89FA8-ED3D-3C3C-5FAF-2778AB4EB2B5}"/>
          </ac:spMkLst>
        </pc:spChg>
        <pc:spChg chg="add mod">
          <ac:chgData name="Katerina Stylianou" userId="e9ed1af6-7a69-4394-ae01-8804b65997b3" providerId="ADAL" clId="{463CCE58-03D8-4BC0-9B2D-19E93FF62F57}" dt="2023-07-03T10:42:04.133" v="1036" actId="1076"/>
          <ac:spMkLst>
            <pc:docMk/>
            <pc:sldMk cId="533795967" sldId="257"/>
            <ac:spMk id="43" creationId="{C7A4ED63-5755-0456-E3FB-D928C39B111E}"/>
          </ac:spMkLst>
        </pc:spChg>
        <pc:spChg chg="add mod">
          <ac:chgData name="Katerina Stylianou" userId="e9ed1af6-7a69-4394-ae01-8804b65997b3" providerId="ADAL" clId="{463CCE58-03D8-4BC0-9B2D-19E93FF62F57}" dt="2023-07-03T10:40:48.714" v="1019" actId="20577"/>
          <ac:spMkLst>
            <pc:docMk/>
            <pc:sldMk cId="533795967" sldId="257"/>
            <ac:spMk id="44" creationId="{B0A704AC-EE5A-B629-F902-30EF250CBDCC}"/>
          </ac:spMkLst>
        </pc:spChg>
        <pc:spChg chg="add mod">
          <ac:chgData name="Katerina Stylianou" userId="e9ed1af6-7a69-4394-ae01-8804b65997b3" providerId="ADAL" clId="{463CCE58-03D8-4BC0-9B2D-19E93FF62F57}" dt="2023-07-03T10:41:51.688" v="1035" actId="1076"/>
          <ac:spMkLst>
            <pc:docMk/>
            <pc:sldMk cId="533795967" sldId="257"/>
            <ac:spMk id="45" creationId="{D219263B-E9CD-0FBD-D04F-36298D0A80F3}"/>
          </ac:spMkLst>
        </pc:spChg>
        <pc:spChg chg="add mod">
          <ac:chgData name="Katerina Stylianou" userId="e9ed1af6-7a69-4394-ae01-8804b65997b3" providerId="ADAL" clId="{463CCE58-03D8-4BC0-9B2D-19E93FF62F57}" dt="2023-07-03T10:42:59.700" v="1054" actId="1076"/>
          <ac:spMkLst>
            <pc:docMk/>
            <pc:sldMk cId="533795967" sldId="257"/>
            <ac:spMk id="46" creationId="{20EA751C-7244-E1BC-3EE5-8DCB665C0682}"/>
          </ac:spMkLst>
        </pc:spChg>
        <pc:spChg chg="del">
          <ac:chgData name="Katerina Stylianou" userId="e9ed1af6-7a69-4394-ae01-8804b65997b3" providerId="ADAL" clId="{463CCE58-03D8-4BC0-9B2D-19E93FF62F57}" dt="2023-07-03T09:04:15.303" v="52" actId="478"/>
          <ac:spMkLst>
            <pc:docMk/>
            <pc:sldMk cId="533795967" sldId="257"/>
            <ac:spMk id="53" creationId="{2BE9DFE9-D2AE-C14C-AB63-41C6DF192559}"/>
          </ac:spMkLst>
        </pc:spChg>
        <pc:spChg chg="del">
          <ac:chgData name="Katerina Stylianou" userId="e9ed1af6-7a69-4394-ae01-8804b65997b3" providerId="ADAL" clId="{463CCE58-03D8-4BC0-9B2D-19E93FF62F57}" dt="2023-07-03T09:04:18.721" v="53" actId="478"/>
          <ac:spMkLst>
            <pc:docMk/>
            <pc:sldMk cId="533795967" sldId="257"/>
            <ac:spMk id="54" creationId="{B87A07DE-C984-5043-ABB4-D3D967D43357}"/>
          </ac:spMkLst>
        </pc:spChg>
        <pc:spChg chg="del">
          <ac:chgData name="Katerina Stylianou" userId="e9ed1af6-7a69-4394-ae01-8804b65997b3" providerId="ADAL" clId="{463CCE58-03D8-4BC0-9B2D-19E93FF62F57}" dt="2023-07-03T09:14:52.567" v="61" actId="478"/>
          <ac:spMkLst>
            <pc:docMk/>
            <pc:sldMk cId="533795967" sldId="257"/>
            <ac:spMk id="57" creationId="{F42C74E4-6C67-AB42-B00E-14010A9DAB4A}"/>
          </ac:spMkLst>
        </pc:spChg>
        <pc:spChg chg="del mod topLvl">
          <ac:chgData name="Katerina Stylianou" userId="e9ed1af6-7a69-4394-ae01-8804b65997b3" providerId="ADAL" clId="{463CCE58-03D8-4BC0-9B2D-19E93FF62F57}" dt="2023-07-03T09:15:00.732" v="65" actId="478"/>
          <ac:spMkLst>
            <pc:docMk/>
            <pc:sldMk cId="533795967" sldId="257"/>
            <ac:spMk id="58" creationId="{A8E84878-B999-3E45-A62E-A5D9A1ABF6E1}"/>
          </ac:spMkLst>
        </pc:spChg>
        <pc:spChg chg="del">
          <ac:chgData name="Katerina Stylianou" userId="e9ed1af6-7a69-4394-ae01-8804b65997b3" providerId="ADAL" clId="{463CCE58-03D8-4BC0-9B2D-19E93FF62F57}" dt="2023-07-03T09:15:54.006" v="81" actId="478"/>
          <ac:spMkLst>
            <pc:docMk/>
            <pc:sldMk cId="533795967" sldId="257"/>
            <ac:spMk id="62" creationId="{00000000-0000-0000-0000-000000000000}"/>
          </ac:spMkLst>
        </pc:spChg>
        <pc:spChg chg="del">
          <ac:chgData name="Katerina Stylianou" userId="e9ed1af6-7a69-4394-ae01-8804b65997b3" providerId="ADAL" clId="{463CCE58-03D8-4BC0-9B2D-19E93FF62F57}" dt="2023-07-03T09:15:14.194" v="71" actId="478"/>
          <ac:spMkLst>
            <pc:docMk/>
            <pc:sldMk cId="533795967" sldId="257"/>
            <ac:spMk id="67" creationId="{00000000-0000-0000-0000-000000000000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111" creationId="{072D6B6F-C480-48A8-81BA-C93286A056C4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119" creationId="{072D6B6F-C480-48A8-81BA-C93286A056C4}"/>
          </ac:spMkLst>
        </pc:spChg>
        <pc:spChg chg="del">
          <ac:chgData name="Katerina Stylianou" userId="e9ed1af6-7a69-4394-ae01-8804b65997b3" providerId="ADAL" clId="{463CCE58-03D8-4BC0-9B2D-19E93FF62F57}" dt="2023-07-03T09:16:39.317" v="96" actId="478"/>
          <ac:spMkLst>
            <pc:docMk/>
            <pc:sldMk cId="533795967" sldId="257"/>
            <ac:spMk id="130" creationId="{072D6B6F-C480-48A8-81BA-C93286A056C4}"/>
          </ac:spMkLst>
        </pc:spChg>
        <pc:spChg chg="del">
          <ac:chgData name="Katerina Stylianou" userId="e9ed1af6-7a69-4394-ae01-8804b65997b3" providerId="ADAL" clId="{463CCE58-03D8-4BC0-9B2D-19E93FF62F57}" dt="2023-07-03T09:16:33.153" v="95" actId="478"/>
          <ac:spMkLst>
            <pc:docMk/>
            <pc:sldMk cId="533795967" sldId="257"/>
            <ac:spMk id="134" creationId="{072D6B6F-C480-48A8-81BA-C93286A056C4}"/>
          </ac:spMkLst>
        </pc:spChg>
        <pc:spChg chg="mod">
          <ac:chgData name="Katerina Stylianou" userId="e9ed1af6-7a69-4394-ae01-8804b65997b3" providerId="ADAL" clId="{463CCE58-03D8-4BC0-9B2D-19E93FF62F57}" dt="2023-07-03T09:18:19.312" v="114" actId="1076"/>
          <ac:spMkLst>
            <pc:docMk/>
            <pc:sldMk cId="533795967" sldId="257"/>
            <ac:spMk id="135" creationId="{BBA4EACD-79B2-9047-926C-4179677F6DF3}"/>
          </ac:spMkLst>
        </pc:spChg>
        <pc:spChg chg="del">
          <ac:chgData name="Katerina Stylianou" userId="e9ed1af6-7a69-4394-ae01-8804b65997b3" providerId="ADAL" clId="{463CCE58-03D8-4BC0-9B2D-19E93FF62F57}" dt="2023-07-03T09:16:31.336" v="94" actId="478"/>
          <ac:spMkLst>
            <pc:docMk/>
            <pc:sldMk cId="533795967" sldId="257"/>
            <ac:spMk id="139" creationId="{072D6B6F-C480-48A8-81BA-C93286A056C4}"/>
          </ac:spMkLst>
        </pc:spChg>
        <pc:spChg chg="mod">
          <ac:chgData name="Katerina Stylianou" userId="e9ed1af6-7a69-4394-ae01-8804b65997b3" providerId="ADAL" clId="{463CCE58-03D8-4BC0-9B2D-19E93FF62F57}" dt="2023-07-03T10:30:16.652" v="749" actId="1076"/>
          <ac:spMkLst>
            <pc:docMk/>
            <pc:sldMk cId="533795967" sldId="257"/>
            <ac:spMk id="140" creationId="{E050A4CB-2DFF-4C43-B71B-CB7634BAF8C7}"/>
          </ac:spMkLst>
        </pc:spChg>
        <pc:spChg chg="del">
          <ac:chgData name="Katerina Stylianou" userId="e9ed1af6-7a69-4394-ae01-8804b65997b3" providerId="ADAL" clId="{463CCE58-03D8-4BC0-9B2D-19E93FF62F57}" dt="2023-07-03T09:16:39.317" v="96" actId="478"/>
          <ac:spMkLst>
            <pc:docMk/>
            <pc:sldMk cId="533795967" sldId="257"/>
            <ac:spMk id="144" creationId="{072D6B6F-C480-48A8-81BA-C93286A056C4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184" creationId="{072D6B6F-C480-48A8-81BA-C93286A056C4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195" creationId="{072D6B6F-C480-48A8-81BA-C93286A056C4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199" creationId="{072D6B6F-C480-48A8-81BA-C93286A056C4}"/>
          </ac:spMkLst>
        </pc:spChg>
        <pc:spChg chg="del">
          <ac:chgData name="Katerina Stylianou" userId="e9ed1af6-7a69-4394-ae01-8804b65997b3" providerId="ADAL" clId="{463CCE58-03D8-4BC0-9B2D-19E93FF62F57}" dt="2023-07-03T09:16:39.317" v="96" actId="478"/>
          <ac:spMkLst>
            <pc:docMk/>
            <pc:sldMk cId="533795967" sldId="257"/>
            <ac:spMk id="212" creationId="{072D6B6F-C480-48A8-81BA-C93286A056C4}"/>
          </ac:spMkLst>
        </pc:spChg>
        <pc:spChg chg="mod">
          <ac:chgData name="Katerina Stylianou" userId="e9ed1af6-7a69-4394-ae01-8804b65997b3" providerId="ADAL" clId="{463CCE58-03D8-4BC0-9B2D-19E93FF62F57}" dt="2023-07-03T10:31:06.151" v="844" actId="403"/>
          <ac:spMkLst>
            <pc:docMk/>
            <pc:sldMk cId="533795967" sldId="257"/>
            <ac:spMk id="220" creationId="{4D57D0B7-0084-4D5E-8FB9-190F12FD8FA7}"/>
          </ac:spMkLst>
        </pc:spChg>
        <pc:spChg chg="del">
          <ac:chgData name="Katerina Stylianou" userId="e9ed1af6-7a69-4394-ae01-8804b65997b3" providerId="ADAL" clId="{463CCE58-03D8-4BC0-9B2D-19E93FF62F57}" dt="2023-07-03T09:15:59.408" v="86" actId="478"/>
          <ac:spMkLst>
            <pc:docMk/>
            <pc:sldMk cId="533795967" sldId="257"/>
            <ac:spMk id="221" creationId="{E3AB802A-828A-4F89-8FB8-7E9AE8F058C8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222" creationId="{DEFAC786-9A74-46F7-A252-CC78A4005E23}"/>
          </ac:spMkLst>
        </pc:spChg>
        <pc:spChg chg="add del topLvl">
          <ac:chgData name="Katerina Stylianou" userId="e9ed1af6-7a69-4394-ae01-8804b65997b3" providerId="ADAL" clId="{463CCE58-03D8-4BC0-9B2D-19E93FF62F57}" dt="2023-07-03T09:25:49.570" v="198" actId="478"/>
          <ac:spMkLst>
            <pc:docMk/>
            <pc:sldMk cId="533795967" sldId="257"/>
            <ac:spMk id="225" creationId="{37258FC4-E633-1F40-B961-0AFD7DEF4AD4}"/>
          </ac:spMkLst>
        </pc:spChg>
        <pc:spChg chg="del">
          <ac:chgData name="Katerina Stylianou" userId="e9ed1af6-7a69-4394-ae01-8804b65997b3" providerId="ADAL" clId="{463CCE58-03D8-4BC0-9B2D-19E93FF62F57}" dt="2023-07-03T09:16:20.362" v="90" actId="478"/>
          <ac:spMkLst>
            <pc:docMk/>
            <pc:sldMk cId="533795967" sldId="257"/>
            <ac:spMk id="226" creationId="{072D6B6F-C480-48A8-81BA-C93286A056C4}"/>
          </ac:spMkLst>
        </pc:spChg>
        <pc:spChg chg="del">
          <ac:chgData name="Katerina Stylianou" userId="e9ed1af6-7a69-4394-ae01-8804b65997b3" providerId="ADAL" clId="{463CCE58-03D8-4BC0-9B2D-19E93FF62F57}" dt="2023-07-03T09:16:20.362" v="90" actId="478"/>
          <ac:spMkLst>
            <pc:docMk/>
            <pc:sldMk cId="533795967" sldId="257"/>
            <ac:spMk id="228" creationId="{072D6B6F-C480-48A8-81BA-C93286A056C4}"/>
          </ac:spMkLst>
        </pc:spChg>
        <pc:spChg chg="del">
          <ac:chgData name="Katerina Stylianou" userId="e9ed1af6-7a69-4394-ae01-8804b65997b3" providerId="ADAL" clId="{463CCE58-03D8-4BC0-9B2D-19E93FF62F57}" dt="2023-07-03T09:16:24.318" v="91" actId="478"/>
          <ac:spMkLst>
            <pc:docMk/>
            <pc:sldMk cId="533795967" sldId="257"/>
            <ac:spMk id="229" creationId="{C130D9AE-E401-4F3A-BB6F-D69702F1A521}"/>
          </ac:spMkLst>
        </pc:spChg>
        <pc:spChg chg="mod">
          <ac:chgData name="Katerina Stylianou" userId="e9ed1af6-7a69-4394-ae01-8804b65997b3" providerId="ADAL" clId="{463CCE58-03D8-4BC0-9B2D-19E93FF62F57}" dt="2023-07-03T09:22:58.103" v="152" actId="14100"/>
          <ac:spMkLst>
            <pc:docMk/>
            <pc:sldMk cId="533795967" sldId="257"/>
            <ac:spMk id="230" creationId="{67D857C8-6DBF-1441-BED6-4FF1EB531C36}"/>
          </ac:spMkLst>
        </pc:spChg>
        <pc:spChg chg="mod">
          <ac:chgData name="Katerina Stylianou" userId="e9ed1af6-7a69-4394-ae01-8804b65997b3" providerId="ADAL" clId="{463CCE58-03D8-4BC0-9B2D-19E93FF62F57}" dt="2023-07-03T10:25:39.702" v="298" actId="404"/>
          <ac:spMkLst>
            <pc:docMk/>
            <pc:sldMk cId="533795967" sldId="257"/>
            <ac:spMk id="231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232" creationId="{A82832C4-0FA9-4DEC-9AC1-A86768903DEA}"/>
          </ac:spMkLst>
        </pc:spChg>
        <pc:spChg chg="del">
          <ac:chgData name="Katerina Stylianou" userId="e9ed1af6-7a69-4394-ae01-8804b65997b3" providerId="ADAL" clId="{463CCE58-03D8-4BC0-9B2D-19E93FF62F57}" dt="2023-07-03T09:14:29.448" v="54" actId="478"/>
          <ac:spMkLst>
            <pc:docMk/>
            <pc:sldMk cId="533795967" sldId="257"/>
            <ac:spMk id="233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4:34.393" v="56" actId="478"/>
          <ac:spMkLst>
            <pc:docMk/>
            <pc:sldMk cId="533795967" sldId="257"/>
            <ac:spMk id="235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4:32.526" v="55" actId="478"/>
          <ac:spMkLst>
            <pc:docMk/>
            <pc:sldMk cId="533795967" sldId="257"/>
            <ac:spMk id="237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238" creationId="{42D1DE39-170E-43BC-93E1-3113DE89B49D}"/>
          </ac:spMkLst>
        </pc:spChg>
        <pc:spChg chg="del">
          <ac:chgData name="Katerina Stylianou" userId="e9ed1af6-7a69-4394-ae01-8804b65997b3" providerId="ADAL" clId="{463CCE58-03D8-4BC0-9B2D-19E93FF62F57}" dt="2023-07-03T09:14:46.923" v="59" actId="478"/>
          <ac:spMkLst>
            <pc:docMk/>
            <pc:sldMk cId="533795967" sldId="257"/>
            <ac:spMk id="239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22:36.532" v="148" actId="478"/>
          <ac:spMkLst>
            <pc:docMk/>
            <pc:sldMk cId="533795967" sldId="257"/>
            <ac:spMk id="240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8:07.360" v="110" actId="478"/>
          <ac:spMkLst>
            <pc:docMk/>
            <pc:sldMk cId="533795967" sldId="257"/>
            <ac:spMk id="243" creationId="{67D857C8-6DBF-1441-BED6-4FF1EB531C36}"/>
          </ac:spMkLst>
        </pc:spChg>
        <pc:spChg chg="del">
          <ac:chgData name="Katerina Stylianou" userId="e9ed1af6-7a69-4394-ae01-8804b65997b3" providerId="ADAL" clId="{463CCE58-03D8-4BC0-9B2D-19E93FF62F57}" dt="2023-07-03T09:18:06.052" v="109" actId="478"/>
          <ac:spMkLst>
            <pc:docMk/>
            <pc:sldMk cId="533795967" sldId="257"/>
            <ac:spMk id="244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5:10.530" v="69" actId="478"/>
          <ac:spMkLst>
            <pc:docMk/>
            <pc:sldMk cId="533795967" sldId="257"/>
            <ac:spMk id="245" creationId="{B87A07DE-C984-5043-ABB4-D3D967D43357}"/>
          </ac:spMkLst>
        </pc:spChg>
        <pc:spChg chg="del">
          <ac:chgData name="Katerina Stylianou" userId="e9ed1af6-7a69-4394-ae01-8804b65997b3" providerId="ADAL" clId="{463CCE58-03D8-4BC0-9B2D-19E93FF62F57}" dt="2023-07-03T09:15:08.118" v="68" actId="478"/>
          <ac:spMkLst>
            <pc:docMk/>
            <pc:sldMk cId="533795967" sldId="257"/>
            <ac:spMk id="246" creationId="{2BE9DFE9-D2AE-C14C-AB63-41C6DF192559}"/>
          </ac:spMkLst>
        </pc:spChg>
        <pc:spChg chg="del">
          <ac:chgData name="Katerina Stylianou" userId="e9ed1af6-7a69-4394-ae01-8804b65997b3" providerId="ADAL" clId="{463CCE58-03D8-4BC0-9B2D-19E93FF62F57}" dt="2023-07-03T09:14:36.452" v="57" actId="478"/>
          <ac:spMkLst>
            <pc:docMk/>
            <pc:sldMk cId="533795967" sldId="257"/>
            <ac:spMk id="248" creationId="{EC87F019-B57E-45D1-9EE7-A42DE8FF7B90}"/>
          </ac:spMkLst>
        </pc:spChg>
        <pc:spChg chg="del">
          <ac:chgData name="Katerina Stylianou" userId="e9ed1af6-7a69-4394-ae01-8804b65997b3" providerId="ADAL" clId="{463CCE58-03D8-4BC0-9B2D-19E93FF62F57}" dt="2023-07-03T09:16:20.362" v="90" actId="478"/>
          <ac:spMkLst>
            <pc:docMk/>
            <pc:sldMk cId="533795967" sldId="257"/>
            <ac:spMk id="251" creationId="{446B3E44-675A-447E-89F0-995D0650BE71}"/>
          </ac:spMkLst>
        </pc:spChg>
        <pc:spChg chg="del mod">
          <ac:chgData name="Katerina Stylianou" userId="e9ed1af6-7a69-4394-ae01-8804b65997b3" providerId="ADAL" clId="{463CCE58-03D8-4BC0-9B2D-19E93FF62F57}" dt="2023-07-03T09:25:48.024" v="197" actId="478"/>
          <ac:spMkLst>
            <pc:docMk/>
            <pc:sldMk cId="533795967" sldId="257"/>
            <ac:spMk id="252" creationId="{2E6C414E-791A-45A6-BB6F-0AC14602F812}"/>
          </ac:spMkLst>
        </pc:spChg>
        <pc:spChg chg="del">
          <ac:chgData name="Katerina Stylianou" userId="e9ed1af6-7a69-4394-ae01-8804b65997b3" providerId="ADAL" clId="{463CCE58-03D8-4BC0-9B2D-19E93FF62F57}" dt="2023-07-03T09:16:29.619" v="93" actId="478"/>
          <ac:spMkLst>
            <pc:docMk/>
            <pc:sldMk cId="533795967" sldId="257"/>
            <ac:spMk id="253" creationId="{17AFB028-9750-4D55-992A-D513E67ECEDA}"/>
          </ac:spMkLst>
        </pc:spChg>
        <pc:spChg chg="del">
          <ac:chgData name="Katerina Stylianou" userId="e9ed1af6-7a69-4394-ae01-8804b65997b3" providerId="ADAL" clId="{463CCE58-03D8-4BC0-9B2D-19E93FF62F57}" dt="2023-07-03T09:14:38.415" v="58" actId="478"/>
          <ac:spMkLst>
            <pc:docMk/>
            <pc:sldMk cId="533795967" sldId="257"/>
            <ac:spMk id="256" creationId="{A253473F-60ED-4F83-B866-0D8645D764A6}"/>
          </ac:spMkLst>
        </pc:spChg>
        <pc:spChg chg="del">
          <ac:chgData name="Katerina Stylianou" userId="e9ed1af6-7a69-4394-ae01-8804b65997b3" providerId="ADAL" clId="{463CCE58-03D8-4BC0-9B2D-19E93FF62F57}" dt="2023-07-03T09:14:48.537" v="60" actId="478"/>
          <ac:spMkLst>
            <pc:docMk/>
            <pc:sldMk cId="533795967" sldId="257"/>
            <ac:spMk id="257" creationId="{6563BACA-8880-417E-A24A-8B3248512417}"/>
          </ac:spMkLst>
        </pc:spChg>
        <pc:spChg chg="del">
          <ac:chgData name="Katerina Stylianou" userId="e9ed1af6-7a69-4394-ae01-8804b65997b3" providerId="ADAL" clId="{463CCE58-03D8-4BC0-9B2D-19E93FF62F57}" dt="2023-07-03T09:16:20.362" v="90" actId="478"/>
          <ac:spMkLst>
            <pc:docMk/>
            <pc:sldMk cId="533795967" sldId="257"/>
            <ac:spMk id="259" creationId="{688AE566-81F0-4844-8DDA-D67D03A30E79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262" creationId="{99CC1070-271C-47EB-9AFB-243950BAB10E}"/>
          </ac:spMkLst>
        </pc:spChg>
        <pc:spChg chg="del">
          <ac:chgData name="Katerina Stylianou" userId="e9ed1af6-7a69-4394-ae01-8804b65997b3" providerId="ADAL" clId="{463CCE58-03D8-4BC0-9B2D-19E93FF62F57}" dt="2023-07-03T09:16:39.317" v="96" actId="478"/>
          <ac:spMkLst>
            <pc:docMk/>
            <pc:sldMk cId="533795967" sldId="257"/>
            <ac:spMk id="266" creationId="{2EAD73C6-B5EB-481B-9EF1-BEF43D5E7D60}"/>
          </ac:spMkLst>
        </pc:spChg>
        <pc:spChg chg="mod">
          <ac:chgData name="Katerina Stylianou" userId="e9ed1af6-7a69-4394-ae01-8804b65997b3" providerId="ADAL" clId="{463CCE58-03D8-4BC0-9B2D-19E93FF62F57}" dt="2023-07-03T10:28:45.978" v="618" actId="403"/>
          <ac:spMkLst>
            <pc:docMk/>
            <pc:sldMk cId="533795967" sldId="257"/>
            <ac:spMk id="267" creationId="{9A12A244-CE94-4C3D-8B84-28BF5B015754}"/>
          </ac:spMkLst>
        </pc:spChg>
        <pc:spChg chg="del">
          <ac:chgData name="Katerina Stylianou" userId="e9ed1af6-7a69-4394-ae01-8804b65997b3" providerId="ADAL" clId="{463CCE58-03D8-4BC0-9B2D-19E93FF62F57}" dt="2023-07-03T09:17:36.434" v="101" actId="478"/>
          <ac:spMkLst>
            <pc:docMk/>
            <pc:sldMk cId="533795967" sldId="257"/>
            <ac:spMk id="272" creationId="{2F663A89-C65A-42D6-B596-7D2BABDA5796}"/>
          </ac:spMkLst>
        </pc:spChg>
        <pc:spChg chg="del mod">
          <ac:chgData name="Katerina Stylianou" userId="e9ed1af6-7a69-4394-ae01-8804b65997b3" providerId="ADAL" clId="{463CCE58-03D8-4BC0-9B2D-19E93FF62F57}" dt="2023-07-03T09:25:35.195" v="192" actId="478"/>
          <ac:spMkLst>
            <pc:docMk/>
            <pc:sldMk cId="533795967" sldId="257"/>
            <ac:spMk id="274" creationId="{1F5FF8D6-01CF-4151-8547-C15053DC2092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277" creationId="{137E5C13-E449-4F91-9634-2A7D6D36A01A}"/>
          </ac:spMkLst>
        </pc:spChg>
        <pc:spChg chg="del">
          <ac:chgData name="Katerina Stylianou" userId="e9ed1af6-7a69-4394-ae01-8804b65997b3" providerId="ADAL" clId="{463CCE58-03D8-4BC0-9B2D-19E93FF62F57}" dt="2023-07-03T09:17:42.422" v="103" actId="478"/>
          <ac:spMkLst>
            <pc:docMk/>
            <pc:sldMk cId="533795967" sldId="257"/>
            <ac:spMk id="278" creationId="{97DC39CA-7489-4DD4-8904-04231B57FA1C}"/>
          </ac:spMkLst>
        </pc:spChg>
        <pc:spChg chg="del">
          <ac:chgData name="Katerina Stylianou" userId="e9ed1af6-7a69-4394-ae01-8804b65997b3" providerId="ADAL" clId="{463CCE58-03D8-4BC0-9B2D-19E93FF62F57}" dt="2023-07-03T09:16:42.510" v="97" actId="478"/>
          <ac:spMkLst>
            <pc:docMk/>
            <pc:sldMk cId="533795967" sldId="257"/>
            <ac:spMk id="279" creationId="{072D6B6F-C480-48A8-81BA-C93286A056C4}"/>
          </ac:spMkLst>
        </pc:spChg>
        <pc:spChg chg="del">
          <ac:chgData name="Katerina Stylianou" userId="e9ed1af6-7a69-4394-ae01-8804b65997b3" providerId="ADAL" clId="{463CCE58-03D8-4BC0-9B2D-19E93FF62F57}" dt="2023-07-03T09:15:06.470" v="67" actId="478"/>
          <ac:spMkLst>
            <pc:docMk/>
            <pc:sldMk cId="533795967" sldId="257"/>
            <ac:spMk id="282" creationId="{FCBF80CD-9D3D-4546-BEFF-76F5FDC4AFB7}"/>
          </ac:spMkLst>
        </pc:spChg>
        <pc:spChg chg="del">
          <ac:chgData name="Katerina Stylianou" userId="e9ed1af6-7a69-4394-ae01-8804b65997b3" providerId="ADAL" clId="{463CCE58-03D8-4BC0-9B2D-19E93FF62F57}" dt="2023-07-03T09:15:04.191" v="66" actId="478"/>
          <ac:spMkLst>
            <pc:docMk/>
            <pc:sldMk cId="533795967" sldId="257"/>
            <ac:spMk id="284" creationId="{8861A83E-E425-430F-8CA4-7C640D84CB64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286" creationId="{79DBEC16-75F3-4767-853E-79608C66C059}"/>
          </ac:spMkLst>
        </pc:spChg>
        <pc:spChg chg="del">
          <ac:chgData name="Katerina Stylianou" userId="e9ed1af6-7a69-4394-ae01-8804b65997b3" providerId="ADAL" clId="{463CCE58-03D8-4BC0-9B2D-19E93FF62F57}" dt="2023-07-03T09:16:20.362" v="90" actId="478"/>
          <ac:spMkLst>
            <pc:docMk/>
            <pc:sldMk cId="533795967" sldId="257"/>
            <ac:spMk id="287" creationId="{EA84C840-4122-464C-A85F-7CCA47B47288}"/>
          </ac:spMkLst>
        </pc:spChg>
        <pc:spChg chg="del">
          <ac:chgData name="Katerina Stylianou" userId="e9ed1af6-7a69-4394-ae01-8804b65997b3" providerId="ADAL" clId="{463CCE58-03D8-4BC0-9B2D-19E93FF62F57}" dt="2023-07-03T09:17:12.430" v="99" actId="478"/>
          <ac:spMkLst>
            <pc:docMk/>
            <pc:sldMk cId="533795967" sldId="257"/>
            <ac:spMk id="288" creationId="{4B004343-3BC2-4F04-8BC9-D9AB96B587EF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290" creationId="{5F28D60D-1F52-432E-A920-1B821EF889B3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291" creationId="{D67A8982-7074-4274-B825-F2DEEEE97DF7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292" creationId="{BB2CD612-D3BF-42CF-AA8C-C128DFE9E626}"/>
          </ac:spMkLst>
        </pc:spChg>
        <pc:spChg chg="del">
          <ac:chgData name="Katerina Stylianou" userId="e9ed1af6-7a69-4394-ae01-8804b65997b3" providerId="ADAL" clId="{463CCE58-03D8-4BC0-9B2D-19E93FF62F57}" dt="2023-07-03T09:18:00.650" v="107" actId="478"/>
          <ac:spMkLst>
            <pc:docMk/>
            <pc:sldMk cId="533795967" sldId="257"/>
            <ac:spMk id="296" creationId="{67D857C8-6DBF-1441-BED6-4FF1EB531C36}"/>
          </ac:spMkLst>
        </pc:spChg>
        <pc:spChg chg="del">
          <ac:chgData name="Katerina Stylianou" userId="e9ed1af6-7a69-4394-ae01-8804b65997b3" providerId="ADAL" clId="{463CCE58-03D8-4BC0-9B2D-19E93FF62F57}" dt="2023-07-03T09:15:19.022" v="73" actId="478"/>
          <ac:spMkLst>
            <pc:docMk/>
            <pc:sldMk cId="533795967" sldId="257"/>
            <ac:spMk id="298" creationId="{B87A07DE-C984-5043-ABB4-D3D967D43357}"/>
          </ac:spMkLst>
        </pc:spChg>
        <pc:spChg chg="del">
          <ac:chgData name="Katerina Stylianou" userId="e9ed1af6-7a69-4394-ae01-8804b65997b3" providerId="ADAL" clId="{463CCE58-03D8-4BC0-9B2D-19E93FF62F57}" dt="2023-07-03T09:15:16.843" v="72" actId="478"/>
          <ac:spMkLst>
            <pc:docMk/>
            <pc:sldMk cId="533795967" sldId="257"/>
            <ac:spMk id="301" creationId="{2BE9DFE9-D2AE-C14C-AB63-41C6DF192559}"/>
          </ac:spMkLst>
        </pc:spChg>
        <pc:spChg chg="del">
          <ac:chgData name="Katerina Stylianou" userId="e9ed1af6-7a69-4394-ae01-8804b65997b3" providerId="ADAL" clId="{463CCE58-03D8-4BC0-9B2D-19E93FF62F57}" dt="2023-07-03T09:16:07.470" v="89" actId="478"/>
          <ac:spMkLst>
            <pc:docMk/>
            <pc:sldMk cId="533795967" sldId="257"/>
            <ac:spMk id="309" creationId="{B87A07DE-C984-5043-ABB4-D3D967D43357}"/>
          </ac:spMkLst>
        </pc:spChg>
        <pc:spChg chg="del">
          <ac:chgData name="Katerina Stylianou" userId="e9ed1af6-7a69-4394-ae01-8804b65997b3" providerId="ADAL" clId="{463CCE58-03D8-4BC0-9B2D-19E93FF62F57}" dt="2023-07-03T09:16:04.877" v="88" actId="478"/>
          <ac:spMkLst>
            <pc:docMk/>
            <pc:sldMk cId="533795967" sldId="257"/>
            <ac:spMk id="310" creationId="{2BE9DFE9-D2AE-C14C-AB63-41C6DF192559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315" creationId="{B6F3AE8C-F4A4-4602-BF5B-F93ACB3BF6A9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322" creationId="{88FDEF97-846D-4AC3-9286-BBE22118C1F2}"/>
          </ac:spMkLst>
        </pc:spChg>
        <pc:spChg chg="mod">
          <ac:chgData name="Katerina Stylianou" userId="e9ed1af6-7a69-4394-ae01-8804b65997b3" providerId="ADAL" clId="{463CCE58-03D8-4BC0-9B2D-19E93FF62F57}" dt="2023-07-03T10:30:16.652" v="749" actId="1076"/>
          <ac:spMkLst>
            <pc:docMk/>
            <pc:sldMk cId="533795967" sldId="257"/>
            <ac:spMk id="328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5:12.248" v="70" actId="478"/>
          <ac:spMkLst>
            <pc:docMk/>
            <pc:sldMk cId="533795967" sldId="257"/>
            <ac:spMk id="329" creationId="{00000000-0000-0000-0000-000000000000}"/>
          </ac:spMkLst>
        </pc:spChg>
        <pc:spChg chg="mod">
          <ac:chgData name="Katerina Stylianou" userId="e9ed1af6-7a69-4394-ae01-8804b65997b3" providerId="ADAL" clId="{463CCE58-03D8-4BC0-9B2D-19E93FF62F57}" dt="2023-07-03T10:29:45.589" v="703" actId="404"/>
          <ac:spMkLst>
            <pc:docMk/>
            <pc:sldMk cId="533795967" sldId="257"/>
            <ac:spMk id="330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5:25.159" v="75" actId="478"/>
          <ac:spMkLst>
            <pc:docMk/>
            <pc:sldMk cId="533795967" sldId="257"/>
            <ac:spMk id="331" creationId="{00000000-0000-0000-0000-000000000000}"/>
          </ac:spMkLst>
        </pc:spChg>
        <pc:spChg chg="mod">
          <ac:chgData name="Katerina Stylianou" userId="e9ed1af6-7a69-4394-ae01-8804b65997b3" providerId="ADAL" clId="{463CCE58-03D8-4BC0-9B2D-19E93FF62F57}" dt="2023-07-03T10:28:58.533" v="657" actId="403"/>
          <ac:spMkLst>
            <pc:docMk/>
            <pc:sldMk cId="533795967" sldId="257"/>
            <ac:spMk id="332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5:22.988" v="74" actId="478"/>
          <ac:spMkLst>
            <pc:docMk/>
            <pc:sldMk cId="533795967" sldId="257"/>
            <ac:spMk id="333" creationId="{00000000-0000-0000-0000-000000000000}"/>
          </ac:spMkLst>
        </pc:spChg>
        <pc:spChg chg="mod">
          <ac:chgData name="Katerina Stylianou" userId="e9ed1af6-7a69-4394-ae01-8804b65997b3" providerId="ADAL" clId="{463CCE58-03D8-4BC0-9B2D-19E93FF62F57}" dt="2023-07-03T10:30:06.922" v="743" actId="403"/>
          <ac:spMkLst>
            <pc:docMk/>
            <pc:sldMk cId="533795967" sldId="257"/>
            <ac:spMk id="334" creationId="{FA468CC4-DA3D-D04C-A0F3-908B66B1ED58}"/>
          </ac:spMkLst>
        </pc:spChg>
        <pc:spChg chg="add del mod">
          <ac:chgData name="Katerina Stylianou" userId="e9ed1af6-7a69-4394-ae01-8804b65997b3" providerId="ADAL" clId="{463CCE58-03D8-4BC0-9B2D-19E93FF62F57}" dt="2023-07-03T10:30:31.609" v="779" actId="404"/>
          <ac:spMkLst>
            <pc:docMk/>
            <pc:sldMk cId="533795967" sldId="257"/>
            <ac:spMk id="335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5:32.690" v="76" actId="478"/>
          <ac:spMkLst>
            <pc:docMk/>
            <pc:sldMk cId="533795967" sldId="257"/>
            <ac:spMk id="336" creationId="{FA468CC4-DA3D-D04C-A0F3-908B66B1ED58}"/>
          </ac:spMkLst>
        </pc:spChg>
        <pc:spChg chg="mod">
          <ac:chgData name="Katerina Stylianou" userId="e9ed1af6-7a69-4394-ae01-8804b65997b3" providerId="ADAL" clId="{463CCE58-03D8-4BC0-9B2D-19E93FF62F57}" dt="2023-07-03T10:30:52.886" v="825" actId="14100"/>
          <ac:spMkLst>
            <pc:docMk/>
            <pc:sldMk cId="533795967" sldId="257"/>
            <ac:spMk id="337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9:44.220" v="147" actId="478"/>
          <ac:spMkLst>
            <pc:docMk/>
            <pc:sldMk cId="533795967" sldId="257"/>
            <ac:spMk id="338" creationId="{FA468CC4-DA3D-D04C-A0F3-908B66B1ED58}"/>
          </ac:spMkLst>
        </pc:spChg>
        <pc:spChg chg="mod">
          <ac:chgData name="Katerina Stylianou" userId="e9ed1af6-7a69-4394-ae01-8804b65997b3" providerId="ADAL" clId="{463CCE58-03D8-4BC0-9B2D-19E93FF62F57}" dt="2023-07-03T10:31:15.677" v="862" actId="403"/>
          <ac:spMkLst>
            <pc:docMk/>
            <pc:sldMk cId="533795967" sldId="257"/>
            <ac:spMk id="339" creationId="{FA468CC4-DA3D-D04C-A0F3-908B66B1ED58}"/>
          </ac:spMkLst>
        </pc:spChg>
        <pc:spChg chg="del">
          <ac:chgData name="Katerina Stylianou" userId="e9ed1af6-7a69-4394-ae01-8804b65997b3" providerId="ADAL" clId="{463CCE58-03D8-4BC0-9B2D-19E93FF62F57}" dt="2023-07-03T09:16:01.330" v="87" actId="478"/>
          <ac:spMkLst>
            <pc:docMk/>
            <pc:sldMk cId="533795967" sldId="257"/>
            <ac:spMk id="341" creationId="{00000000-0000-0000-0000-000000000000}"/>
          </ac:spMkLst>
        </pc:spChg>
        <pc:spChg chg="del mod">
          <ac:chgData name="Katerina Stylianou" userId="e9ed1af6-7a69-4394-ae01-8804b65997b3" providerId="ADAL" clId="{463CCE58-03D8-4BC0-9B2D-19E93FF62F57}" dt="2023-07-03T09:15:57.566" v="85" actId="478"/>
          <ac:spMkLst>
            <pc:docMk/>
            <pc:sldMk cId="533795967" sldId="257"/>
            <ac:spMk id="342" creationId="{00000000-0000-0000-0000-000000000000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343" creationId="{072D6B6F-C480-48A8-81BA-C93286A056C4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346" creationId="{2881E1EF-DFB5-4B03-B97D-83E6D23661AB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361" creationId="{1216017F-D9AF-4947-A35C-52F72935031D}"/>
          </ac:spMkLst>
        </pc:spChg>
        <pc:spChg chg="del">
          <ac:chgData name="Katerina Stylianou" userId="e9ed1af6-7a69-4394-ae01-8804b65997b3" providerId="ADAL" clId="{463CCE58-03D8-4BC0-9B2D-19E93FF62F57}" dt="2023-07-03T09:17:30.414" v="100" actId="478"/>
          <ac:spMkLst>
            <pc:docMk/>
            <pc:sldMk cId="533795967" sldId="257"/>
            <ac:spMk id="382" creationId="{8B4BE336-B01B-4436-A3C3-F8CD51D38783}"/>
          </ac:spMkLst>
        </pc:spChg>
        <pc:spChg chg="del">
          <ac:chgData name="Katerina Stylianou" userId="e9ed1af6-7a69-4394-ae01-8804b65997b3" providerId="ADAL" clId="{463CCE58-03D8-4BC0-9B2D-19E93FF62F57}" dt="2023-07-03T09:17:12.430" v="99" actId="478"/>
          <ac:spMkLst>
            <pc:docMk/>
            <pc:sldMk cId="533795967" sldId="257"/>
            <ac:spMk id="384" creationId="{8585FEDE-A38C-4B9B-B89A-9AC3BFB2AD30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388" creationId="{3FE5999B-4861-4A22-A4C0-ECDDF8F379D3}"/>
          </ac:spMkLst>
        </pc:spChg>
        <pc:spChg chg="del">
          <ac:chgData name="Katerina Stylianou" userId="e9ed1af6-7a69-4394-ae01-8804b65997b3" providerId="ADAL" clId="{463CCE58-03D8-4BC0-9B2D-19E93FF62F57}" dt="2023-07-03T09:17:12.430" v="99" actId="478"/>
          <ac:spMkLst>
            <pc:docMk/>
            <pc:sldMk cId="533795967" sldId="257"/>
            <ac:spMk id="389" creationId="{D1F9392D-185D-4017-87E8-13B059828A39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390" creationId="{04AE9DDA-DB66-4EB9-975F-65C7386D76C3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395" creationId="{AD17F88F-4560-4E49-A90F-BF6D80FAAE29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396" creationId="{3516DFCF-E036-4B62-BB6B-DEE27A9334C4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402" creationId="{654A790D-7628-47BF-87E8-D8E06D88006C}"/>
          </ac:spMkLst>
        </pc:spChg>
        <pc:spChg chg="del">
          <ac:chgData name="Katerina Stylianou" userId="e9ed1af6-7a69-4394-ae01-8804b65997b3" providerId="ADAL" clId="{463CCE58-03D8-4BC0-9B2D-19E93FF62F57}" dt="2023-07-03T09:17:07.671" v="98" actId="478"/>
          <ac:spMkLst>
            <pc:docMk/>
            <pc:sldMk cId="533795967" sldId="257"/>
            <ac:spMk id="403" creationId="{34B34755-DD87-4AF7-8C73-5605DCA649DD}"/>
          </ac:spMkLst>
        </pc:spChg>
        <pc:spChg chg="del">
          <ac:chgData name="Katerina Stylianou" userId="e9ed1af6-7a69-4394-ae01-8804b65997b3" providerId="ADAL" clId="{463CCE58-03D8-4BC0-9B2D-19E93FF62F57}" dt="2023-07-03T10:24:25.671" v="273" actId="478"/>
          <ac:spMkLst>
            <pc:docMk/>
            <pc:sldMk cId="533795967" sldId="257"/>
            <ac:spMk id="574" creationId="{42DCC817-95A4-4F9E-B69E-5B3F826F1806}"/>
          </ac:spMkLst>
        </pc:spChg>
        <pc:grpChg chg="add del mod">
          <ac:chgData name="Katerina Stylianou" userId="e9ed1af6-7a69-4394-ae01-8804b65997b3" providerId="ADAL" clId="{463CCE58-03D8-4BC0-9B2D-19E93FF62F57}" dt="2023-07-03T09:25:30.040" v="189" actId="478"/>
          <ac:grpSpMkLst>
            <pc:docMk/>
            <pc:sldMk cId="533795967" sldId="257"/>
            <ac:grpSpMk id="4" creationId="{9BF5E8C3-F845-4E45-82FF-4166D1E47BCD}"/>
          </ac:grpSpMkLst>
        </pc:grpChg>
        <pc:grpChg chg="add del">
          <ac:chgData name="Katerina Stylianou" userId="e9ed1af6-7a69-4394-ae01-8804b65997b3" providerId="ADAL" clId="{463CCE58-03D8-4BC0-9B2D-19E93FF62F57}" dt="2023-07-03T09:15:00.732" v="65" actId="478"/>
          <ac:grpSpMkLst>
            <pc:docMk/>
            <pc:sldMk cId="533795967" sldId="257"/>
            <ac:grpSpMk id="7" creationId="{00000000-0000-0000-0000-000000000000}"/>
          </ac:grpSpMkLst>
        </pc:grpChg>
        <pc:grpChg chg="del">
          <ac:chgData name="Katerina Stylianou" userId="e9ed1af6-7a69-4394-ae01-8804b65997b3" providerId="ADAL" clId="{463CCE58-03D8-4BC0-9B2D-19E93FF62F57}" dt="2023-07-03T09:17:53.066" v="104" actId="478"/>
          <ac:grpSpMkLst>
            <pc:docMk/>
            <pc:sldMk cId="533795967" sldId="257"/>
            <ac:grpSpMk id="23" creationId="{00000000-0000-0000-0000-000000000000}"/>
          </ac:grpSpMkLst>
        </pc:grpChg>
        <pc:grpChg chg="del mod">
          <ac:chgData name="Katerina Stylianou" userId="e9ed1af6-7a69-4394-ae01-8804b65997b3" providerId="ADAL" clId="{463CCE58-03D8-4BC0-9B2D-19E93FF62F57}" dt="2023-07-03T09:25:25.726" v="186" actId="478"/>
          <ac:grpSpMkLst>
            <pc:docMk/>
            <pc:sldMk cId="533795967" sldId="257"/>
            <ac:grpSpMk id="236" creationId="{ED4E0A67-4418-4CE5-BAED-6B9DC1DBD2CE}"/>
          </ac:grpSpMkLst>
        </pc:grpChg>
        <pc:picChg chg="del">
          <ac:chgData name="Katerina Stylianou" userId="e9ed1af6-7a69-4394-ae01-8804b65997b3" providerId="ADAL" clId="{463CCE58-03D8-4BC0-9B2D-19E93FF62F57}" dt="2023-07-03T09:17:30.414" v="100" actId="478"/>
          <ac:picMkLst>
            <pc:docMk/>
            <pc:sldMk cId="533795967" sldId="257"/>
            <ac:picMk id="10" creationId="{A3689927-FC4B-41F1-B099-D2BF8A2CAA64}"/>
          </ac:picMkLst>
        </pc:picChg>
        <pc:picChg chg="add mod">
          <ac:chgData name="Katerina Stylianou" userId="e9ed1af6-7a69-4394-ae01-8804b65997b3" providerId="ADAL" clId="{463CCE58-03D8-4BC0-9B2D-19E93FF62F57}" dt="2023-07-03T10:39:17.728" v="983" actId="1076"/>
          <ac:picMkLst>
            <pc:docMk/>
            <pc:sldMk cId="533795967" sldId="257"/>
            <ac:picMk id="27" creationId="{182DAE0E-DD4D-BBCA-5707-FE30C781F648}"/>
          </ac:picMkLst>
        </pc:picChg>
        <pc:picChg chg="add mod">
          <ac:chgData name="Katerina Stylianou" userId="e9ed1af6-7a69-4394-ae01-8804b65997b3" providerId="ADAL" clId="{463CCE58-03D8-4BC0-9B2D-19E93FF62F57}" dt="2023-07-03T10:42:56.823" v="1053" actId="1076"/>
          <ac:picMkLst>
            <pc:docMk/>
            <pc:sldMk cId="533795967" sldId="257"/>
            <ac:picMk id="29" creationId="{28D3A1B1-4422-1687-322B-99D71E430280}"/>
          </ac:picMkLst>
        </pc:picChg>
        <pc:picChg chg="add mod">
          <ac:chgData name="Katerina Stylianou" userId="e9ed1af6-7a69-4394-ae01-8804b65997b3" providerId="ADAL" clId="{463CCE58-03D8-4BC0-9B2D-19E93FF62F57}" dt="2023-07-03T10:38:38.566" v="945" actId="1076"/>
          <ac:picMkLst>
            <pc:docMk/>
            <pc:sldMk cId="533795967" sldId="257"/>
            <ac:picMk id="32" creationId="{A4C30A6A-DB1F-0395-9274-A458F2F25B1E}"/>
          </ac:picMkLst>
        </pc:picChg>
        <pc:picChg chg="del">
          <ac:chgData name="Katerina Stylianou" userId="e9ed1af6-7a69-4394-ae01-8804b65997b3" providerId="ADAL" clId="{463CCE58-03D8-4BC0-9B2D-19E93FF62F57}" dt="2023-07-03T09:17:07.671" v="98" actId="478"/>
          <ac:picMkLst>
            <pc:docMk/>
            <pc:sldMk cId="533795967" sldId="257"/>
            <ac:picMk id="152" creationId="{0D4F2B08-65C4-4523-9FC9-7CF2DFDFCD45}"/>
          </ac:picMkLst>
        </pc:picChg>
        <pc:picChg chg="del">
          <ac:chgData name="Katerina Stylianou" userId="e9ed1af6-7a69-4394-ae01-8804b65997b3" providerId="ADAL" clId="{463CCE58-03D8-4BC0-9B2D-19E93FF62F57}" dt="2023-07-03T09:17:30.414" v="100" actId="478"/>
          <ac:picMkLst>
            <pc:docMk/>
            <pc:sldMk cId="533795967" sldId="257"/>
            <ac:picMk id="469" creationId="{C983DBAF-DBDE-47AB-A01A-03A12C52605D}"/>
          </ac:picMkLst>
        </pc:picChg>
        <pc:picChg chg="del">
          <ac:chgData name="Katerina Stylianou" userId="e9ed1af6-7a69-4394-ae01-8804b65997b3" providerId="ADAL" clId="{463CCE58-03D8-4BC0-9B2D-19E93FF62F57}" dt="2023-07-03T09:16:20.362" v="90" actId="478"/>
          <ac:picMkLst>
            <pc:docMk/>
            <pc:sldMk cId="533795967" sldId="257"/>
            <ac:picMk id="470" creationId="{C514EA7E-1C80-489C-BEE6-32FD3CE46123}"/>
          </ac:picMkLst>
        </pc:picChg>
        <pc:picChg chg="add mod">
          <ac:chgData name="Katerina Stylianou" userId="e9ed1af6-7a69-4394-ae01-8804b65997b3" providerId="ADAL" clId="{463CCE58-03D8-4BC0-9B2D-19E93FF62F57}" dt="2023-07-03T10:23:20.007" v="267" actId="1076"/>
          <ac:picMkLst>
            <pc:docMk/>
            <pc:sldMk cId="533795967" sldId="257"/>
            <ac:picMk id="1026" creationId="{9CB8A2AB-6E5C-11E9-4CD5-DCFFC4E24F08}"/>
          </ac:picMkLst>
        </pc:picChg>
        <pc:picChg chg="add mod">
          <ac:chgData name="Katerina Stylianou" userId="e9ed1af6-7a69-4394-ae01-8804b65997b3" providerId="ADAL" clId="{463CCE58-03D8-4BC0-9B2D-19E93FF62F57}" dt="2023-07-03T10:25:21.543" v="279" actId="1076"/>
          <ac:picMkLst>
            <pc:docMk/>
            <pc:sldMk cId="533795967" sldId="257"/>
            <ac:picMk id="1028" creationId="{E9F8318F-55FD-6D5A-A6A0-BDC3493BAC75}"/>
          </ac:picMkLst>
        </pc:picChg>
        <pc:picChg chg="del">
          <ac:chgData name="Katerina Stylianou" userId="e9ed1af6-7a69-4394-ae01-8804b65997b3" providerId="ADAL" clId="{463CCE58-03D8-4BC0-9B2D-19E93FF62F57}" dt="2023-07-03T09:17:38.385" v="102" actId="478"/>
          <ac:picMkLst>
            <pc:docMk/>
            <pc:sldMk cId="533795967" sldId="257"/>
            <ac:picMk id="1040" creationId="{6FC7B889-1268-4B30-A9A6-152432DE2005}"/>
          </ac:picMkLst>
        </pc:picChg>
        <pc:cxnChg chg="add del mod">
          <ac:chgData name="Katerina Stylianou" userId="e9ed1af6-7a69-4394-ae01-8804b65997b3" providerId="ADAL" clId="{463CCE58-03D8-4BC0-9B2D-19E93FF62F57}" dt="2023-07-03T09:19:10.435" v="130" actId="478"/>
          <ac:cxnSpMkLst>
            <pc:docMk/>
            <pc:sldMk cId="533795967" sldId="257"/>
            <ac:cxnSpMk id="14" creationId="{77126C1B-148E-4F1D-7784-024B678BC00F}"/>
          </ac:cxnSpMkLst>
        </pc:cxnChg>
        <pc:cxnChg chg="del">
          <ac:chgData name="Katerina Stylianou" userId="e9ed1af6-7a69-4394-ae01-8804b65997b3" providerId="ADAL" clId="{463CCE58-03D8-4BC0-9B2D-19E93FF62F57}" dt="2023-07-03T09:19:19.820" v="133" actId="478"/>
          <ac:cxnSpMkLst>
            <pc:docMk/>
            <pc:sldMk cId="533795967" sldId="257"/>
            <ac:cxnSpMk id="112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16.899" v="132" actId="478"/>
          <ac:cxnSpMkLst>
            <pc:docMk/>
            <pc:sldMk cId="533795967" sldId="257"/>
            <ac:cxnSpMk id="120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12.389" v="131" actId="478"/>
          <ac:cxnSpMkLst>
            <pc:docMk/>
            <pc:sldMk cId="533795967" sldId="257"/>
            <ac:cxnSpMk id="137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06.152" v="129" actId="478"/>
          <ac:cxnSpMkLst>
            <pc:docMk/>
            <pc:sldMk cId="533795967" sldId="257"/>
            <ac:cxnSpMk id="145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10.435" v="130" actId="478"/>
          <ac:cxnSpMkLst>
            <pc:docMk/>
            <pc:sldMk cId="533795967" sldId="257"/>
            <ac:cxnSpMk id="147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28.867" v="137" actId="478"/>
          <ac:cxnSpMkLst>
            <pc:docMk/>
            <pc:sldMk cId="533795967" sldId="257"/>
            <ac:cxnSpMk id="171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36.287" v="141" actId="478"/>
          <ac:cxnSpMkLst>
            <pc:docMk/>
            <pc:sldMk cId="533795967" sldId="257"/>
            <ac:cxnSpMk id="177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36.287" v="141" actId="478"/>
          <ac:cxnSpMkLst>
            <pc:docMk/>
            <pc:sldMk cId="533795967" sldId="257"/>
            <ac:cxnSpMk id="183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38.365" v="142" actId="478"/>
          <ac:cxnSpMkLst>
            <pc:docMk/>
            <pc:sldMk cId="533795967" sldId="257"/>
            <ac:cxnSpMk id="185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41.966" v="145" actId="478"/>
          <ac:cxnSpMkLst>
            <pc:docMk/>
            <pc:sldMk cId="533795967" sldId="257"/>
            <ac:cxnSpMk id="193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8:57.575" v="126" actId="478"/>
          <ac:cxnSpMkLst>
            <pc:docMk/>
            <pc:sldMk cId="533795967" sldId="257"/>
            <ac:cxnSpMk id="196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24.656" v="135" actId="478"/>
          <ac:cxnSpMkLst>
            <pc:docMk/>
            <pc:sldMk cId="533795967" sldId="257"/>
            <ac:cxnSpMk id="197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16.899" v="132" actId="478"/>
          <ac:cxnSpMkLst>
            <pc:docMk/>
            <pc:sldMk cId="533795967" sldId="257"/>
            <ac:cxnSpMk id="204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23:09.031" v="155" actId="478"/>
          <ac:cxnSpMkLst>
            <pc:docMk/>
            <pc:sldMk cId="533795967" sldId="257"/>
            <ac:cxnSpMk id="213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36.287" v="141" actId="478"/>
          <ac:cxnSpMkLst>
            <pc:docMk/>
            <pc:sldMk cId="533795967" sldId="257"/>
            <ac:cxnSpMk id="224" creationId="{496D4CA8-8DE2-4929-A1B4-48BDE127CADC}"/>
          </ac:cxnSpMkLst>
        </pc:cxnChg>
        <pc:cxnChg chg="del">
          <ac:chgData name="Katerina Stylianou" userId="e9ed1af6-7a69-4394-ae01-8804b65997b3" providerId="ADAL" clId="{463CCE58-03D8-4BC0-9B2D-19E93FF62F57}" dt="2023-07-03T09:19:36.287" v="141" actId="478"/>
          <ac:cxnSpMkLst>
            <pc:docMk/>
            <pc:sldMk cId="533795967" sldId="257"/>
            <ac:cxnSpMk id="234" creationId="{9E1FB738-0E59-4E78-AFEB-337AB78B8BF8}"/>
          </ac:cxnSpMkLst>
        </pc:cxnChg>
        <pc:cxnChg chg="del mod">
          <ac:chgData name="Katerina Stylianou" userId="e9ed1af6-7a69-4394-ae01-8804b65997b3" providerId="ADAL" clId="{463CCE58-03D8-4BC0-9B2D-19E93FF62F57}" dt="2023-07-03T09:19:22.717" v="134" actId="478"/>
          <ac:cxnSpMkLst>
            <pc:docMk/>
            <pc:sldMk cId="533795967" sldId="257"/>
            <ac:cxnSpMk id="241" creationId="{E1E4C1AD-F4E8-4F71-8396-302FAA3305BA}"/>
          </ac:cxnSpMkLst>
        </pc:cxnChg>
        <pc:cxnChg chg="del">
          <ac:chgData name="Katerina Stylianou" userId="e9ed1af6-7a69-4394-ae01-8804b65997b3" providerId="ADAL" clId="{463CCE58-03D8-4BC0-9B2D-19E93FF62F57}" dt="2023-07-03T09:18:53.578" v="125" actId="478"/>
          <ac:cxnSpMkLst>
            <pc:docMk/>
            <pc:sldMk cId="533795967" sldId="257"/>
            <ac:cxnSpMk id="250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02.148" v="128" actId="478"/>
          <ac:cxnSpMkLst>
            <pc:docMk/>
            <pc:sldMk cId="533795967" sldId="257"/>
            <ac:cxnSpMk id="254" creationId="{FE13BB09-D490-410F-9596-41F8FDCC83EE}"/>
          </ac:cxnSpMkLst>
        </pc:cxnChg>
        <pc:cxnChg chg="del">
          <ac:chgData name="Katerina Stylianou" userId="e9ed1af6-7a69-4394-ae01-8804b65997b3" providerId="ADAL" clId="{463CCE58-03D8-4BC0-9B2D-19E93FF62F57}" dt="2023-07-03T09:19:02.148" v="128" actId="478"/>
          <ac:cxnSpMkLst>
            <pc:docMk/>
            <pc:sldMk cId="533795967" sldId="257"/>
            <ac:cxnSpMk id="261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10.435" v="130" actId="478"/>
          <ac:cxnSpMkLst>
            <pc:docMk/>
            <pc:sldMk cId="533795967" sldId="257"/>
            <ac:cxnSpMk id="263" creationId="{C9391E6C-37CB-46C6-AC88-47F954D27C52}"/>
          </ac:cxnSpMkLst>
        </pc:cxnChg>
        <pc:cxnChg chg="del">
          <ac:chgData name="Katerina Stylianou" userId="e9ed1af6-7a69-4394-ae01-8804b65997b3" providerId="ADAL" clId="{463CCE58-03D8-4BC0-9B2D-19E93FF62F57}" dt="2023-07-03T09:18:59.120" v="127" actId="478"/>
          <ac:cxnSpMkLst>
            <pc:docMk/>
            <pc:sldMk cId="533795967" sldId="257"/>
            <ac:cxnSpMk id="265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22.717" v="134" actId="478"/>
          <ac:cxnSpMkLst>
            <pc:docMk/>
            <pc:sldMk cId="533795967" sldId="257"/>
            <ac:cxnSpMk id="268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22.717" v="134" actId="478"/>
          <ac:cxnSpMkLst>
            <pc:docMk/>
            <pc:sldMk cId="533795967" sldId="257"/>
            <ac:cxnSpMk id="271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02.148" v="128" actId="478"/>
          <ac:cxnSpMkLst>
            <pc:docMk/>
            <pc:sldMk cId="533795967" sldId="257"/>
            <ac:cxnSpMk id="273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30.673" v="138" actId="478"/>
          <ac:cxnSpMkLst>
            <pc:docMk/>
            <pc:sldMk cId="533795967" sldId="257"/>
            <ac:cxnSpMk id="276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06.152" v="129" actId="478"/>
          <ac:cxnSpMkLst>
            <pc:docMk/>
            <pc:sldMk cId="533795967" sldId="257"/>
            <ac:cxnSpMk id="280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10.435" v="130" actId="478"/>
          <ac:cxnSpMkLst>
            <pc:docMk/>
            <pc:sldMk cId="533795967" sldId="257"/>
            <ac:cxnSpMk id="281" creationId="{ED3C9E3B-0E45-4F16-8864-8D4530AA727A}"/>
          </ac:cxnSpMkLst>
        </pc:cxnChg>
        <pc:cxnChg chg="del">
          <ac:chgData name="Katerina Stylianou" userId="e9ed1af6-7a69-4394-ae01-8804b65997b3" providerId="ADAL" clId="{463CCE58-03D8-4BC0-9B2D-19E93FF62F57}" dt="2023-07-03T09:19:10.435" v="130" actId="478"/>
          <ac:cxnSpMkLst>
            <pc:docMk/>
            <pc:sldMk cId="533795967" sldId="257"/>
            <ac:cxnSpMk id="283" creationId="{6538EE75-026F-489A-A683-5BAE4814F900}"/>
          </ac:cxnSpMkLst>
        </pc:cxnChg>
        <pc:cxnChg chg="del">
          <ac:chgData name="Katerina Stylianou" userId="e9ed1af6-7a69-4394-ae01-8804b65997b3" providerId="ADAL" clId="{463CCE58-03D8-4BC0-9B2D-19E93FF62F57}" dt="2023-07-03T09:19:16.899" v="132" actId="478"/>
          <ac:cxnSpMkLst>
            <pc:docMk/>
            <pc:sldMk cId="533795967" sldId="257"/>
            <ac:cxnSpMk id="285" creationId="{4A88790F-D2F1-429C-9F6C-78F2F77B0DBF}"/>
          </ac:cxnSpMkLst>
        </pc:cxnChg>
        <pc:cxnChg chg="del">
          <ac:chgData name="Katerina Stylianou" userId="e9ed1af6-7a69-4394-ae01-8804b65997b3" providerId="ADAL" clId="{463CCE58-03D8-4BC0-9B2D-19E93FF62F57}" dt="2023-07-03T09:19:10.435" v="130" actId="478"/>
          <ac:cxnSpMkLst>
            <pc:docMk/>
            <pc:sldMk cId="533795967" sldId="257"/>
            <ac:cxnSpMk id="289" creationId="{D2D87EE0-B542-447D-9FD0-44F17360D885}"/>
          </ac:cxnSpMkLst>
        </pc:cxnChg>
        <pc:cxnChg chg="del">
          <ac:chgData name="Katerina Stylianou" userId="e9ed1af6-7a69-4394-ae01-8804b65997b3" providerId="ADAL" clId="{463CCE58-03D8-4BC0-9B2D-19E93FF62F57}" dt="2023-07-03T09:19:10.435" v="130" actId="478"/>
          <ac:cxnSpMkLst>
            <pc:docMk/>
            <pc:sldMk cId="533795967" sldId="257"/>
            <ac:cxnSpMk id="299" creationId="{F2658188-64AA-4201-8C27-C555C329B80E}"/>
          </ac:cxnSpMkLst>
        </pc:cxnChg>
        <pc:cxnChg chg="del">
          <ac:chgData name="Katerina Stylianou" userId="e9ed1af6-7a69-4394-ae01-8804b65997b3" providerId="ADAL" clId="{463CCE58-03D8-4BC0-9B2D-19E93FF62F57}" dt="2023-07-03T09:19:10.435" v="130" actId="478"/>
          <ac:cxnSpMkLst>
            <pc:docMk/>
            <pc:sldMk cId="533795967" sldId="257"/>
            <ac:cxnSpMk id="300" creationId="{BF736A56-A1BB-4C1F-A531-814665BF3775}"/>
          </ac:cxnSpMkLst>
        </pc:cxnChg>
        <pc:cxnChg chg="del">
          <ac:chgData name="Katerina Stylianou" userId="e9ed1af6-7a69-4394-ae01-8804b65997b3" providerId="ADAL" clId="{463CCE58-03D8-4BC0-9B2D-19E93FF62F57}" dt="2023-07-03T09:19:10.435" v="130" actId="478"/>
          <ac:cxnSpMkLst>
            <pc:docMk/>
            <pc:sldMk cId="533795967" sldId="257"/>
            <ac:cxnSpMk id="302" creationId="{7493CD62-D11E-4276-A8B3-68D2102D6A21}"/>
          </ac:cxnSpMkLst>
        </pc:cxnChg>
        <pc:cxnChg chg="mod">
          <ac:chgData name="Katerina Stylianou" userId="e9ed1af6-7a69-4394-ae01-8804b65997b3" providerId="ADAL" clId="{463CCE58-03D8-4BC0-9B2D-19E93FF62F57}" dt="2023-07-03T09:17:42.422" v="103" actId="478"/>
          <ac:cxnSpMkLst>
            <pc:docMk/>
            <pc:sldMk cId="533795967" sldId="257"/>
            <ac:cxnSpMk id="303" creationId="{4BFB7BC0-183D-42F2-8102-76136D75549C}"/>
          </ac:cxnSpMkLst>
        </pc:cxnChg>
        <pc:cxnChg chg="del">
          <ac:chgData name="Katerina Stylianou" userId="e9ed1af6-7a69-4394-ae01-8804b65997b3" providerId="ADAL" clId="{463CCE58-03D8-4BC0-9B2D-19E93FF62F57}" dt="2023-07-03T09:19:02.148" v="128" actId="478"/>
          <ac:cxnSpMkLst>
            <pc:docMk/>
            <pc:sldMk cId="533795967" sldId="257"/>
            <ac:cxnSpMk id="318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39.978" v="143" actId="478"/>
          <ac:cxnSpMkLst>
            <pc:docMk/>
            <pc:sldMk cId="533795967" sldId="257"/>
            <ac:cxnSpMk id="319" creationId="{520A63C0-DA15-4188-9DF4-36A3774A3410}"/>
          </ac:cxnSpMkLst>
        </pc:cxnChg>
        <pc:cxnChg chg="del mod">
          <ac:chgData name="Katerina Stylianou" userId="e9ed1af6-7a69-4394-ae01-8804b65997b3" providerId="ADAL" clId="{463CCE58-03D8-4BC0-9B2D-19E93FF62F57}" dt="2023-07-03T09:19:19.820" v="133" actId="478"/>
          <ac:cxnSpMkLst>
            <pc:docMk/>
            <pc:sldMk cId="533795967" sldId="257"/>
            <ac:cxnSpMk id="344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41.369" v="144" actId="478"/>
          <ac:cxnSpMkLst>
            <pc:docMk/>
            <pc:sldMk cId="533795967" sldId="257"/>
            <ac:cxnSpMk id="348" creationId="{033EACB4-E88E-48BC-8EBB-EBCBCF4DFD1F}"/>
          </ac:cxnSpMkLst>
        </pc:cxnChg>
        <pc:cxnChg chg="del">
          <ac:chgData name="Katerina Stylianou" userId="e9ed1af6-7a69-4394-ae01-8804b65997b3" providerId="ADAL" clId="{463CCE58-03D8-4BC0-9B2D-19E93FF62F57}" dt="2023-07-03T09:19:19.820" v="133" actId="478"/>
          <ac:cxnSpMkLst>
            <pc:docMk/>
            <pc:sldMk cId="533795967" sldId="257"/>
            <ac:cxnSpMk id="352" creationId="{206BE152-910A-2843-A2AB-7EEE1AB8E0D0}"/>
          </ac:cxnSpMkLst>
        </pc:cxnChg>
        <pc:cxnChg chg="del">
          <ac:chgData name="Katerina Stylianou" userId="e9ed1af6-7a69-4394-ae01-8804b65997b3" providerId="ADAL" clId="{463CCE58-03D8-4BC0-9B2D-19E93FF62F57}" dt="2023-07-03T09:19:43.085" v="146" actId="478"/>
          <ac:cxnSpMkLst>
            <pc:docMk/>
            <pc:sldMk cId="533795967" sldId="257"/>
            <ac:cxnSpMk id="363" creationId="{F35AF4E0-2AF8-4749-A449-2889BA87A424}"/>
          </ac:cxnSpMkLst>
        </pc:cxnChg>
        <pc:cxnChg chg="del">
          <ac:chgData name="Katerina Stylianou" userId="e9ed1af6-7a69-4394-ae01-8804b65997b3" providerId="ADAL" clId="{463CCE58-03D8-4BC0-9B2D-19E93FF62F57}" dt="2023-07-03T09:19:31.909" v="139" actId="478"/>
          <ac:cxnSpMkLst>
            <pc:docMk/>
            <pc:sldMk cId="533795967" sldId="257"/>
            <ac:cxnSpMk id="371" creationId="{431A0E44-E30C-4FB9-BFCE-7415C9D17E16}"/>
          </ac:cxnSpMkLst>
        </pc:cxnChg>
        <pc:cxnChg chg="del">
          <ac:chgData name="Katerina Stylianou" userId="e9ed1af6-7a69-4394-ae01-8804b65997b3" providerId="ADAL" clId="{463CCE58-03D8-4BC0-9B2D-19E93FF62F57}" dt="2023-07-03T09:19:33.341" v="140" actId="478"/>
          <ac:cxnSpMkLst>
            <pc:docMk/>
            <pc:sldMk cId="533795967" sldId="257"/>
            <ac:cxnSpMk id="379" creationId="{7C619AE0-259E-44E2-AFEA-6E6C05A8A47D}"/>
          </ac:cxnSpMkLst>
        </pc:cxnChg>
        <pc:cxnChg chg="del">
          <ac:chgData name="Katerina Stylianou" userId="e9ed1af6-7a69-4394-ae01-8804b65997b3" providerId="ADAL" clId="{463CCE58-03D8-4BC0-9B2D-19E93FF62F57}" dt="2023-07-03T09:19:28.867" v="137" actId="478"/>
          <ac:cxnSpMkLst>
            <pc:docMk/>
            <pc:sldMk cId="533795967" sldId="257"/>
            <ac:cxnSpMk id="381" creationId="{5FD161CD-E97B-4FE9-B4EE-6C6B68A84CC7}"/>
          </ac:cxnSpMkLst>
        </pc:cxnChg>
        <pc:cxnChg chg="del">
          <ac:chgData name="Katerina Stylianou" userId="e9ed1af6-7a69-4394-ae01-8804b65997b3" providerId="ADAL" clId="{463CCE58-03D8-4BC0-9B2D-19E93FF62F57}" dt="2023-07-03T09:19:28.867" v="137" actId="478"/>
          <ac:cxnSpMkLst>
            <pc:docMk/>
            <pc:sldMk cId="533795967" sldId="257"/>
            <ac:cxnSpMk id="385" creationId="{5014BB74-DA82-457E-A355-CB0C95D2C7AE}"/>
          </ac:cxnSpMkLst>
        </pc:cxnChg>
        <pc:cxnChg chg="del mod">
          <ac:chgData name="Katerina Stylianou" userId="e9ed1af6-7a69-4394-ae01-8804b65997b3" providerId="ADAL" clId="{463CCE58-03D8-4BC0-9B2D-19E93FF62F57}" dt="2023-07-03T09:19:36.287" v="141" actId="478"/>
          <ac:cxnSpMkLst>
            <pc:docMk/>
            <pc:sldMk cId="533795967" sldId="257"/>
            <ac:cxnSpMk id="393" creationId="{0E7740CB-AC7A-4FAB-9A24-4452972BBD4C}"/>
          </ac:cxnSpMkLst>
        </pc:cxnChg>
        <pc:cxnChg chg="del">
          <ac:chgData name="Katerina Stylianou" userId="e9ed1af6-7a69-4394-ae01-8804b65997b3" providerId="ADAL" clId="{463CCE58-03D8-4BC0-9B2D-19E93FF62F57}" dt="2023-07-03T09:19:22.717" v="134" actId="478"/>
          <ac:cxnSpMkLst>
            <pc:docMk/>
            <pc:sldMk cId="533795967" sldId="257"/>
            <ac:cxnSpMk id="405" creationId="{B93421F4-B9C8-4724-8B00-963A61B0C216}"/>
          </ac:cxnSpMkLst>
        </pc:cxnChg>
        <pc:cxnChg chg="del">
          <ac:chgData name="Katerina Stylianou" userId="e9ed1af6-7a69-4394-ae01-8804b65997b3" providerId="ADAL" clId="{463CCE58-03D8-4BC0-9B2D-19E93FF62F57}" dt="2023-07-03T09:19:25.784" v="136" actId="478"/>
          <ac:cxnSpMkLst>
            <pc:docMk/>
            <pc:sldMk cId="533795967" sldId="257"/>
            <ac:cxnSpMk id="477" creationId="{EE035F5E-AC2C-44D3-9F53-2405C3A8B84B}"/>
          </ac:cxnSpMkLst>
        </pc:cxnChg>
      </pc:sldChg>
    </pc:docChg>
  </pc:docChgLst>
  <pc:docChgLst>
    <pc:chgData name="Katerina Stylianou" userId="e9ed1af6-7a69-4394-ae01-8804b65997b3" providerId="ADAL" clId="{97AE4273-9271-42B7-BE19-9F5A79B8DA54}"/>
    <pc:docChg chg="undo custSel addSld delSld modSld">
      <pc:chgData name="Katerina Stylianou" userId="e9ed1af6-7a69-4394-ae01-8804b65997b3" providerId="ADAL" clId="{97AE4273-9271-42B7-BE19-9F5A79B8DA54}" dt="2022-03-28T19:53:52.166" v="86" actId="47"/>
      <pc:docMkLst>
        <pc:docMk/>
      </pc:docMkLst>
      <pc:sldChg chg="modSp mod">
        <pc:chgData name="Katerina Stylianou" userId="e9ed1af6-7a69-4394-ae01-8804b65997b3" providerId="ADAL" clId="{97AE4273-9271-42B7-BE19-9F5A79B8DA54}" dt="2022-03-28T19:50:24.327" v="4" actId="20577"/>
        <pc:sldMkLst>
          <pc:docMk/>
          <pc:sldMk cId="533795967" sldId="257"/>
        </pc:sldMkLst>
        <pc:spChg chg="mod">
          <ac:chgData name="Katerina Stylianou" userId="e9ed1af6-7a69-4394-ae01-8804b65997b3" providerId="ADAL" clId="{97AE4273-9271-42B7-BE19-9F5A79B8DA54}" dt="2022-03-28T19:50:24.327" v="4" actId="20577"/>
          <ac:spMkLst>
            <pc:docMk/>
            <pc:sldMk cId="533795967" sldId="257"/>
            <ac:spMk id="12" creationId="{795C2D59-8B39-44D5-AD82-71D4C7BA6612}"/>
          </ac:spMkLst>
        </pc:spChg>
      </pc:sldChg>
      <pc:sldChg chg="delSp modSp add del mod">
        <pc:chgData name="Katerina Stylianou" userId="e9ed1af6-7a69-4394-ae01-8804b65997b3" providerId="ADAL" clId="{97AE4273-9271-42B7-BE19-9F5A79B8DA54}" dt="2022-03-28T19:53:52.166" v="86" actId="47"/>
        <pc:sldMkLst>
          <pc:docMk/>
          <pc:sldMk cId="662524029" sldId="258"/>
        </pc:sldMkLst>
        <pc:spChg chg="mod">
          <ac:chgData name="Katerina Stylianou" userId="e9ed1af6-7a69-4394-ae01-8804b65997b3" providerId="ADAL" clId="{97AE4273-9271-42B7-BE19-9F5A79B8DA54}" dt="2022-03-28T19:52:38.745" v="55" actId="1076"/>
          <ac:spMkLst>
            <pc:docMk/>
            <pc:sldMk cId="662524029" sldId="258"/>
            <ac:spMk id="53" creationId="{2BE9DFE9-D2AE-C14C-AB63-41C6DF192559}"/>
          </ac:spMkLst>
        </pc:spChg>
        <pc:spChg chg="del mod">
          <ac:chgData name="Katerina Stylianou" userId="e9ed1af6-7a69-4394-ae01-8804b65997b3" providerId="ADAL" clId="{97AE4273-9271-42B7-BE19-9F5A79B8DA54}" dt="2022-03-28T19:51:30.986" v="25"/>
          <ac:spMkLst>
            <pc:docMk/>
            <pc:sldMk cId="662524029" sldId="258"/>
            <ac:spMk id="54" creationId="{B87A07DE-C984-5043-ABB4-D3D967D43357}"/>
          </ac:spMkLst>
        </pc:spChg>
        <pc:spChg chg="mod">
          <ac:chgData name="Katerina Stylianou" userId="e9ed1af6-7a69-4394-ae01-8804b65997b3" providerId="ADAL" clId="{97AE4273-9271-42B7-BE19-9F5A79B8DA54}" dt="2022-03-28T19:52:04.026" v="48" actId="403"/>
          <ac:spMkLst>
            <pc:docMk/>
            <pc:sldMk cId="662524029" sldId="258"/>
            <ac:spMk id="57" creationId="{F42C74E4-6C67-AB42-B00E-14010A9DAB4A}"/>
          </ac:spMkLst>
        </pc:spChg>
        <pc:spChg chg="mod">
          <ac:chgData name="Katerina Stylianou" userId="e9ed1af6-7a69-4394-ae01-8804b65997b3" providerId="ADAL" clId="{97AE4273-9271-42B7-BE19-9F5A79B8DA54}" dt="2022-03-28T19:52:10.221" v="51" actId="1076"/>
          <ac:spMkLst>
            <pc:docMk/>
            <pc:sldMk cId="662524029" sldId="258"/>
            <ac:spMk id="58" creationId="{A8E84878-B999-3E45-A62E-A5D9A1ABF6E1}"/>
          </ac:spMkLst>
        </pc:spChg>
        <pc:spChg chg="mod">
          <ac:chgData name="Katerina Stylianou" userId="e9ed1af6-7a69-4394-ae01-8804b65997b3" providerId="ADAL" clId="{97AE4273-9271-42B7-BE19-9F5A79B8DA54}" dt="2022-03-28T19:51:51.970" v="44" actId="403"/>
          <ac:spMkLst>
            <pc:docMk/>
            <pc:sldMk cId="662524029" sldId="258"/>
            <ac:spMk id="245" creationId="{B87A07DE-C984-5043-ABB4-D3D967D43357}"/>
          </ac:spMkLst>
        </pc:spChg>
        <pc:spChg chg="mod">
          <ac:chgData name="Katerina Stylianou" userId="e9ed1af6-7a69-4394-ae01-8804b65997b3" providerId="ADAL" clId="{97AE4273-9271-42B7-BE19-9F5A79B8DA54}" dt="2022-03-28T19:51:51.970" v="44" actId="403"/>
          <ac:spMkLst>
            <pc:docMk/>
            <pc:sldMk cId="662524029" sldId="258"/>
            <ac:spMk id="246" creationId="{2BE9DFE9-D2AE-C14C-AB63-41C6DF192559}"/>
          </ac:spMkLst>
        </pc:spChg>
        <pc:spChg chg="mod">
          <ac:chgData name="Katerina Stylianou" userId="e9ed1af6-7a69-4394-ae01-8804b65997b3" providerId="ADAL" clId="{97AE4273-9271-42B7-BE19-9F5A79B8DA54}" dt="2022-03-28T19:51:41.828" v="42" actId="403"/>
          <ac:spMkLst>
            <pc:docMk/>
            <pc:sldMk cId="662524029" sldId="258"/>
            <ac:spMk id="298" creationId="{B87A07DE-C984-5043-ABB4-D3D967D43357}"/>
          </ac:spMkLst>
        </pc:spChg>
        <pc:spChg chg="del mod">
          <ac:chgData name="Katerina Stylianou" userId="e9ed1af6-7a69-4394-ae01-8804b65997b3" providerId="ADAL" clId="{97AE4273-9271-42B7-BE19-9F5A79B8DA54}" dt="2022-03-28T19:51:30.980" v="23" actId="478"/>
          <ac:spMkLst>
            <pc:docMk/>
            <pc:sldMk cId="662524029" sldId="258"/>
            <ac:spMk id="301" creationId="{2BE9DFE9-D2AE-C14C-AB63-41C6DF192559}"/>
          </ac:spMkLst>
        </pc:spChg>
        <pc:spChg chg="mod">
          <ac:chgData name="Katerina Stylianou" userId="e9ed1af6-7a69-4394-ae01-8804b65997b3" providerId="ADAL" clId="{97AE4273-9271-42B7-BE19-9F5A79B8DA54}" dt="2022-03-28T19:53:36.394" v="85" actId="403"/>
          <ac:spMkLst>
            <pc:docMk/>
            <pc:sldMk cId="662524029" sldId="258"/>
            <ac:spMk id="309" creationId="{B87A07DE-C984-5043-ABB4-D3D967D43357}"/>
          </ac:spMkLst>
        </pc:spChg>
        <pc:spChg chg="del mod">
          <ac:chgData name="Katerina Stylianou" userId="e9ed1af6-7a69-4394-ae01-8804b65997b3" providerId="ADAL" clId="{97AE4273-9271-42B7-BE19-9F5A79B8DA54}" dt="2022-03-28T19:53:23.016" v="76" actId="478"/>
          <ac:spMkLst>
            <pc:docMk/>
            <pc:sldMk cId="662524029" sldId="258"/>
            <ac:spMk id="310" creationId="{2BE9DFE9-D2AE-C14C-AB63-41C6DF192559}"/>
          </ac:spMkLst>
        </pc:spChg>
        <pc:grpChg chg="mod">
          <ac:chgData name="Katerina Stylianou" userId="e9ed1af6-7a69-4394-ae01-8804b65997b3" providerId="ADAL" clId="{97AE4273-9271-42B7-BE19-9F5A79B8DA54}" dt="2022-03-28T19:50:54.602" v="15" actId="1076"/>
          <ac:grpSpMkLst>
            <pc:docMk/>
            <pc:sldMk cId="662524029" sldId="258"/>
            <ac:grpSpMk id="7" creationId="{00000000-0000-0000-0000-000000000000}"/>
          </ac:grpSpMkLst>
        </pc:grpChg>
        <pc:grpChg chg="mod">
          <ac:chgData name="Katerina Stylianou" userId="e9ed1af6-7a69-4394-ae01-8804b65997b3" providerId="ADAL" clId="{97AE4273-9271-42B7-BE19-9F5A79B8DA54}" dt="2022-03-28T19:53:14.136" v="72" actId="1076"/>
          <ac:grpSpMkLst>
            <pc:docMk/>
            <pc:sldMk cId="662524029" sldId="258"/>
            <ac:grpSpMk id="23" creationId="{00000000-0000-0000-0000-000000000000}"/>
          </ac:grpSpMkLst>
        </pc:grpChg>
        <pc:picChg chg="mod">
          <ac:chgData name="Katerina Stylianou" userId="e9ed1af6-7a69-4394-ae01-8804b65997b3" providerId="ADAL" clId="{97AE4273-9271-42B7-BE19-9F5A79B8DA54}" dt="2022-03-28T19:52:07.071" v="50" actId="1076"/>
          <ac:picMkLst>
            <pc:docMk/>
            <pc:sldMk cId="662524029" sldId="258"/>
            <ac:picMk id="1040" creationId="{6FC7B889-1268-4B30-A9A6-152432DE200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4283" cy="498295"/>
          </a:xfrm>
          <a:prstGeom prst="rect">
            <a:avLst/>
          </a:prstGeom>
        </p:spPr>
        <p:txBody>
          <a:bodyPr vert="horz" lIns="91407" tIns="45704" rIns="91407" bIns="4570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1"/>
            <a:ext cx="2944283" cy="498295"/>
          </a:xfrm>
          <a:prstGeom prst="rect">
            <a:avLst/>
          </a:prstGeom>
        </p:spPr>
        <p:txBody>
          <a:bodyPr vert="horz" lIns="91407" tIns="45704" rIns="91407" bIns="45704" rtlCol="0"/>
          <a:lstStyle>
            <a:lvl1pPr algn="r">
              <a:defRPr sz="1200"/>
            </a:lvl1pPr>
          </a:lstStyle>
          <a:p>
            <a:fld id="{24D8555F-C3BB-41E5-99E3-408F2C4C712C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8375" y="1241425"/>
            <a:ext cx="231775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7" tIns="45704" rIns="91407" bIns="4570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07" tIns="45704" rIns="91407" bIns="4570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3108"/>
            <a:ext cx="2944283" cy="498294"/>
          </a:xfrm>
          <a:prstGeom prst="rect">
            <a:avLst/>
          </a:prstGeom>
        </p:spPr>
        <p:txBody>
          <a:bodyPr vert="horz" lIns="91407" tIns="45704" rIns="91407" bIns="4570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8"/>
            <a:ext cx="2944283" cy="498294"/>
          </a:xfrm>
          <a:prstGeom prst="rect">
            <a:avLst/>
          </a:prstGeom>
        </p:spPr>
        <p:txBody>
          <a:bodyPr vert="horz" lIns="91407" tIns="45704" rIns="91407" bIns="45704" rtlCol="0" anchor="b"/>
          <a:lstStyle>
            <a:lvl1pPr algn="r">
              <a:defRPr sz="1200"/>
            </a:lvl1pPr>
          </a:lstStyle>
          <a:p>
            <a:fld id="{17B6E8E7-E69B-4E27-B3AE-9C05322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556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06613" y="1347788"/>
            <a:ext cx="2519362" cy="36401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984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545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283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3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4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911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139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291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976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154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250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12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418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svg"/><Relationship Id="rId3" Type="http://schemas.openxmlformats.org/officeDocument/2006/relationships/image" Target="../media/image1.jpg"/><Relationship Id="rId7" Type="http://schemas.openxmlformats.org/officeDocument/2006/relationships/image" Target="../media/image4.sv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microsoft.com/office/2007/relationships/hdphoto" Target="../media/hdphoto1.wdp"/><Relationship Id="rId5" Type="http://schemas.openxmlformats.org/officeDocument/2006/relationships/image" Target="../media/image2.png"/><Relationship Id="rId15" Type="http://schemas.microsoft.com/office/2007/relationships/hdphoto" Target="../media/hdphoto2.wdp"/><Relationship Id="rId10" Type="http://schemas.openxmlformats.org/officeDocument/2006/relationships/image" Target="../media/image7.png"/><Relationship Id="rId4" Type="http://schemas.openxmlformats.org/officeDocument/2006/relationships/hyperlink" Target="https://www.aliexpress.com/item/beibehang-Custom-wallpaper-artwork-fashion-urban-clothing-store-background-wall-tooling-decorative-painting/32816267895.html" TargetMode="External"/><Relationship Id="rId9" Type="http://schemas.openxmlformats.org/officeDocument/2006/relationships/image" Target="../media/image6.sv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4000"/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420175" y="7687952"/>
            <a:ext cx="3670123" cy="34919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4357916" y="6407017"/>
            <a:ext cx="1554620" cy="1777722"/>
          </a:xfrm>
          <a:prstGeom prst="blockArc">
            <a:avLst>
              <a:gd name="adj1" fmla="val 10800009"/>
              <a:gd name="adj2" fmla="val 1572"/>
              <a:gd name="adj3" fmla="val 2764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>
              <a:solidFill>
                <a:schemeClr val="tx1"/>
              </a:solidFill>
            </a:endParaRPr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42992" y="7766771"/>
            <a:ext cx="1402154" cy="1246052"/>
          </a:xfrm>
          <a:prstGeom prst="blockArc">
            <a:avLst>
              <a:gd name="adj1" fmla="val 10794187"/>
              <a:gd name="adj2" fmla="val 156513"/>
              <a:gd name="adj3" fmla="val 2821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426775" y="8745130"/>
            <a:ext cx="4486722" cy="3526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238842" y="6542987"/>
            <a:ext cx="4509840" cy="36028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477365" y="5524727"/>
            <a:ext cx="1505214" cy="1251875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4582063" y="4314946"/>
            <a:ext cx="1560157" cy="1309607"/>
          </a:xfrm>
          <a:prstGeom prst="blockArc">
            <a:avLst>
              <a:gd name="adj1" fmla="val 10800000"/>
              <a:gd name="adj2" fmla="val 1517"/>
              <a:gd name="adj3" fmla="val 26435"/>
            </a:avLst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158480" y="5398060"/>
            <a:ext cx="3981157" cy="36656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800980" y="4184412"/>
            <a:ext cx="4621461" cy="365542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170768" y="3141322"/>
            <a:ext cx="1633491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4891647" y="1867614"/>
            <a:ext cx="1589957" cy="124896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989582" y="2937443"/>
            <a:ext cx="4812841" cy="3392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769313" y="1710111"/>
            <a:ext cx="4918996" cy="35342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308541" y="8512436"/>
            <a:ext cx="920449" cy="89183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407724" y="8604523"/>
            <a:ext cx="714985" cy="70973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Y10</a:t>
            </a:r>
          </a:p>
        </p:txBody>
      </p:sp>
      <p:sp>
        <p:nvSpPr>
          <p:cNvPr id="297" name="Oval 29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62502" y="4088705"/>
            <a:ext cx="529612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328" name="Oval 327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796843" y="4995571"/>
            <a:ext cx="1023396" cy="1052789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Y11</a:t>
            </a:r>
          </a:p>
        </p:txBody>
      </p:sp>
      <p:sp>
        <p:nvSpPr>
          <p:cNvPr id="330" name="Oval 329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98076" y="3932703"/>
            <a:ext cx="1045993" cy="1015666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Research</a:t>
            </a:r>
          </a:p>
        </p:txBody>
      </p:sp>
      <p:sp>
        <p:nvSpPr>
          <p:cNvPr id="332" name="Oval 331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980859" y="3837741"/>
            <a:ext cx="1226663" cy="1253826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Sustained project final piece</a:t>
            </a:r>
          </a:p>
        </p:txBody>
      </p:sp>
      <p:sp>
        <p:nvSpPr>
          <p:cNvPr id="334" name="Oval 333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1185787" y="2566396"/>
            <a:ext cx="1170490" cy="113129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Exam themes released</a:t>
            </a:r>
          </a:p>
        </p:txBody>
      </p:sp>
      <p:sp>
        <p:nvSpPr>
          <p:cNvPr id="335" name="Oval 334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594191" y="2577328"/>
            <a:ext cx="1226662" cy="1191698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</a:rPr>
              <a:t>Research and preparation</a:t>
            </a:r>
          </a:p>
        </p:txBody>
      </p:sp>
      <p:sp>
        <p:nvSpPr>
          <p:cNvPr id="337" name="Oval 33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007395" y="1345037"/>
            <a:ext cx="1299593" cy="105606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Experiments</a:t>
            </a:r>
          </a:p>
        </p:txBody>
      </p:sp>
      <p:sp>
        <p:nvSpPr>
          <p:cNvPr id="339" name="Oval 33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61004" y="1205845"/>
            <a:ext cx="1170490" cy="116368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10-HOUR EXAM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988" y="3211037"/>
            <a:ext cx="459451" cy="43095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95C2D59-8B39-44D5-AD82-71D4C7BA6612}"/>
              </a:ext>
            </a:extLst>
          </p:cNvPr>
          <p:cNvSpPr/>
          <p:nvPr/>
        </p:nvSpPr>
        <p:spPr>
          <a:xfrm>
            <a:off x="650069" y="36201"/>
            <a:ext cx="555786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reflection blurRad="6350" stA="53000" endA="300" endPos="35500" dir="5400000" sy="-90000" algn="bl" rotWithShape="0"/>
                </a:effectLst>
              </a:rPr>
              <a:t>Y10-11: FASHION AND TEXTILES</a:t>
            </a:r>
            <a:endParaRPr lang="en-US" sz="3200" b="1" cap="none" spc="0" dirty="0">
              <a:ln w="0"/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4D57D0B7-0084-4D5E-8FB9-190F12FD8FA7}"/>
              </a:ext>
            </a:extLst>
          </p:cNvPr>
          <p:cNvSpPr/>
          <p:nvPr/>
        </p:nvSpPr>
        <p:spPr>
          <a:xfrm>
            <a:off x="2799006" y="1289795"/>
            <a:ext cx="1094648" cy="109843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Designs</a:t>
            </a:r>
          </a:p>
        </p:txBody>
      </p:sp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4BFB7BC0-183D-42F2-8102-76136D75549C}"/>
              </a:ext>
            </a:extLst>
          </p:cNvPr>
          <p:cNvCxnSpPr>
            <a:cxnSpLocks/>
          </p:cNvCxnSpPr>
          <p:nvPr/>
        </p:nvCxnSpPr>
        <p:spPr>
          <a:xfrm flipV="1">
            <a:off x="1053927" y="6828452"/>
            <a:ext cx="134604" cy="1320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7" name="Oval 266">
            <a:extLst>
              <a:ext uri="{FF2B5EF4-FFF2-40B4-BE49-F238E27FC236}">
                <a16:creationId xmlns:a16="http://schemas.microsoft.com/office/drawing/2014/main" id="{9A12A244-CE94-4C3D-8B84-28BF5B015754}"/>
              </a:ext>
            </a:extLst>
          </p:cNvPr>
          <p:cNvSpPr/>
          <p:nvPr/>
        </p:nvSpPr>
        <p:spPr>
          <a:xfrm>
            <a:off x="1600844" y="4954195"/>
            <a:ext cx="1110327" cy="114624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</a:rPr>
              <a:t>Around the world</a:t>
            </a:r>
          </a:p>
        </p:txBody>
      </p:sp>
      <p:pic>
        <p:nvPicPr>
          <p:cNvPr id="293" name="Picture 292">
            <a:extLst>
              <a:ext uri="{FF2B5EF4-FFF2-40B4-BE49-F238E27FC236}">
                <a16:creationId xmlns:a16="http://schemas.microsoft.com/office/drawing/2014/main" id="{B10A2A2C-D42E-4491-991F-E4D1D28339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047" y="8141391"/>
            <a:ext cx="537137" cy="503827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D52962ED-4B96-30AA-2686-FC94241FCFD0}"/>
              </a:ext>
            </a:extLst>
          </p:cNvPr>
          <p:cNvSpPr/>
          <p:nvPr/>
        </p:nvSpPr>
        <p:spPr>
          <a:xfrm>
            <a:off x="629011" y="8003980"/>
            <a:ext cx="1423404" cy="14002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ECF54B62-A6C7-1A6C-0C8A-145799EC528A}"/>
              </a:ext>
            </a:extLst>
          </p:cNvPr>
          <p:cNvSpPr/>
          <p:nvPr/>
        </p:nvSpPr>
        <p:spPr>
          <a:xfrm>
            <a:off x="732418" y="8123622"/>
            <a:ext cx="1196594" cy="11809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Key Skills</a:t>
            </a:r>
          </a:p>
          <a:p>
            <a:pPr algn="ctr"/>
            <a:r>
              <a:rPr lang="en-US" sz="1000" b="1" dirty="0">
                <a:solidFill>
                  <a:schemeClr val="tx1"/>
                </a:solidFill>
              </a:rPr>
              <a:t>An introduction and recap of sewing and decorative  skills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5C45793-F3DE-30D2-DD66-CF4D7428BDA8}"/>
              </a:ext>
            </a:extLst>
          </p:cNvPr>
          <p:cNvSpPr/>
          <p:nvPr/>
        </p:nvSpPr>
        <p:spPr>
          <a:xfrm>
            <a:off x="732417" y="6187717"/>
            <a:ext cx="1110327" cy="114624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Fashion politics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4953F7D-299D-1B5F-7A6C-44A1D5A6F9C4}"/>
              </a:ext>
            </a:extLst>
          </p:cNvPr>
          <p:cNvSpPr/>
          <p:nvPr/>
        </p:nvSpPr>
        <p:spPr>
          <a:xfrm>
            <a:off x="5016988" y="6354986"/>
            <a:ext cx="1110327" cy="114624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Sustained project 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B8EBDA6-E44E-2F93-B766-5DE35854551C}"/>
              </a:ext>
            </a:extLst>
          </p:cNvPr>
          <p:cNvSpPr/>
          <p:nvPr/>
        </p:nvSpPr>
        <p:spPr>
          <a:xfrm>
            <a:off x="4373761" y="7468562"/>
            <a:ext cx="1060376" cy="89183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688DE63-CFC5-0E06-315B-AE7EFE87C840}"/>
              </a:ext>
            </a:extLst>
          </p:cNvPr>
          <p:cNvSpPr/>
          <p:nvPr/>
        </p:nvSpPr>
        <p:spPr>
          <a:xfrm>
            <a:off x="4442870" y="7569394"/>
            <a:ext cx="954594" cy="70973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</a:rPr>
              <a:t>Paper garment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F8D7EBE-C6C0-C38F-96F3-C622090C3B28}"/>
              </a:ext>
            </a:extLst>
          </p:cNvPr>
          <p:cNvSpPr/>
          <p:nvPr/>
        </p:nvSpPr>
        <p:spPr>
          <a:xfrm>
            <a:off x="2303814" y="7433730"/>
            <a:ext cx="1469744" cy="89183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0AA73B0-645C-D055-40AA-10ED73149D67}"/>
              </a:ext>
            </a:extLst>
          </p:cNvPr>
          <p:cNvSpPr/>
          <p:nvPr/>
        </p:nvSpPr>
        <p:spPr>
          <a:xfrm>
            <a:off x="2398745" y="7524781"/>
            <a:ext cx="1264023" cy="70973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Environment project</a:t>
            </a:r>
          </a:p>
        </p:txBody>
      </p:sp>
      <p:pic>
        <p:nvPicPr>
          <p:cNvPr id="27" name="Graphic 26" descr="Alterations &amp; Tailoring with solid fill">
            <a:extLst>
              <a:ext uri="{FF2B5EF4-FFF2-40B4-BE49-F238E27FC236}">
                <a16:creationId xmlns:a16="http://schemas.microsoft.com/office/drawing/2014/main" id="{182DAE0E-DD4D-BBCA-5707-FE30C781F6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733365" y="587840"/>
            <a:ext cx="914400" cy="914400"/>
          </a:xfrm>
          <a:prstGeom prst="rect">
            <a:avLst/>
          </a:prstGeom>
        </p:spPr>
      </p:pic>
      <p:pic>
        <p:nvPicPr>
          <p:cNvPr id="29" name="Graphic 28" descr="Alterations &amp; Tailoring with solid fill">
            <a:extLst>
              <a:ext uri="{FF2B5EF4-FFF2-40B4-BE49-F238E27FC236}">
                <a16:creationId xmlns:a16="http://schemas.microsoft.com/office/drawing/2014/main" id="{28D3A1B1-4422-1687-322B-99D71E43028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15310" y="5234651"/>
            <a:ext cx="914400" cy="914400"/>
          </a:xfrm>
          <a:prstGeom prst="rect">
            <a:avLst/>
          </a:prstGeom>
        </p:spPr>
      </p:pic>
      <p:pic>
        <p:nvPicPr>
          <p:cNvPr id="1026" name="Picture 2" descr="Sewing Machines Textile Sewing Machine Needles, Sewing ...">
            <a:extLst>
              <a:ext uri="{FF2B5EF4-FFF2-40B4-BE49-F238E27FC236}">
                <a16:creationId xmlns:a16="http://schemas.microsoft.com/office/drawing/2014/main" id="{9CB8A2AB-6E5C-11E9-4CD5-DCFFC4E24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69239" y1="49805" x2="69239" y2="49805"/>
                        <a14:foregroundMark x1="69674" y1="45508" x2="69674" y2="45508"/>
                        <a14:foregroundMark x1="69674" y1="43359" x2="69674" y2="46875"/>
                        <a14:foregroundMark x1="65543" y1="40234" x2="60109" y2="48828"/>
                        <a14:foregroundMark x1="60109" y1="48828" x2="67283" y2="54297"/>
                        <a14:foregroundMark x1="67283" y1="54297" x2="71087" y2="539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233" y="7154312"/>
            <a:ext cx="1238842" cy="689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Graphic 31" descr="Dress with solid fill">
            <a:extLst>
              <a:ext uri="{FF2B5EF4-FFF2-40B4-BE49-F238E27FC236}">
                <a16:creationId xmlns:a16="http://schemas.microsoft.com/office/drawing/2014/main" id="{A4C30A6A-DB1F-0395-9274-A458F2F25B1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286773" y="3374661"/>
            <a:ext cx="629527" cy="629527"/>
          </a:xfrm>
          <a:prstGeom prst="rect">
            <a:avLst/>
          </a:prstGeom>
        </p:spPr>
      </p:pic>
      <p:pic>
        <p:nvPicPr>
          <p:cNvPr id="1028" name="Picture 4" descr="mannequin icon vector - illustration Stock Vector | Adobe Stock">
            <a:extLst>
              <a:ext uri="{FF2B5EF4-FFF2-40B4-BE49-F238E27FC236}">
                <a16:creationId xmlns:a16="http://schemas.microsoft.com/office/drawing/2014/main" id="{E9F8318F-55FD-6D5A-A6A0-BDC3493BA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foregroundMark x1="49400" y1="25800" x2="49400" y2="25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098" y="-74215"/>
            <a:ext cx="1713940" cy="171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2B771644-A73F-52FA-590A-F60EBE03395A}"/>
              </a:ext>
            </a:extLst>
          </p:cNvPr>
          <p:cNvSpPr/>
          <p:nvPr/>
        </p:nvSpPr>
        <p:spPr>
          <a:xfrm>
            <a:off x="-14478" y="9290043"/>
            <a:ext cx="227017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Moodboards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078FE22-383E-0832-826A-70641FA661C0}"/>
              </a:ext>
            </a:extLst>
          </p:cNvPr>
          <p:cNvSpPr/>
          <p:nvPr/>
        </p:nvSpPr>
        <p:spPr>
          <a:xfrm>
            <a:off x="1757206" y="6903272"/>
            <a:ext cx="25090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Designer research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96B397E-9B2F-0DB5-9812-CE1FD25E51C6}"/>
              </a:ext>
            </a:extLst>
          </p:cNvPr>
          <p:cNvSpPr/>
          <p:nvPr/>
        </p:nvSpPr>
        <p:spPr>
          <a:xfrm>
            <a:off x="4918206" y="3476525"/>
            <a:ext cx="17684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Exhibitions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B0EB511-42B4-3939-6129-31DE1A053D0D}"/>
              </a:ext>
            </a:extLst>
          </p:cNvPr>
          <p:cNvSpPr/>
          <p:nvPr/>
        </p:nvSpPr>
        <p:spPr>
          <a:xfrm>
            <a:off x="1901877" y="2270823"/>
            <a:ext cx="21579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Experimentation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946B793-53E1-AD78-2B11-DC0C507E5C90}"/>
              </a:ext>
            </a:extLst>
          </p:cNvPr>
          <p:cNvSpPr/>
          <p:nvPr/>
        </p:nvSpPr>
        <p:spPr>
          <a:xfrm>
            <a:off x="4351346" y="9271418"/>
            <a:ext cx="209223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Illustrations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CD89FA8-ED3D-3C3C-5FAF-2778AB4EB2B5}"/>
              </a:ext>
            </a:extLst>
          </p:cNvPr>
          <p:cNvSpPr/>
          <p:nvPr/>
        </p:nvSpPr>
        <p:spPr>
          <a:xfrm>
            <a:off x="4622114" y="680340"/>
            <a:ext cx="228620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Fabric swatches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7A4ED63-5755-0456-E3FB-D928C39B111E}"/>
              </a:ext>
            </a:extLst>
          </p:cNvPr>
          <p:cNvSpPr/>
          <p:nvPr/>
        </p:nvSpPr>
        <p:spPr>
          <a:xfrm>
            <a:off x="4293593" y="4421202"/>
            <a:ext cx="129394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Designs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0A704AC-EE5A-B629-F902-30EF250CBDCC}"/>
              </a:ext>
            </a:extLst>
          </p:cNvPr>
          <p:cNvSpPr/>
          <p:nvPr/>
        </p:nvSpPr>
        <p:spPr>
          <a:xfrm>
            <a:off x="1369468" y="600039"/>
            <a:ext cx="16770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Final </a:t>
            </a:r>
            <a:r>
              <a:rPr lang="en-US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p</a:t>
            </a:r>
            <a:r>
              <a:rPr lang="en-US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iece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219263B-E9CD-0FBD-D04F-36298D0A80F3}"/>
              </a:ext>
            </a:extLst>
          </p:cNvPr>
          <p:cNvSpPr/>
          <p:nvPr/>
        </p:nvSpPr>
        <p:spPr>
          <a:xfrm>
            <a:off x="-37340" y="4847806"/>
            <a:ext cx="173957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Annotation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0EA751C-7244-E1BC-3EE5-8DCB665C0682}"/>
              </a:ext>
            </a:extLst>
          </p:cNvPr>
          <p:cNvSpPr/>
          <p:nvPr/>
        </p:nvSpPr>
        <p:spPr>
          <a:xfrm>
            <a:off x="3652127" y="5945029"/>
            <a:ext cx="148309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chocib Script Latin Pro" panose="02000503000000020003" pitchFamily="2" charset="0"/>
              </a:rPr>
              <a:t>Keywords</a:t>
            </a:r>
          </a:p>
        </p:txBody>
      </p:sp>
    </p:spTree>
    <p:extLst>
      <p:ext uri="{BB962C8B-B14F-4D97-AF65-F5344CB8AC3E}">
        <p14:creationId xmlns:p14="http://schemas.microsoft.com/office/powerpoint/2010/main" val="533795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45B83E290E8B243ACE0C3A50FE628B5" ma:contentTypeVersion="13" ma:contentTypeDescription="Create a new document." ma:contentTypeScope="" ma:versionID="335b9efa9b56305fd46eb9539876b151">
  <xsd:schema xmlns:xsd="http://www.w3.org/2001/XMLSchema" xmlns:xs="http://www.w3.org/2001/XMLSchema" xmlns:p="http://schemas.microsoft.com/office/2006/metadata/properties" xmlns:ns3="718f1343-e6c9-4e3a-878d-0373bb9e9e07" xmlns:ns4="b9c31d84-5af0-4aa1-a725-3336102d45b2" targetNamespace="http://schemas.microsoft.com/office/2006/metadata/properties" ma:root="true" ma:fieldsID="65df86865904e3887a42e5ac6827d9f2" ns3:_="" ns4:_="">
    <xsd:import namespace="718f1343-e6c9-4e3a-878d-0373bb9e9e07"/>
    <xsd:import namespace="b9c31d84-5af0-4aa1-a725-3336102d45b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8f1343-e6c9-4e3a-878d-0373bb9e9e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c31d84-5af0-4aa1-a725-3336102d45b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01771-6AC2-4E10-899E-A443095144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8f1343-e6c9-4e3a-878d-0373bb9e9e07"/>
    <ds:schemaRef ds:uri="b9c31d84-5af0-4aa1-a725-3336102d45b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B42F5F4-134F-4A75-97D8-D631607CA79A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718f1343-e6c9-4e3a-878d-0373bb9e9e07"/>
    <ds:schemaRef ds:uri="http://www.w3.org/XML/1998/namespace"/>
    <ds:schemaRef ds:uri="b9c31d84-5af0-4aa1-a725-3336102d45b2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FB16CE2D-4C11-4FD8-9918-3BC5EB88973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5499</TotalTime>
  <Words>58</Words>
  <Application>Microsoft Office PowerPoint</Application>
  <PresentationFormat>A4 Paper (210x297 mm)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Cochocib Script Latin Pro</vt:lpstr>
      <vt:lpstr>Office Theme</vt:lpstr>
      <vt:lpstr>PowerPoint Presentation</vt:lpstr>
    </vt:vector>
  </TitlesOfParts>
  <Company>Wadebridge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Burrell, Grace</dc:creator>
  <cp:lastModifiedBy>Katerina Stylianou</cp:lastModifiedBy>
  <cp:revision>274</cp:revision>
  <cp:lastPrinted>2020-01-29T10:46:45Z</cp:lastPrinted>
  <dcterms:created xsi:type="dcterms:W3CDTF">2019-10-28T16:02:33Z</dcterms:created>
  <dcterms:modified xsi:type="dcterms:W3CDTF">2023-07-03T10:43:06Z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0x010100A45B83E290E8B243ACE0C3A50FE628B5</vt:lpwstr>
  </property>
</Properties>
</file>