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5"/>
  </p:notesMasterIdLst>
  <p:sldIdLst>
    <p:sldId id="256" r:id="rId5"/>
    <p:sldId id="268" r:id="rId6"/>
    <p:sldId id="258" r:id="rId7"/>
    <p:sldId id="271" r:id="rId8"/>
    <p:sldId id="270" r:id="rId9"/>
    <p:sldId id="273" r:id="rId10"/>
    <p:sldId id="274" r:id="rId11"/>
    <p:sldId id="259" r:id="rId12"/>
    <p:sldId id="272" r:id="rId13"/>
    <p:sldId id="287" r:id="rId14"/>
    <p:sldId id="288" r:id="rId15"/>
    <p:sldId id="275" r:id="rId16"/>
    <p:sldId id="276" r:id="rId17"/>
    <p:sldId id="278" r:id="rId18"/>
    <p:sldId id="279" r:id="rId19"/>
    <p:sldId id="284" r:id="rId20"/>
    <p:sldId id="281" r:id="rId21"/>
    <p:sldId id="282" r:id="rId22"/>
    <p:sldId id="267" r:id="rId23"/>
    <p:sldId id="285"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374CB"/>
    <a:srgbClr val="5B6270"/>
    <a:srgbClr val="7BB864"/>
    <a:srgbClr val="EE4266"/>
    <a:srgbClr val="003663"/>
    <a:srgbClr val="E119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B578FD-2A9D-A025-4CF5-C6443281CC38}" v="4" dt="2025-02-06T10:11:15.6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362" y="1212"/>
      </p:cViewPr>
      <p:guideLst>
        <p:guide orient="horz" pos="2160"/>
        <p:guide pos="384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 Dalton" userId="f9bf18a0-cf80-42a1-834b-7f6447e57215" providerId="ADAL" clId="{646CEB8F-3D4D-4CD7-BBCD-8BDBED963DD2}"/>
    <pc:docChg chg="custSel delSld modSld modMainMaster">
      <pc:chgData name="Alex Dalton" userId="f9bf18a0-cf80-42a1-834b-7f6447e57215" providerId="ADAL" clId="{646CEB8F-3D4D-4CD7-BBCD-8BDBED963DD2}" dt="2024-04-24T17:00:35.608" v="3254" actId="20577"/>
      <pc:docMkLst>
        <pc:docMk/>
      </pc:docMkLst>
      <pc:sldChg chg="delSp modSp mod setBg">
        <pc:chgData name="Alex Dalton" userId="f9bf18a0-cf80-42a1-834b-7f6447e57215" providerId="ADAL" clId="{646CEB8F-3D4D-4CD7-BBCD-8BDBED963DD2}" dt="2024-04-23T12:30:15.185" v="265" actId="20577"/>
        <pc:sldMkLst>
          <pc:docMk/>
          <pc:sldMk cId="0" sldId="256"/>
        </pc:sldMkLst>
      </pc:sldChg>
      <pc:sldChg chg="delSp modSp del">
        <pc:chgData name="Alex Dalton" userId="f9bf18a0-cf80-42a1-834b-7f6447e57215" providerId="ADAL" clId="{646CEB8F-3D4D-4CD7-BBCD-8BDBED963DD2}" dt="2024-04-23T12:35:02.089" v="266" actId="47"/>
        <pc:sldMkLst>
          <pc:docMk/>
          <pc:sldMk cId="0" sldId="257"/>
        </pc:sldMkLst>
      </pc:sldChg>
      <pc:sldChg chg="delSp modSp mod">
        <pc:chgData name="Alex Dalton" userId="f9bf18a0-cf80-42a1-834b-7f6447e57215" providerId="ADAL" clId="{646CEB8F-3D4D-4CD7-BBCD-8BDBED963DD2}" dt="2024-04-24T15:53:14.458" v="966" actId="20577"/>
        <pc:sldMkLst>
          <pc:docMk/>
          <pc:sldMk cId="0" sldId="258"/>
        </pc:sldMkLst>
      </pc:sldChg>
      <pc:sldChg chg="delSp modSp">
        <pc:chgData name="Alex Dalton" userId="f9bf18a0-cf80-42a1-834b-7f6447e57215" providerId="ADAL" clId="{646CEB8F-3D4D-4CD7-BBCD-8BDBED963DD2}" dt="2024-04-23T12:27:59.024" v="39" actId="478"/>
        <pc:sldMkLst>
          <pc:docMk/>
          <pc:sldMk cId="0" sldId="259"/>
        </pc:sldMkLst>
      </pc:sldChg>
      <pc:sldChg chg="delSp modSp">
        <pc:chgData name="Alex Dalton" userId="f9bf18a0-cf80-42a1-834b-7f6447e57215" providerId="ADAL" clId="{646CEB8F-3D4D-4CD7-BBCD-8BDBED963DD2}" dt="2024-04-23T12:28:45.629" v="52" actId="478"/>
        <pc:sldMkLst>
          <pc:docMk/>
          <pc:sldMk cId="0" sldId="267"/>
        </pc:sldMkLst>
      </pc:sldChg>
      <pc:sldChg chg="delSp modSp">
        <pc:chgData name="Alex Dalton" userId="f9bf18a0-cf80-42a1-834b-7f6447e57215" providerId="ADAL" clId="{646CEB8F-3D4D-4CD7-BBCD-8BDBED963DD2}" dt="2024-04-23T12:28:50.520" v="53" actId="478"/>
        <pc:sldMkLst>
          <pc:docMk/>
          <pc:sldMk cId="0" sldId="268"/>
        </pc:sldMkLst>
      </pc:sldChg>
      <pc:sldChg chg="delSp modSp mod">
        <pc:chgData name="Alex Dalton" userId="f9bf18a0-cf80-42a1-834b-7f6447e57215" providerId="ADAL" clId="{646CEB8F-3D4D-4CD7-BBCD-8BDBED963DD2}" dt="2024-04-24T16:53:11.356" v="3207" actId="14100"/>
        <pc:sldMkLst>
          <pc:docMk/>
          <pc:sldMk cId="0" sldId="270"/>
        </pc:sldMkLst>
      </pc:sldChg>
      <pc:sldChg chg="delSp modSp mod">
        <pc:chgData name="Alex Dalton" userId="f9bf18a0-cf80-42a1-834b-7f6447e57215" providerId="ADAL" clId="{646CEB8F-3D4D-4CD7-BBCD-8BDBED963DD2}" dt="2024-04-24T16:49:57.146" v="3200" actId="20577"/>
        <pc:sldMkLst>
          <pc:docMk/>
          <pc:sldMk cId="0" sldId="271"/>
        </pc:sldMkLst>
      </pc:sldChg>
      <pc:sldChg chg="delSp modSp mod">
        <pc:chgData name="Alex Dalton" userId="f9bf18a0-cf80-42a1-834b-7f6447e57215" providerId="ADAL" clId="{646CEB8F-3D4D-4CD7-BBCD-8BDBED963DD2}" dt="2024-04-24T16:25:40.854" v="2286" actId="1076"/>
        <pc:sldMkLst>
          <pc:docMk/>
          <pc:sldMk cId="0" sldId="272"/>
        </pc:sldMkLst>
      </pc:sldChg>
      <pc:sldChg chg="delSp modSp mod">
        <pc:chgData name="Alex Dalton" userId="f9bf18a0-cf80-42a1-834b-7f6447e57215" providerId="ADAL" clId="{646CEB8F-3D4D-4CD7-BBCD-8BDBED963DD2}" dt="2024-04-24T17:00:35.608" v="3254" actId="20577"/>
        <pc:sldMkLst>
          <pc:docMk/>
          <pc:sldMk cId="0" sldId="273"/>
        </pc:sldMkLst>
      </pc:sldChg>
      <pc:sldChg chg="delSp modSp">
        <pc:chgData name="Alex Dalton" userId="f9bf18a0-cf80-42a1-834b-7f6447e57215" providerId="ADAL" clId="{646CEB8F-3D4D-4CD7-BBCD-8BDBED963DD2}" dt="2024-04-23T12:27:57.086" v="38" actId="478"/>
        <pc:sldMkLst>
          <pc:docMk/>
          <pc:sldMk cId="0" sldId="274"/>
        </pc:sldMkLst>
      </pc:sldChg>
      <pc:sldChg chg="delSp modSp">
        <pc:chgData name="Alex Dalton" userId="f9bf18a0-cf80-42a1-834b-7f6447e57215" providerId="ADAL" clId="{646CEB8F-3D4D-4CD7-BBCD-8BDBED963DD2}" dt="2024-04-23T12:28:03.906" v="41" actId="478"/>
        <pc:sldMkLst>
          <pc:docMk/>
          <pc:sldMk cId="0" sldId="275"/>
        </pc:sldMkLst>
      </pc:sldChg>
      <pc:sldChg chg="delSp modSp mod">
        <pc:chgData name="Alex Dalton" userId="f9bf18a0-cf80-42a1-834b-7f6447e57215" providerId="ADAL" clId="{646CEB8F-3D4D-4CD7-BBCD-8BDBED963DD2}" dt="2024-04-24T16:38:41.087" v="2993" actId="207"/>
        <pc:sldMkLst>
          <pc:docMk/>
          <pc:sldMk cId="0" sldId="276"/>
        </pc:sldMkLst>
      </pc:sldChg>
      <pc:sldChg chg="delSp modSp del">
        <pc:chgData name="Alex Dalton" userId="f9bf18a0-cf80-42a1-834b-7f6447e57215" providerId="ADAL" clId="{646CEB8F-3D4D-4CD7-BBCD-8BDBED963DD2}" dt="2024-04-24T16:39:13.295" v="2994" actId="47"/>
        <pc:sldMkLst>
          <pc:docMk/>
          <pc:sldMk cId="0" sldId="277"/>
        </pc:sldMkLst>
      </pc:sldChg>
      <pc:sldChg chg="delSp modSp">
        <pc:chgData name="Alex Dalton" userId="f9bf18a0-cf80-42a1-834b-7f6447e57215" providerId="ADAL" clId="{646CEB8F-3D4D-4CD7-BBCD-8BDBED963DD2}" dt="2024-04-23T12:28:22.769" v="46" actId="478"/>
        <pc:sldMkLst>
          <pc:docMk/>
          <pc:sldMk cId="0" sldId="278"/>
        </pc:sldMkLst>
      </pc:sldChg>
      <pc:sldChg chg="delSp modSp">
        <pc:chgData name="Alex Dalton" userId="f9bf18a0-cf80-42a1-834b-7f6447e57215" providerId="ADAL" clId="{646CEB8F-3D4D-4CD7-BBCD-8BDBED963DD2}" dt="2024-04-23T12:28:25.927" v="47" actId="478"/>
        <pc:sldMkLst>
          <pc:docMk/>
          <pc:sldMk cId="0" sldId="279"/>
        </pc:sldMkLst>
      </pc:sldChg>
      <pc:sldChg chg="delSp modSp del">
        <pc:chgData name="Alex Dalton" userId="f9bf18a0-cf80-42a1-834b-7f6447e57215" providerId="ADAL" clId="{646CEB8F-3D4D-4CD7-BBCD-8BDBED963DD2}" dt="2024-04-23T12:28:18.893" v="45" actId="47"/>
        <pc:sldMkLst>
          <pc:docMk/>
          <pc:sldMk cId="0" sldId="280"/>
        </pc:sldMkLst>
      </pc:sldChg>
      <pc:sldChg chg="delSp modSp">
        <pc:chgData name="Alex Dalton" userId="f9bf18a0-cf80-42a1-834b-7f6447e57215" providerId="ADAL" clId="{646CEB8F-3D4D-4CD7-BBCD-8BDBED963DD2}" dt="2024-04-23T12:28:35.152" v="49" actId="478"/>
        <pc:sldMkLst>
          <pc:docMk/>
          <pc:sldMk cId="0" sldId="281"/>
        </pc:sldMkLst>
      </pc:sldChg>
      <pc:sldChg chg="delSp modSp mod">
        <pc:chgData name="Alex Dalton" userId="f9bf18a0-cf80-42a1-834b-7f6447e57215" providerId="ADAL" clId="{646CEB8F-3D4D-4CD7-BBCD-8BDBED963DD2}" dt="2024-04-24T16:48:58.484" v="3196" actId="1036"/>
        <pc:sldMkLst>
          <pc:docMk/>
          <pc:sldMk cId="0" sldId="282"/>
        </pc:sldMkLst>
      </pc:sldChg>
      <pc:sldChg chg="delSp modSp">
        <pc:chgData name="Alex Dalton" userId="f9bf18a0-cf80-42a1-834b-7f6447e57215" providerId="ADAL" clId="{646CEB8F-3D4D-4CD7-BBCD-8BDBED963DD2}" dt="2024-04-23T12:28:39.942" v="51" actId="478"/>
        <pc:sldMkLst>
          <pc:docMk/>
          <pc:sldMk cId="0" sldId="283"/>
        </pc:sldMkLst>
      </pc:sldChg>
      <pc:sldChg chg="delSp modSp">
        <pc:chgData name="Alex Dalton" userId="f9bf18a0-cf80-42a1-834b-7f6447e57215" providerId="ADAL" clId="{646CEB8F-3D4D-4CD7-BBCD-8BDBED963DD2}" dt="2024-04-23T12:28:30.789" v="48" actId="478"/>
        <pc:sldMkLst>
          <pc:docMk/>
          <pc:sldMk cId="0" sldId="284"/>
        </pc:sldMkLst>
      </pc:sldChg>
      <pc:sldMasterChg chg="modSp modSldLayout">
        <pc:chgData name="Alex Dalton" userId="f9bf18a0-cf80-42a1-834b-7f6447e57215" providerId="ADAL" clId="{646CEB8F-3D4D-4CD7-BBCD-8BDBED963DD2}" dt="2024-04-23T12:27:08.616" v="3"/>
        <pc:sldMasterMkLst>
          <pc:docMk/>
          <pc:sldMasterMk cId="0" sldId="2147483648"/>
        </pc:sldMasterMkLst>
        <pc:sldLayoutChg chg="modSp">
          <pc:chgData name="Alex Dalton" userId="f9bf18a0-cf80-42a1-834b-7f6447e57215" providerId="ADAL" clId="{646CEB8F-3D4D-4CD7-BBCD-8BDBED963DD2}" dt="2024-04-23T12:27:08.616" v="3"/>
          <pc:sldLayoutMkLst>
            <pc:docMk/>
            <pc:sldMasterMk cId="0" sldId="2147483648"/>
            <pc:sldLayoutMk cId="2750744969" sldId="2147483649"/>
          </pc:sldLayoutMkLst>
        </pc:sldLayoutChg>
        <pc:sldLayoutChg chg="modSp">
          <pc:chgData name="Alex Dalton" userId="f9bf18a0-cf80-42a1-834b-7f6447e57215" providerId="ADAL" clId="{646CEB8F-3D4D-4CD7-BBCD-8BDBED963DD2}" dt="2024-04-23T12:27:08.616" v="3"/>
          <pc:sldLayoutMkLst>
            <pc:docMk/>
            <pc:sldMasterMk cId="0" sldId="2147483648"/>
            <pc:sldLayoutMk cId="488103181" sldId="2147483651"/>
          </pc:sldLayoutMkLst>
        </pc:sldLayoutChg>
        <pc:sldLayoutChg chg="modSp">
          <pc:chgData name="Alex Dalton" userId="f9bf18a0-cf80-42a1-834b-7f6447e57215" providerId="ADAL" clId="{646CEB8F-3D4D-4CD7-BBCD-8BDBED963DD2}" dt="2024-04-23T12:27:08.616" v="3"/>
          <pc:sldLayoutMkLst>
            <pc:docMk/>
            <pc:sldMasterMk cId="0" sldId="2147483648"/>
            <pc:sldLayoutMk cId="281902503" sldId="2147483652"/>
          </pc:sldLayoutMkLst>
        </pc:sldLayoutChg>
        <pc:sldLayoutChg chg="modSp">
          <pc:chgData name="Alex Dalton" userId="f9bf18a0-cf80-42a1-834b-7f6447e57215" providerId="ADAL" clId="{646CEB8F-3D4D-4CD7-BBCD-8BDBED963DD2}" dt="2024-04-23T12:27:08.616" v="3"/>
          <pc:sldLayoutMkLst>
            <pc:docMk/>
            <pc:sldMasterMk cId="0" sldId="2147483648"/>
            <pc:sldLayoutMk cId="2066462475" sldId="2147483653"/>
          </pc:sldLayoutMkLst>
        </pc:sldLayoutChg>
        <pc:sldLayoutChg chg="modSp">
          <pc:chgData name="Alex Dalton" userId="f9bf18a0-cf80-42a1-834b-7f6447e57215" providerId="ADAL" clId="{646CEB8F-3D4D-4CD7-BBCD-8BDBED963DD2}" dt="2024-04-23T12:27:08.616" v="3"/>
          <pc:sldLayoutMkLst>
            <pc:docMk/>
            <pc:sldMasterMk cId="0" sldId="2147483648"/>
            <pc:sldLayoutMk cId="2355161951" sldId="2147483656"/>
          </pc:sldLayoutMkLst>
        </pc:sldLayoutChg>
        <pc:sldLayoutChg chg="modSp">
          <pc:chgData name="Alex Dalton" userId="f9bf18a0-cf80-42a1-834b-7f6447e57215" providerId="ADAL" clId="{646CEB8F-3D4D-4CD7-BBCD-8BDBED963DD2}" dt="2024-04-23T12:27:08.616" v="3"/>
          <pc:sldLayoutMkLst>
            <pc:docMk/>
            <pc:sldMasterMk cId="0" sldId="2147483648"/>
            <pc:sldLayoutMk cId="194100892" sldId="2147483657"/>
          </pc:sldLayoutMkLst>
        </pc:sldLayoutChg>
        <pc:sldLayoutChg chg="modSp">
          <pc:chgData name="Alex Dalton" userId="f9bf18a0-cf80-42a1-834b-7f6447e57215" providerId="ADAL" clId="{646CEB8F-3D4D-4CD7-BBCD-8BDBED963DD2}" dt="2024-04-23T12:27:08.616" v="3"/>
          <pc:sldLayoutMkLst>
            <pc:docMk/>
            <pc:sldMasterMk cId="0" sldId="2147483648"/>
            <pc:sldLayoutMk cId="3723476181" sldId="2147483659"/>
          </pc:sldLayoutMkLst>
        </pc:sldLayoutChg>
      </pc:sldMasterChg>
      <pc:sldMasterChg chg="setBg modSldLayout">
        <pc:chgData name="Alex Dalton" userId="f9bf18a0-cf80-42a1-834b-7f6447e57215" providerId="ADAL" clId="{646CEB8F-3D4D-4CD7-BBCD-8BDBED963DD2}" dt="2024-04-23T12:29:24.944" v="179"/>
        <pc:sldMasterMkLst>
          <pc:docMk/>
          <pc:sldMasterMk cId="3515633492" sldId="2147483660"/>
        </pc:sldMasterMkLst>
        <pc:sldLayoutChg chg="setBg">
          <pc:chgData name="Alex Dalton" userId="f9bf18a0-cf80-42a1-834b-7f6447e57215" providerId="ADAL" clId="{646CEB8F-3D4D-4CD7-BBCD-8BDBED963DD2}" dt="2024-04-23T12:29:24.944" v="179"/>
          <pc:sldLayoutMkLst>
            <pc:docMk/>
            <pc:sldMasterMk cId="3515633492" sldId="2147483660"/>
            <pc:sldLayoutMk cId="2520418430" sldId="2147483661"/>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1832233618" sldId="2147483662"/>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3096984093" sldId="2147483663"/>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1433810399" sldId="2147483664"/>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4149910765" sldId="2147483665"/>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778703782" sldId="2147483666"/>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3385333705" sldId="2147483667"/>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824206486" sldId="2147483668"/>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387207595" sldId="2147483669"/>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330252429" sldId="2147483670"/>
          </pc:sldLayoutMkLst>
        </pc:sldLayoutChg>
        <pc:sldLayoutChg chg="setBg">
          <pc:chgData name="Alex Dalton" userId="f9bf18a0-cf80-42a1-834b-7f6447e57215" providerId="ADAL" clId="{646CEB8F-3D4D-4CD7-BBCD-8BDBED963DD2}" dt="2024-04-23T12:29:24.944" v="179"/>
          <pc:sldLayoutMkLst>
            <pc:docMk/>
            <pc:sldMasterMk cId="3515633492" sldId="2147483660"/>
            <pc:sldLayoutMk cId="2946534592" sldId="2147483671"/>
          </pc:sldLayoutMkLst>
        </pc:sldLayoutChg>
      </pc:sldMasterChg>
    </pc:docChg>
  </pc:docChgLst>
  <pc:docChgLst>
    <pc:chgData name="Colin Hawk" userId="S::chawk@stewardsacademy.org::41dd9e6a-c326-41b9-bd76-b8834de8f7e0" providerId="AD" clId="Web-{D0F1A6CE-92D3-2CEA-F359-E74076771952}"/>
    <pc:docChg chg="modSld">
      <pc:chgData name="Colin Hawk" userId="S::chawk@stewardsacademy.org::41dd9e6a-c326-41b9-bd76-b8834de8f7e0" providerId="AD" clId="Web-{D0F1A6CE-92D3-2CEA-F359-E74076771952}" dt="2025-01-28T16:07:35.776" v="1" actId="20577"/>
      <pc:docMkLst>
        <pc:docMk/>
      </pc:docMkLst>
      <pc:sldChg chg="modSp">
        <pc:chgData name="Colin Hawk" userId="S::chawk@stewardsacademy.org::41dd9e6a-c326-41b9-bd76-b8834de8f7e0" providerId="AD" clId="Web-{D0F1A6CE-92D3-2CEA-F359-E74076771952}" dt="2025-01-28T16:07:35.776" v="1" actId="20577"/>
        <pc:sldMkLst>
          <pc:docMk/>
          <pc:sldMk cId="0" sldId="282"/>
        </pc:sldMkLst>
        <pc:spChg chg="mod">
          <ac:chgData name="Colin Hawk" userId="S::chawk@stewardsacademy.org::41dd9e6a-c326-41b9-bd76-b8834de8f7e0" providerId="AD" clId="Web-{D0F1A6CE-92D3-2CEA-F359-E74076771952}" dt="2025-01-28T16:07:35.776" v="1" actId="20577"/>
          <ac:spMkLst>
            <pc:docMk/>
            <pc:sldMk cId="0" sldId="282"/>
            <ac:spMk id="20484" creationId="{DF1B285A-BD53-2737-16ED-4654D1E925BA}"/>
          </ac:spMkLst>
        </pc:spChg>
      </pc:sldChg>
    </pc:docChg>
  </pc:docChgLst>
  <pc:docChgLst>
    <pc:chgData name="Alex Dalton" userId="f9bf18a0-cf80-42a1-834b-7f6447e57215" providerId="ADAL" clId="{E8BBCBD5-A750-472A-AD11-1AEADE9C1640}"/>
    <pc:docChg chg="custSel addSld delSld modSld">
      <pc:chgData name="Alex Dalton" userId="f9bf18a0-cf80-42a1-834b-7f6447e57215" providerId="ADAL" clId="{E8BBCBD5-A750-472A-AD11-1AEADE9C1640}" dt="2025-01-28T13:15:31.995" v="941" actId="1076"/>
      <pc:docMkLst>
        <pc:docMk/>
      </pc:docMkLst>
      <pc:sldChg chg="addSp delSp modSp mod setBg">
        <pc:chgData name="Alex Dalton" userId="f9bf18a0-cf80-42a1-834b-7f6447e57215" providerId="ADAL" clId="{E8BBCBD5-A750-472A-AD11-1AEADE9C1640}" dt="2025-01-28T13:15:31.995" v="941" actId="1076"/>
        <pc:sldMkLst>
          <pc:docMk/>
          <pc:sldMk cId="0" sldId="256"/>
        </pc:sldMkLst>
        <pc:spChg chg="mod">
          <ac:chgData name="Alex Dalton" userId="f9bf18a0-cf80-42a1-834b-7f6447e57215" providerId="ADAL" clId="{E8BBCBD5-A750-472A-AD11-1AEADE9C1640}" dt="2025-01-28T12:47:32.862" v="77" actId="1076"/>
          <ac:spMkLst>
            <pc:docMk/>
            <pc:sldMk cId="0" sldId="256"/>
            <ac:spMk id="2051" creationId="{8D2F0386-7949-968E-3AF4-F0E0940C589B}"/>
          </ac:spMkLst>
        </pc:spChg>
        <pc:spChg chg="mod">
          <ac:chgData name="Alex Dalton" userId="f9bf18a0-cf80-42a1-834b-7f6447e57215" providerId="ADAL" clId="{E8BBCBD5-A750-472A-AD11-1AEADE9C1640}" dt="2025-01-28T13:15:31.995" v="941" actId="1076"/>
          <ac:spMkLst>
            <pc:docMk/>
            <pc:sldMk cId="0" sldId="256"/>
            <ac:spMk id="2052" creationId="{CF71BA7E-C6FE-C5C1-8D20-36098D76BD33}"/>
          </ac:spMkLst>
        </pc:spChg>
        <pc:picChg chg="add del mod">
          <ac:chgData name="Alex Dalton" userId="f9bf18a0-cf80-42a1-834b-7f6447e57215" providerId="ADAL" clId="{E8BBCBD5-A750-472A-AD11-1AEADE9C1640}" dt="2025-01-28T12:46:45.600" v="9" actId="478"/>
          <ac:picMkLst>
            <pc:docMk/>
            <pc:sldMk cId="0" sldId="256"/>
            <ac:picMk id="2" creationId="{DDF23049-BD3D-ABAE-4972-04FBF0C9AE26}"/>
          </ac:picMkLst>
        </pc:picChg>
      </pc:sldChg>
      <pc:sldChg chg="modSp mod">
        <pc:chgData name="Alex Dalton" userId="f9bf18a0-cf80-42a1-834b-7f6447e57215" providerId="ADAL" clId="{E8BBCBD5-A750-472A-AD11-1AEADE9C1640}" dt="2025-01-28T12:51:44.704" v="203" actId="20577"/>
        <pc:sldMkLst>
          <pc:docMk/>
          <pc:sldMk cId="0" sldId="258"/>
        </pc:sldMkLst>
        <pc:spChg chg="mod">
          <ac:chgData name="Alex Dalton" userId="f9bf18a0-cf80-42a1-834b-7f6447e57215" providerId="ADAL" clId="{E8BBCBD5-A750-472A-AD11-1AEADE9C1640}" dt="2025-01-28T12:51:44.704" v="203" actId="20577"/>
          <ac:spMkLst>
            <pc:docMk/>
            <pc:sldMk cId="0" sldId="258"/>
            <ac:spMk id="5124" creationId="{1114B8FC-7289-57F0-8FD6-E91E1DA1EAB3}"/>
          </ac:spMkLst>
        </pc:spChg>
      </pc:sldChg>
      <pc:sldChg chg="modSp mod">
        <pc:chgData name="Alex Dalton" userId="f9bf18a0-cf80-42a1-834b-7f6447e57215" providerId="ADAL" clId="{E8BBCBD5-A750-472A-AD11-1AEADE9C1640}" dt="2025-01-28T12:54:47.167" v="220" actId="20577"/>
        <pc:sldMkLst>
          <pc:docMk/>
          <pc:sldMk cId="0" sldId="270"/>
        </pc:sldMkLst>
        <pc:spChg chg="mod">
          <ac:chgData name="Alex Dalton" userId="f9bf18a0-cf80-42a1-834b-7f6447e57215" providerId="ADAL" clId="{E8BBCBD5-A750-472A-AD11-1AEADE9C1640}" dt="2025-01-28T12:54:47.167" v="220" actId="20577"/>
          <ac:spMkLst>
            <pc:docMk/>
            <pc:sldMk cId="0" sldId="270"/>
            <ac:spMk id="7172" creationId="{6D2D3934-AC87-C8F6-CDDA-36079D34DE2D}"/>
          </ac:spMkLst>
        </pc:spChg>
      </pc:sldChg>
      <pc:sldChg chg="modSp mod">
        <pc:chgData name="Alex Dalton" userId="f9bf18a0-cf80-42a1-834b-7f6447e57215" providerId="ADAL" clId="{E8BBCBD5-A750-472A-AD11-1AEADE9C1640}" dt="2025-01-28T12:54:31.206" v="213" actId="20577"/>
        <pc:sldMkLst>
          <pc:docMk/>
          <pc:sldMk cId="0" sldId="271"/>
        </pc:sldMkLst>
        <pc:spChg chg="mod">
          <ac:chgData name="Alex Dalton" userId="f9bf18a0-cf80-42a1-834b-7f6447e57215" providerId="ADAL" clId="{E8BBCBD5-A750-472A-AD11-1AEADE9C1640}" dt="2025-01-28T12:54:31.206" v="213" actId="20577"/>
          <ac:spMkLst>
            <pc:docMk/>
            <pc:sldMk cId="0" sldId="271"/>
            <ac:spMk id="6148" creationId="{9B922907-236E-3E44-8A9F-303B0A55719C}"/>
          </ac:spMkLst>
        </pc:spChg>
      </pc:sldChg>
      <pc:sldChg chg="modSp mod">
        <pc:chgData name="Alex Dalton" userId="f9bf18a0-cf80-42a1-834b-7f6447e57215" providerId="ADAL" clId="{E8BBCBD5-A750-472A-AD11-1AEADE9C1640}" dt="2025-01-28T12:56:43.002" v="490" actId="313"/>
        <pc:sldMkLst>
          <pc:docMk/>
          <pc:sldMk cId="0" sldId="272"/>
        </pc:sldMkLst>
        <pc:spChg chg="mod">
          <ac:chgData name="Alex Dalton" userId="f9bf18a0-cf80-42a1-834b-7f6447e57215" providerId="ADAL" clId="{E8BBCBD5-A750-472A-AD11-1AEADE9C1640}" dt="2025-01-28T12:56:25.844" v="460" actId="14100"/>
          <ac:spMkLst>
            <pc:docMk/>
            <pc:sldMk cId="0" sldId="272"/>
            <ac:spMk id="11267" creationId="{355A0595-5958-B1CB-DFD9-1F9A67F6DFC1}"/>
          </ac:spMkLst>
        </pc:spChg>
        <pc:spChg chg="mod">
          <ac:chgData name="Alex Dalton" userId="f9bf18a0-cf80-42a1-834b-7f6447e57215" providerId="ADAL" clId="{E8BBCBD5-A750-472A-AD11-1AEADE9C1640}" dt="2025-01-28T12:56:43.002" v="490" actId="313"/>
          <ac:spMkLst>
            <pc:docMk/>
            <pc:sldMk cId="0" sldId="272"/>
            <ac:spMk id="11268" creationId="{D1B8CD3C-B9DF-CBEA-A90F-F1FFA4EBF3DB}"/>
          </ac:spMkLst>
        </pc:spChg>
      </pc:sldChg>
      <pc:sldChg chg="modSp mod">
        <pc:chgData name="Alex Dalton" userId="f9bf18a0-cf80-42a1-834b-7f6447e57215" providerId="ADAL" clId="{E8BBCBD5-A750-472A-AD11-1AEADE9C1640}" dt="2025-01-28T13:14:22.411" v="938" actId="14100"/>
        <pc:sldMkLst>
          <pc:docMk/>
          <pc:sldMk cId="0" sldId="274"/>
        </pc:sldMkLst>
        <pc:spChg chg="mod">
          <ac:chgData name="Alex Dalton" userId="f9bf18a0-cf80-42a1-834b-7f6447e57215" providerId="ADAL" clId="{E8BBCBD5-A750-472A-AD11-1AEADE9C1640}" dt="2025-01-28T13:14:22.411" v="938" actId="14100"/>
          <ac:spMkLst>
            <pc:docMk/>
            <pc:sldMk cId="0" sldId="274"/>
            <ac:spMk id="9219" creationId="{6069BF04-163D-0ACF-2362-3B358D776D9C}"/>
          </ac:spMkLst>
        </pc:spChg>
        <pc:spChg chg="mod">
          <ac:chgData name="Alex Dalton" userId="f9bf18a0-cf80-42a1-834b-7f6447e57215" providerId="ADAL" clId="{E8BBCBD5-A750-472A-AD11-1AEADE9C1640}" dt="2025-01-28T13:14:18.335" v="936" actId="14100"/>
          <ac:spMkLst>
            <pc:docMk/>
            <pc:sldMk cId="0" sldId="274"/>
            <ac:spMk id="9220" creationId="{6902A0BA-1397-BB4B-19F3-EF25E90A175D}"/>
          </ac:spMkLst>
        </pc:spChg>
        <pc:spChg chg="mod">
          <ac:chgData name="Alex Dalton" userId="f9bf18a0-cf80-42a1-834b-7f6447e57215" providerId="ADAL" clId="{E8BBCBD5-A750-472A-AD11-1AEADE9C1640}" dt="2025-01-28T13:07:22.281" v="829" actId="1076"/>
          <ac:spMkLst>
            <pc:docMk/>
            <pc:sldMk cId="0" sldId="274"/>
            <ac:spMk id="9221" creationId="{21458A8F-58BE-551A-B661-807665D67EDA}"/>
          </ac:spMkLst>
        </pc:spChg>
        <pc:spChg chg="mod">
          <ac:chgData name="Alex Dalton" userId="f9bf18a0-cf80-42a1-834b-7f6447e57215" providerId="ADAL" clId="{E8BBCBD5-A750-472A-AD11-1AEADE9C1640}" dt="2025-01-28T13:07:22.281" v="829" actId="1076"/>
          <ac:spMkLst>
            <pc:docMk/>
            <pc:sldMk cId="0" sldId="274"/>
            <ac:spMk id="9222" creationId="{9A2B29A6-35E3-FAAD-EB05-81D60CD53009}"/>
          </ac:spMkLst>
        </pc:spChg>
      </pc:sldChg>
      <pc:sldChg chg="modSp mod">
        <pc:chgData name="Alex Dalton" userId="f9bf18a0-cf80-42a1-834b-7f6447e57215" providerId="ADAL" clId="{E8BBCBD5-A750-472A-AD11-1AEADE9C1640}" dt="2025-01-28T13:06:02.343" v="752" actId="1076"/>
        <pc:sldMkLst>
          <pc:docMk/>
          <pc:sldMk cId="0" sldId="276"/>
        </pc:sldMkLst>
        <pc:spChg chg="mod">
          <ac:chgData name="Alex Dalton" userId="f9bf18a0-cf80-42a1-834b-7f6447e57215" providerId="ADAL" clId="{E8BBCBD5-A750-472A-AD11-1AEADE9C1640}" dt="2025-01-28T13:06:00.600" v="751" actId="1076"/>
          <ac:spMkLst>
            <pc:docMk/>
            <pc:sldMk cId="0" sldId="276"/>
            <ac:spMk id="13315" creationId="{1BD3DC70-1B06-796E-FD46-157D0768D3AB}"/>
          </ac:spMkLst>
        </pc:spChg>
        <pc:spChg chg="mod">
          <ac:chgData name="Alex Dalton" userId="f9bf18a0-cf80-42a1-834b-7f6447e57215" providerId="ADAL" clId="{E8BBCBD5-A750-472A-AD11-1AEADE9C1640}" dt="2025-01-28T13:06:02.343" v="752" actId="1076"/>
          <ac:spMkLst>
            <pc:docMk/>
            <pc:sldMk cId="0" sldId="276"/>
            <ac:spMk id="13316" creationId="{AD19EBA1-1952-5D8E-F2C2-8443E9D3F18D}"/>
          </ac:spMkLst>
        </pc:spChg>
      </pc:sldChg>
      <pc:sldChg chg="modSp mod">
        <pc:chgData name="Alex Dalton" userId="f9bf18a0-cf80-42a1-834b-7f6447e57215" providerId="ADAL" clId="{E8BBCBD5-A750-472A-AD11-1AEADE9C1640}" dt="2025-01-28T13:15:09.112" v="939" actId="113"/>
        <pc:sldMkLst>
          <pc:docMk/>
          <pc:sldMk cId="0" sldId="282"/>
        </pc:sldMkLst>
        <pc:spChg chg="mod">
          <ac:chgData name="Alex Dalton" userId="f9bf18a0-cf80-42a1-834b-7f6447e57215" providerId="ADAL" clId="{E8BBCBD5-A750-472A-AD11-1AEADE9C1640}" dt="2025-01-28T13:15:09.112" v="939" actId="113"/>
          <ac:spMkLst>
            <pc:docMk/>
            <pc:sldMk cId="0" sldId="282"/>
            <ac:spMk id="20484" creationId="{DF1B285A-BD53-2737-16ED-4654D1E925BA}"/>
          </ac:spMkLst>
        </pc:spChg>
      </pc:sldChg>
      <pc:sldChg chg="del">
        <pc:chgData name="Alex Dalton" userId="f9bf18a0-cf80-42a1-834b-7f6447e57215" providerId="ADAL" clId="{E8BBCBD5-A750-472A-AD11-1AEADE9C1640}" dt="2025-01-28T13:03:56.579" v="591" actId="47"/>
        <pc:sldMkLst>
          <pc:docMk/>
          <pc:sldMk cId="1830803898" sldId="286"/>
        </pc:sldMkLst>
      </pc:sldChg>
      <pc:sldChg chg="addSp delSp modSp new mod">
        <pc:chgData name="Alex Dalton" userId="f9bf18a0-cf80-42a1-834b-7f6447e57215" providerId="ADAL" clId="{E8BBCBD5-A750-472A-AD11-1AEADE9C1640}" dt="2025-01-28T12:57:51.357" v="513" actId="732"/>
        <pc:sldMkLst>
          <pc:docMk/>
          <pc:sldMk cId="314961595" sldId="287"/>
        </pc:sldMkLst>
        <pc:spChg chg="del">
          <ac:chgData name="Alex Dalton" userId="f9bf18a0-cf80-42a1-834b-7f6447e57215" providerId="ADAL" clId="{E8BBCBD5-A750-472A-AD11-1AEADE9C1640}" dt="2025-01-28T12:56:51.229" v="492" actId="478"/>
          <ac:spMkLst>
            <pc:docMk/>
            <pc:sldMk cId="314961595" sldId="287"/>
            <ac:spMk id="2" creationId="{9C9069E8-0555-8641-5340-5E492057AB83}"/>
          </ac:spMkLst>
        </pc:spChg>
        <pc:spChg chg="del">
          <ac:chgData name="Alex Dalton" userId="f9bf18a0-cf80-42a1-834b-7f6447e57215" providerId="ADAL" clId="{E8BBCBD5-A750-472A-AD11-1AEADE9C1640}" dt="2025-01-28T12:56:51.229" v="492" actId="478"/>
          <ac:spMkLst>
            <pc:docMk/>
            <pc:sldMk cId="314961595" sldId="287"/>
            <ac:spMk id="3" creationId="{2C77825A-E18D-39DB-5869-D00B62191722}"/>
          </ac:spMkLst>
        </pc:spChg>
        <pc:picChg chg="add mod">
          <ac:chgData name="Alex Dalton" userId="f9bf18a0-cf80-42a1-834b-7f6447e57215" providerId="ADAL" clId="{E8BBCBD5-A750-472A-AD11-1AEADE9C1640}" dt="2025-01-28T12:57:51.357" v="513" actId="732"/>
          <ac:picMkLst>
            <pc:docMk/>
            <pc:sldMk cId="314961595" sldId="287"/>
            <ac:picMk id="4" creationId="{8A623B46-5F8C-5869-DD51-6720EC809758}"/>
          </ac:picMkLst>
        </pc:picChg>
        <pc:picChg chg="add mod">
          <ac:chgData name="Alex Dalton" userId="f9bf18a0-cf80-42a1-834b-7f6447e57215" providerId="ADAL" clId="{E8BBCBD5-A750-472A-AD11-1AEADE9C1640}" dt="2025-01-28T12:57:28.940" v="507" actId="1076"/>
          <ac:picMkLst>
            <pc:docMk/>
            <pc:sldMk cId="314961595" sldId="287"/>
            <ac:picMk id="5" creationId="{ADEE2A44-33BA-BBBF-0CDF-65291C22C7F4}"/>
          </ac:picMkLst>
        </pc:picChg>
      </pc:sldChg>
      <pc:sldChg chg="addSp delSp modSp new mod">
        <pc:chgData name="Alex Dalton" userId="f9bf18a0-cf80-42a1-834b-7f6447e57215" providerId="ADAL" clId="{E8BBCBD5-A750-472A-AD11-1AEADE9C1640}" dt="2025-01-28T13:00:07.262" v="544" actId="732"/>
        <pc:sldMkLst>
          <pc:docMk/>
          <pc:sldMk cId="1521303230" sldId="288"/>
        </pc:sldMkLst>
        <pc:spChg chg="del">
          <ac:chgData name="Alex Dalton" userId="f9bf18a0-cf80-42a1-834b-7f6447e57215" providerId="ADAL" clId="{E8BBCBD5-A750-472A-AD11-1AEADE9C1640}" dt="2025-01-28T12:58:15.438" v="515" actId="478"/>
          <ac:spMkLst>
            <pc:docMk/>
            <pc:sldMk cId="1521303230" sldId="288"/>
            <ac:spMk id="2" creationId="{5E8668B5-3910-40FF-CD1A-91E9ADA8B98D}"/>
          </ac:spMkLst>
        </pc:spChg>
        <pc:spChg chg="del">
          <ac:chgData name="Alex Dalton" userId="f9bf18a0-cf80-42a1-834b-7f6447e57215" providerId="ADAL" clId="{E8BBCBD5-A750-472A-AD11-1AEADE9C1640}" dt="2025-01-28T12:58:15.438" v="515" actId="478"/>
          <ac:spMkLst>
            <pc:docMk/>
            <pc:sldMk cId="1521303230" sldId="288"/>
            <ac:spMk id="3" creationId="{CF628C16-16EF-68DB-1588-47625693A1CF}"/>
          </ac:spMkLst>
        </pc:spChg>
        <pc:picChg chg="add mod">
          <ac:chgData name="Alex Dalton" userId="f9bf18a0-cf80-42a1-834b-7f6447e57215" providerId="ADAL" clId="{E8BBCBD5-A750-472A-AD11-1AEADE9C1640}" dt="2025-01-28T12:59:11.053" v="529" actId="732"/>
          <ac:picMkLst>
            <pc:docMk/>
            <pc:sldMk cId="1521303230" sldId="288"/>
            <ac:picMk id="4" creationId="{A5784948-1C9A-D371-D991-390B8B512CB7}"/>
          </ac:picMkLst>
        </pc:picChg>
        <pc:picChg chg="add mod">
          <ac:chgData name="Alex Dalton" userId="f9bf18a0-cf80-42a1-834b-7f6447e57215" providerId="ADAL" clId="{E8BBCBD5-A750-472A-AD11-1AEADE9C1640}" dt="2025-01-28T12:59:57.485" v="540" actId="1076"/>
          <ac:picMkLst>
            <pc:docMk/>
            <pc:sldMk cId="1521303230" sldId="288"/>
            <ac:picMk id="5" creationId="{39652201-9B07-5868-8759-BA720910F6CC}"/>
          </ac:picMkLst>
        </pc:picChg>
        <pc:picChg chg="add mod modCrop">
          <ac:chgData name="Alex Dalton" userId="f9bf18a0-cf80-42a1-834b-7f6447e57215" providerId="ADAL" clId="{E8BBCBD5-A750-472A-AD11-1AEADE9C1640}" dt="2025-01-28T13:00:07.262" v="544" actId="732"/>
          <ac:picMkLst>
            <pc:docMk/>
            <pc:sldMk cId="1521303230" sldId="288"/>
            <ac:picMk id="6" creationId="{1FDF6AAD-8745-A282-2896-CDC9449EC957}"/>
          </ac:picMkLst>
        </pc:picChg>
        <pc:picChg chg="add mod">
          <ac:chgData name="Alex Dalton" userId="f9bf18a0-cf80-42a1-834b-7f6447e57215" providerId="ADAL" clId="{E8BBCBD5-A750-472A-AD11-1AEADE9C1640}" dt="2025-01-28T12:59:45.462" v="536" actId="14100"/>
          <ac:picMkLst>
            <pc:docMk/>
            <pc:sldMk cId="1521303230" sldId="288"/>
            <ac:picMk id="7" creationId="{4CAB070A-8E2A-FAB8-674C-27B5E373620C}"/>
          </ac:picMkLst>
        </pc:picChg>
      </pc:sldChg>
    </pc:docChg>
  </pc:docChgLst>
  <pc:docChgLst>
    <pc:chgData name="Alex Dalton" userId="f9bf18a0-cf80-42a1-834b-7f6447e57215" providerId="ADAL" clId="{AD69D558-CA0E-43F0-B17B-40B1C127A7D6}"/>
    <pc:docChg chg="custSel addSld delSld modSld sldOrd">
      <pc:chgData name="Alex Dalton" userId="f9bf18a0-cf80-42a1-834b-7f6447e57215" providerId="ADAL" clId="{AD69D558-CA0E-43F0-B17B-40B1C127A7D6}" dt="2024-04-24T14:01:49.911" v="698" actId="20577"/>
      <pc:docMkLst>
        <pc:docMk/>
      </pc:docMkLst>
      <pc:sldChg chg="modSp mod">
        <pc:chgData name="Alex Dalton" userId="f9bf18a0-cf80-42a1-834b-7f6447e57215" providerId="ADAL" clId="{AD69D558-CA0E-43F0-B17B-40B1C127A7D6}" dt="2024-04-24T13:07:01.892" v="525" actId="20577"/>
        <pc:sldMkLst>
          <pc:docMk/>
          <pc:sldMk cId="0" sldId="258"/>
        </pc:sldMkLst>
      </pc:sldChg>
      <pc:sldChg chg="modSp mod ord">
        <pc:chgData name="Alex Dalton" userId="f9bf18a0-cf80-42a1-834b-7f6447e57215" providerId="ADAL" clId="{AD69D558-CA0E-43F0-B17B-40B1C127A7D6}" dt="2024-04-24T13:22:07.314" v="595"/>
        <pc:sldMkLst>
          <pc:docMk/>
          <pc:sldMk cId="0" sldId="267"/>
        </pc:sldMkLst>
      </pc:sldChg>
      <pc:sldChg chg="modSp mod">
        <pc:chgData name="Alex Dalton" userId="f9bf18a0-cf80-42a1-834b-7f6447e57215" providerId="ADAL" clId="{AD69D558-CA0E-43F0-B17B-40B1C127A7D6}" dt="2024-04-24T13:01:25.163" v="417" actId="20577"/>
        <pc:sldMkLst>
          <pc:docMk/>
          <pc:sldMk cId="0" sldId="272"/>
        </pc:sldMkLst>
      </pc:sldChg>
      <pc:sldChg chg="modSp mod">
        <pc:chgData name="Alex Dalton" userId="f9bf18a0-cf80-42a1-834b-7f6447e57215" providerId="ADAL" clId="{AD69D558-CA0E-43F0-B17B-40B1C127A7D6}" dt="2024-04-24T14:01:49.911" v="698" actId="20577"/>
        <pc:sldMkLst>
          <pc:docMk/>
          <pc:sldMk cId="0" sldId="273"/>
        </pc:sldMkLst>
      </pc:sldChg>
      <pc:sldChg chg="modSp mod">
        <pc:chgData name="Alex Dalton" userId="f9bf18a0-cf80-42a1-834b-7f6447e57215" providerId="ADAL" clId="{AD69D558-CA0E-43F0-B17B-40B1C127A7D6}" dt="2024-04-24T13:00:05.497" v="290" actId="20577"/>
        <pc:sldMkLst>
          <pc:docMk/>
          <pc:sldMk cId="0" sldId="274"/>
        </pc:sldMkLst>
      </pc:sldChg>
      <pc:sldChg chg="del">
        <pc:chgData name="Alex Dalton" userId="f9bf18a0-cf80-42a1-834b-7f6447e57215" providerId="ADAL" clId="{AD69D558-CA0E-43F0-B17B-40B1C127A7D6}" dt="2024-04-24T13:08:56.382" v="529" actId="47"/>
        <pc:sldMkLst>
          <pc:docMk/>
          <pc:sldMk cId="0" sldId="283"/>
        </pc:sldMkLst>
      </pc:sldChg>
      <pc:sldChg chg="delSp">
        <pc:chgData name="Alex Dalton" userId="f9bf18a0-cf80-42a1-834b-7f6447e57215" providerId="ADAL" clId="{AD69D558-CA0E-43F0-B17B-40B1C127A7D6}" dt="2024-04-24T13:02:12.610" v="418" actId="478"/>
        <pc:sldMkLst>
          <pc:docMk/>
          <pc:sldMk cId="0" sldId="284"/>
        </pc:sldMkLst>
      </pc:sldChg>
      <pc:sldChg chg="add ord">
        <pc:chgData name="Alex Dalton" userId="f9bf18a0-cf80-42a1-834b-7f6447e57215" providerId="ADAL" clId="{AD69D558-CA0E-43F0-B17B-40B1C127A7D6}" dt="2024-04-24T13:08:54.923" v="528"/>
        <pc:sldMkLst>
          <pc:docMk/>
          <pc:sldMk cId="2864032298" sldId="285"/>
        </pc:sldMkLst>
      </pc:sldChg>
      <pc:sldChg chg="modSp new mod">
        <pc:chgData name="Alex Dalton" userId="f9bf18a0-cf80-42a1-834b-7f6447e57215" providerId="ADAL" clId="{AD69D558-CA0E-43F0-B17B-40B1C127A7D6}" dt="2024-04-24T13:22:54.289" v="610" actId="20577"/>
        <pc:sldMkLst>
          <pc:docMk/>
          <pc:sldMk cId="1830803898" sldId="286"/>
        </pc:sldMkLst>
      </pc:sldChg>
    </pc:docChg>
  </pc:docChgLst>
  <pc:docChgLst>
    <pc:chgData name="Colin Hawk" userId="S::chawk@stewardsacademy.org::41dd9e6a-c326-41b9-bd76-b8834de8f7e0" providerId="AD" clId="Web-{28B578FD-2A9D-A025-4CF5-C6443281CC38}"/>
    <pc:docChg chg="modSld">
      <pc:chgData name="Colin Hawk" userId="S::chawk@stewardsacademy.org::41dd9e6a-c326-41b9-bd76-b8834de8f7e0" providerId="AD" clId="Web-{28B578FD-2A9D-A025-4CF5-C6443281CC38}" dt="2025-02-06T10:11:15.620" v="2" actId="20577"/>
      <pc:docMkLst>
        <pc:docMk/>
      </pc:docMkLst>
      <pc:sldChg chg="modSp">
        <pc:chgData name="Colin Hawk" userId="S::chawk@stewardsacademy.org::41dd9e6a-c326-41b9-bd76-b8834de8f7e0" providerId="AD" clId="Web-{28B578FD-2A9D-A025-4CF5-C6443281CC38}" dt="2025-02-06T10:11:15.620" v="2" actId="20577"/>
        <pc:sldMkLst>
          <pc:docMk/>
          <pc:sldMk cId="0" sldId="282"/>
        </pc:sldMkLst>
        <pc:spChg chg="mod">
          <ac:chgData name="Colin Hawk" userId="S::chawk@stewardsacademy.org::41dd9e6a-c326-41b9-bd76-b8834de8f7e0" providerId="AD" clId="Web-{28B578FD-2A9D-A025-4CF5-C6443281CC38}" dt="2025-02-06T10:11:15.620" v="2" actId="20577"/>
          <ac:spMkLst>
            <pc:docMk/>
            <pc:sldMk cId="0" sldId="282"/>
            <ac:spMk id="20484" creationId="{DF1B285A-BD53-2737-16ED-4654D1E925B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3B84AC-502C-4A0A-954F-6BE52714CF4D}" type="datetimeFigureOut">
              <a:rPr lang="en-GB" smtClean="0"/>
              <a:t>06/02/2025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4F27CD-A864-4B75-A093-E44478B3E7C4}" type="slidenum">
              <a:rPr lang="en-GB" smtClean="0"/>
              <a:t>‹#›</a:t>
            </a:fld>
            <a:endParaRPr lang="en-GB"/>
          </a:p>
        </p:txBody>
      </p:sp>
    </p:spTree>
    <p:extLst>
      <p:ext uri="{BB962C8B-B14F-4D97-AF65-F5344CB8AC3E}">
        <p14:creationId xmlns:p14="http://schemas.microsoft.com/office/powerpoint/2010/main" val="2074536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4F27CD-A864-4B75-A093-E44478B3E7C4}" type="slidenum">
              <a:rPr lang="en-GB" smtClean="0"/>
              <a:t>10</a:t>
            </a:fld>
            <a:endParaRPr lang="en-GB"/>
          </a:p>
        </p:txBody>
      </p:sp>
    </p:spTree>
    <p:extLst>
      <p:ext uri="{BB962C8B-B14F-4D97-AF65-F5344CB8AC3E}">
        <p14:creationId xmlns:p14="http://schemas.microsoft.com/office/powerpoint/2010/main" val="2302064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660EA7E6-1115-4FDF-919F-74F7ECB6F90C}" type="slidenum">
              <a:rPr lang="en-US" altLang="en-US" smtClean="0"/>
              <a:pPr>
                <a:defRPr/>
              </a:pPr>
              <a:t>‹#›</a:t>
            </a:fld>
            <a:endParaRPr lang="en-US" altLang="en-US"/>
          </a:p>
        </p:txBody>
      </p:sp>
    </p:spTree>
    <p:extLst>
      <p:ext uri="{BB962C8B-B14F-4D97-AF65-F5344CB8AC3E}">
        <p14:creationId xmlns:p14="http://schemas.microsoft.com/office/powerpoint/2010/main" val="2520418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91F862CC-F4F5-44C3-B343-92834E26C566}" type="slidenum">
              <a:rPr lang="en-US" altLang="en-US" smtClean="0"/>
              <a:pPr>
                <a:defRPr/>
              </a:pPr>
              <a:t>‹#›</a:t>
            </a:fld>
            <a:endParaRPr lang="en-US" altLang="en-US"/>
          </a:p>
        </p:txBody>
      </p:sp>
    </p:spTree>
    <p:extLst>
      <p:ext uri="{BB962C8B-B14F-4D97-AF65-F5344CB8AC3E}">
        <p14:creationId xmlns:p14="http://schemas.microsoft.com/office/powerpoint/2010/main" val="1832233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36F3A211-06BD-4FCF-B506-48E926F1B31A}" type="slidenum">
              <a:rPr lang="en-US" altLang="en-US" smtClean="0"/>
              <a:pPr>
                <a:defRPr/>
              </a:pPr>
              <a:t>‹#›</a:t>
            </a:fld>
            <a:endParaRPr lang="en-US" altLang="en-US"/>
          </a:p>
        </p:txBody>
      </p:sp>
    </p:spTree>
    <p:extLst>
      <p:ext uri="{BB962C8B-B14F-4D97-AF65-F5344CB8AC3E}">
        <p14:creationId xmlns:p14="http://schemas.microsoft.com/office/powerpoint/2010/main" val="3096984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998363F0-B2CF-4CE6-97F0-86CAF51E3ACC}" type="slidenum">
              <a:rPr lang="en-US" altLang="en-US" smtClean="0"/>
              <a:pPr>
                <a:defRPr/>
              </a:pPr>
              <a:t>‹#›</a:t>
            </a:fld>
            <a:endParaRPr lang="en-US" altLang="en-US"/>
          </a:p>
        </p:txBody>
      </p:sp>
    </p:spTree>
    <p:extLst>
      <p:ext uri="{BB962C8B-B14F-4D97-AF65-F5344CB8AC3E}">
        <p14:creationId xmlns:p14="http://schemas.microsoft.com/office/powerpoint/2010/main" val="1433810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A92E58AB-6B11-4604-B9FE-F35AE93374BB}" type="slidenum">
              <a:rPr lang="en-US" altLang="en-US" smtClean="0"/>
              <a:pPr>
                <a:defRPr/>
              </a:pPr>
              <a:t>‹#›</a:t>
            </a:fld>
            <a:endParaRPr lang="en-US" altLang="en-US"/>
          </a:p>
        </p:txBody>
      </p:sp>
    </p:spTree>
    <p:extLst>
      <p:ext uri="{BB962C8B-B14F-4D97-AF65-F5344CB8AC3E}">
        <p14:creationId xmlns:p14="http://schemas.microsoft.com/office/powerpoint/2010/main" val="4149910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D1E6EA3F-2A4E-4CB0-A32C-4E827FEA08EC}" type="slidenum">
              <a:rPr lang="en-US" altLang="en-US" smtClean="0"/>
              <a:pPr>
                <a:defRPr/>
              </a:pPr>
              <a:t>‹#›</a:t>
            </a:fld>
            <a:endParaRPr lang="en-US" altLang="en-US"/>
          </a:p>
        </p:txBody>
      </p:sp>
    </p:spTree>
    <p:extLst>
      <p:ext uri="{BB962C8B-B14F-4D97-AF65-F5344CB8AC3E}">
        <p14:creationId xmlns:p14="http://schemas.microsoft.com/office/powerpoint/2010/main" val="7787037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en-US"/>
          </a:p>
        </p:txBody>
      </p:sp>
      <p:sp>
        <p:nvSpPr>
          <p:cNvPr id="3" name="Footer Placeholder 2"/>
          <p:cNvSpPr>
            <a:spLocks noGrp="1"/>
          </p:cNvSpPr>
          <p:nvPr>
            <p:ph type="ftr" sz="quarter" idx="11"/>
          </p:nvPr>
        </p:nvSpPr>
        <p:spPr/>
        <p:txBody>
          <a:bodyPr/>
          <a:lstStyle/>
          <a:p>
            <a:pPr>
              <a:defRPr/>
            </a:pPr>
            <a:endParaRPr lang="en-US" altLang="en-US"/>
          </a:p>
        </p:txBody>
      </p:sp>
      <p:sp>
        <p:nvSpPr>
          <p:cNvPr id="4" name="Slide Number Placeholder 3"/>
          <p:cNvSpPr>
            <a:spLocks noGrp="1"/>
          </p:cNvSpPr>
          <p:nvPr>
            <p:ph type="sldNum" sz="quarter" idx="12"/>
          </p:nvPr>
        </p:nvSpPr>
        <p:spPr/>
        <p:txBody>
          <a:bodyPr/>
          <a:lstStyle/>
          <a:p>
            <a:pPr>
              <a:defRPr/>
            </a:pPr>
            <a:fld id="{51614A6F-D462-477F-8E3E-06F2F442D91F}" type="slidenum">
              <a:rPr lang="en-US" altLang="en-US" smtClean="0"/>
              <a:pPr>
                <a:defRPr/>
              </a:pPr>
              <a:t>‹#›</a:t>
            </a:fld>
            <a:endParaRPr lang="en-US" altLang="en-US"/>
          </a:p>
        </p:txBody>
      </p:sp>
    </p:spTree>
    <p:extLst>
      <p:ext uri="{BB962C8B-B14F-4D97-AF65-F5344CB8AC3E}">
        <p14:creationId xmlns:p14="http://schemas.microsoft.com/office/powerpoint/2010/main" val="33853337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BFD1A8CD-C191-42D2-B103-6F374736F890}" type="slidenum">
              <a:rPr lang="en-US" altLang="en-US" smtClean="0"/>
              <a:pPr>
                <a:defRPr/>
              </a:pPr>
              <a:t>‹#›</a:t>
            </a:fld>
            <a:endParaRPr lang="en-US" altLang="en-US"/>
          </a:p>
        </p:txBody>
      </p:sp>
    </p:spTree>
    <p:extLst>
      <p:ext uri="{BB962C8B-B14F-4D97-AF65-F5344CB8AC3E}">
        <p14:creationId xmlns:p14="http://schemas.microsoft.com/office/powerpoint/2010/main" val="824206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E9B7EF9C-1FEE-4036-BFFA-3812C62C4072}" type="slidenum">
              <a:rPr lang="en-US" altLang="en-US" smtClean="0"/>
              <a:pPr>
                <a:defRPr/>
              </a:pPr>
              <a:t>‹#›</a:t>
            </a:fld>
            <a:endParaRPr lang="en-US" altLang="en-US"/>
          </a:p>
        </p:txBody>
      </p:sp>
    </p:spTree>
    <p:extLst>
      <p:ext uri="{BB962C8B-B14F-4D97-AF65-F5344CB8AC3E}">
        <p14:creationId xmlns:p14="http://schemas.microsoft.com/office/powerpoint/2010/main" val="387207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583307E0-33EB-4BE2-80B7-76C33DBB2CA8}" type="slidenum">
              <a:rPr lang="en-US" altLang="en-US" smtClean="0"/>
              <a:pPr>
                <a:defRPr/>
              </a:pPr>
              <a:t>‹#›</a:t>
            </a:fld>
            <a:endParaRPr lang="en-US" altLang="en-US"/>
          </a:p>
        </p:txBody>
      </p:sp>
    </p:spTree>
    <p:extLst>
      <p:ext uri="{BB962C8B-B14F-4D97-AF65-F5344CB8AC3E}">
        <p14:creationId xmlns:p14="http://schemas.microsoft.com/office/powerpoint/2010/main" val="330252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EA9E850F-57F3-450F-9A57-0220622A16B3}" type="slidenum">
              <a:rPr lang="en-US" altLang="en-US" smtClean="0"/>
              <a:pPr>
                <a:defRPr/>
              </a:pPr>
              <a:t>‹#›</a:t>
            </a:fld>
            <a:endParaRPr lang="en-US" altLang="en-US"/>
          </a:p>
        </p:txBody>
      </p:sp>
    </p:spTree>
    <p:extLst>
      <p:ext uri="{BB962C8B-B14F-4D97-AF65-F5344CB8AC3E}">
        <p14:creationId xmlns:p14="http://schemas.microsoft.com/office/powerpoint/2010/main" val="2946534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DEDF647-92E8-4802-8AD5-06F6E79B0C90}" type="slidenum">
              <a:rPr lang="en-US" altLang="en-US" smtClean="0"/>
              <a:pPr>
                <a:defRPr/>
              </a:pPr>
              <a:t>‹#›</a:t>
            </a:fld>
            <a:endParaRPr lang="en-US" altLang="en-US"/>
          </a:p>
        </p:txBody>
      </p:sp>
    </p:spTree>
    <p:extLst>
      <p:ext uri="{BB962C8B-B14F-4D97-AF65-F5344CB8AC3E}">
        <p14:creationId xmlns:p14="http://schemas.microsoft.com/office/powerpoint/2010/main" val="35156334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nstgroup.co.uk/locate-my-trip-app"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AutoShape 5">
            <a:extLst>
              <a:ext uri="{FF2B5EF4-FFF2-40B4-BE49-F238E27FC236}">
                <a16:creationId xmlns:a16="http://schemas.microsoft.com/office/drawing/2014/main" id="{8D2F0386-7949-968E-3AF4-F0E0940C589B}"/>
              </a:ext>
            </a:extLst>
          </p:cNvPr>
          <p:cNvSpPr>
            <a:spLocks noChangeArrowheads="1"/>
          </p:cNvSpPr>
          <p:nvPr/>
        </p:nvSpPr>
        <p:spPr bwMode="auto">
          <a:xfrm>
            <a:off x="1200151" y="5027023"/>
            <a:ext cx="8856663" cy="1441450"/>
          </a:xfrm>
          <a:prstGeom prst="roundRect">
            <a:avLst>
              <a:gd name="adj" fmla="val 1292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2052" name="Text Box 6">
            <a:extLst>
              <a:ext uri="{FF2B5EF4-FFF2-40B4-BE49-F238E27FC236}">
                <a16:creationId xmlns:a16="http://schemas.microsoft.com/office/drawing/2014/main" id="{CF71BA7E-C6FE-C5C1-8D20-36098D76BD33}"/>
              </a:ext>
            </a:extLst>
          </p:cNvPr>
          <p:cNvSpPr txBox="1">
            <a:spLocks noChangeArrowheads="1"/>
          </p:cNvSpPr>
          <p:nvPr/>
        </p:nvSpPr>
        <p:spPr bwMode="auto">
          <a:xfrm>
            <a:off x="1524000" y="5209139"/>
            <a:ext cx="820896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000" b="1" dirty="0">
                <a:solidFill>
                  <a:srgbClr val="5B6270"/>
                </a:solidFill>
                <a:latin typeface="Tenorite" panose="00000500000000000000" pitchFamily="2" charset="0"/>
              </a:rPr>
              <a:t>Year 10 History Trip to Berlin</a:t>
            </a:r>
          </a:p>
          <a:p>
            <a:pPr eaLnBrk="1" hangingPunct="1">
              <a:spcBef>
                <a:spcPct val="0"/>
              </a:spcBef>
              <a:buFontTx/>
              <a:buNone/>
            </a:pPr>
            <a:r>
              <a:rPr lang="en-GB" altLang="en-US" sz="2400" dirty="0">
                <a:solidFill>
                  <a:srgbClr val="5B6270"/>
                </a:solidFill>
                <a:latin typeface="Tenorite" panose="00000500000000000000" pitchFamily="2" charset="0"/>
              </a:rPr>
              <a:t>Monday 10 March 2025 – Thursday 13 March 2025</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AutoShape 5">
            <a:extLst>
              <a:ext uri="{FF2B5EF4-FFF2-40B4-BE49-F238E27FC236}">
                <a16:creationId xmlns:a16="http://schemas.microsoft.com/office/drawing/2014/main" id="{3C2A3A22-0043-FF6B-8584-52EBA83BCFBD}"/>
              </a:ext>
            </a:extLst>
          </p:cNvPr>
          <p:cNvSpPr>
            <a:spLocks noChangeArrowheads="1"/>
          </p:cNvSpPr>
          <p:nvPr/>
        </p:nvSpPr>
        <p:spPr bwMode="auto">
          <a:xfrm>
            <a:off x="3906838" y="2695576"/>
            <a:ext cx="1541462" cy="804863"/>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4100" name="Text Box 6">
            <a:extLst>
              <a:ext uri="{FF2B5EF4-FFF2-40B4-BE49-F238E27FC236}">
                <a16:creationId xmlns:a16="http://schemas.microsoft.com/office/drawing/2014/main" id="{C4832A56-FBAF-E88C-FFB6-92CE93075B2C}"/>
              </a:ext>
            </a:extLst>
          </p:cNvPr>
          <p:cNvSpPr txBox="1">
            <a:spLocks noChangeArrowheads="1"/>
          </p:cNvSpPr>
          <p:nvPr/>
        </p:nvSpPr>
        <p:spPr bwMode="auto">
          <a:xfrm>
            <a:off x="3919538" y="2765426"/>
            <a:ext cx="1541462"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Why are we going?</a:t>
            </a:r>
            <a:endParaRPr lang="en-US" altLang="en-US" sz="1800">
              <a:solidFill>
                <a:srgbClr val="5B6270"/>
              </a:solidFill>
              <a:latin typeface="Tenorite" panose="00000500000000000000" pitchFamily="2" charset="0"/>
            </a:endParaRPr>
          </a:p>
        </p:txBody>
      </p:sp>
      <p:sp>
        <p:nvSpPr>
          <p:cNvPr id="4101" name="AutoShape 7">
            <a:extLst>
              <a:ext uri="{FF2B5EF4-FFF2-40B4-BE49-F238E27FC236}">
                <a16:creationId xmlns:a16="http://schemas.microsoft.com/office/drawing/2014/main" id="{EA478E63-CE52-2B8D-6252-1FB19FCA797D}"/>
              </a:ext>
            </a:extLst>
          </p:cNvPr>
          <p:cNvSpPr>
            <a:spLocks noChangeArrowheads="1"/>
          </p:cNvSpPr>
          <p:nvPr/>
        </p:nvSpPr>
        <p:spPr bwMode="auto">
          <a:xfrm>
            <a:off x="2566988" y="4975226"/>
            <a:ext cx="1873250" cy="830263"/>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4102" name="Text Box 8">
            <a:extLst>
              <a:ext uri="{FF2B5EF4-FFF2-40B4-BE49-F238E27FC236}">
                <a16:creationId xmlns:a16="http://schemas.microsoft.com/office/drawing/2014/main" id="{78BDAF4A-E88B-23C3-D96B-8A3CF1C53FB7}"/>
              </a:ext>
            </a:extLst>
          </p:cNvPr>
          <p:cNvSpPr txBox="1">
            <a:spLocks noChangeArrowheads="1"/>
          </p:cNvSpPr>
          <p:nvPr/>
        </p:nvSpPr>
        <p:spPr bwMode="auto">
          <a:xfrm>
            <a:off x="2598739" y="5076825"/>
            <a:ext cx="18002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What will we see &amp; do?</a:t>
            </a:r>
            <a:endParaRPr lang="en-US" altLang="en-US" sz="1800">
              <a:solidFill>
                <a:srgbClr val="5B6270"/>
              </a:solidFill>
              <a:latin typeface="Tenorite" panose="00000500000000000000" pitchFamily="2" charset="0"/>
            </a:endParaRPr>
          </a:p>
        </p:txBody>
      </p:sp>
      <p:sp>
        <p:nvSpPr>
          <p:cNvPr id="4103" name="Freeform 12">
            <a:extLst>
              <a:ext uri="{FF2B5EF4-FFF2-40B4-BE49-F238E27FC236}">
                <a16:creationId xmlns:a16="http://schemas.microsoft.com/office/drawing/2014/main" id="{727CADB3-9347-BF32-A157-96A6C970DEE9}"/>
              </a:ext>
            </a:extLst>
          </p:cNvPr>
          <p:cNvSpPr>
            <a:spLocks/>
          </p:cNvSpPr>
          <p:nvPr/>
        </p:nvSpPr>
        <p:spPr bwMode="auto">
          <a:xfrm>
            <a:off x="4367214" y="3500439"/>
            <a:ext cx="288925" cy="1512887"/>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104" name="Freeform 13">
            <a:extLst>
              <a:ext uri="{FF2B5EF4-FFF2-40B4-BE49-F238E27FC236}">
                <a16:creationId xmlns:a16="http://schemas.microsoft.com/office/drawing/2014/main" id="{F6D803B3-0015-C707-847B-856DE674F871}"/>
              </a:ext>
            </a:extLst>
          </p:cNvPr>
          <p:cNvSpPr>
            <a:spLocks/>
          </p:cNvSpPr>
          <p:nvPr/>
        </p:nvSpPr>
        <p:spPr bwMode="auto">
          <a:xfrm>
            <a:off x="4295776" y="5805488"/>
            <a:ext cx="2447925" cy="647700"/>
          </a:xfrm>
          <a:custGeom>
            <a:avLst/>
            <a:gdLst>
              <a:gd name="T0" fmla="*/ 0 w 1542"/>
              <a:gd name="T1" fmla="*/ 0 h 499"/>
              <a:gd name="T2" fmla="*/ 2147483646 w 1542"/>
              <a:gd name="T3" fmla="*/ 2147483646 h 499"/>
              <a:gd name="T4" fmla="*/ 2147483646 w 1542"/>
              <a:gd name="T5" fmla="*/ 2147483646 h 499"/>
              <a:gd name="T6" fmla="*/ 2147483646 w 1542"/>
              <a:gd name="T7" fmla="*/ 2147483646 h 499"/>
              <a:gd name="T8" fmla="*/ 2147483646 w 1542"/>
              <a:gd name="T9" fmla="*/ 2147483646 h 4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2" h="499">
                <a:moveTo>
                  <a:pt x="0" y="0"/>
                </a:moveTo>
                <a:cubicBezTo>
                  <a:pt x="0" y="57"/>
                  <a:pt x="0" y="114"/>
                  <a:pt x="45" y="182"/>
                </a:cubicBezTo>
                <a:cubicBezTo>
                  <a:pt x="90" y="250"/>
                  <a:pt x="144" y="355"/>
                  <a:pt x="272" y="408"/>
                </a:cubicBezTo>
                <a:cubicBezTo>
                  <a:pt x="400" y="461"/>
                  <a:pt x="604" y="499"/>
                  <a:pt x="816" y="499"/>
                </a:cubicBezTo>
                <a:cubicBezTo>
                  <a:pt x="1028" y="499"/>
                  <a:pt x="1285" y="453"/>
                  <a:pt x="1542" y="408"/>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105" name="AutoShape 14">
            <a:extLst>
              <a:ext uri="{FF2B5EF4-FFF2-40B4-BE49-F238E27FC236}">
                <a16:creationId xmlns:a16="http://schemas.microsoft.com/office/drawing/2014/main" id="{14EF5DA2-4A75-A70B-75B8-2D02E8F8D553}"/>
              </a:ext>
            </a:extLst>
          </p:cNvPr>
          <p:cNvSpPr>
            <a:spLocks noChangeArrowheads="1"/>
          </p:cNvSpPr>
          <p:nvPr/>
        </p:nvSpPr>
        <p:spPr bwMode="auto">
          <a:xfrm>
            <a:off x="8226425" y="3357563"/>
            <a:ext cx="1614488" cy="804862"/>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4106" name="Text Box 15">
            <a:extLst>
              <a:ext uri="{FF2B5EF4-FFF2-40B4-BE49-F238E27FC236}">
                <a16:creationId xmlns:a16="http://schemas.microsoft.com/office/drawing/2014/main" id="{E9993180-9C53-E60C-07B1-6B48C3719739}"/>
              </a:ext>
            </a:extLst>
          </p:cNvPr>
          <p:cNvSpPr txBox="1">
            <a:spLocks noChangeArrowheads="1"/>
          </p:cNvSpPr>
          <p:nvPr/>
        </p:nvSpPr>
        <p:spPr bwMode="auto">
          <a:xfrm>
            <a:off x="8213726" y="3436938"/>
            <a:ext cx="16430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We’re on our way!</a:t>
            </a:r>
            <a:endParaRPr lang="en-US" altLang="en-US" sz="1800">
              <a:solidFill>
                <a:srgbClr val="5B6270"/>
              </a:solidFill>
              <a:latin typeface="Tenorite" panose="00000500000000000000" pitchFamily="2" charset="0"/>
            </a:endParaRPr>
          </a:p>
        </p:txBody>
      </p:sp>
      <p:sp>
        <p:nvSpPr>
          <p:cNvPr id="4107" name="Freeform 16">
            <a:extLst>
              <a:ext uri="{FF2B5EF4-FFF2-40B4-BE49-F238E27FC236}">
                <a16:creationId xmlns:a16="http://schemas.microsoft.com/office/drawing/2014/main" id="{DE7483BC-67BE-815A-10C9-29247F86EDAC}"/>
              </a:ext>
            </a:extLst>
          </p:cNvPr>
          <p:cNvSpPr>
            <a:spLocks/>
          </p:cNvSpPr>
          <p:nvPr/>
        </p:nvSpPr>
        <p:spPr bwMode="auto">
          <a:xfrm rot="12427321">
            <a:off x="7974014" y="3954463"/>
            <a:ext cx="141287" cy="1670050"/>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108" name="Freeform 20">
            <a:extLst>
              <a:ext uri="{FF2B5EF4-FFF2-40B4-BE49-F238E27FC236}">
                <a16:creationId xmlns:a16="http://schemas.microsoft.com/office/drawing/2014/main" id="{4CC61A1F-E553-59DE-F3B7-B925E6479FD8}"/>
              </a:ext>
            </a:extLst>
          </p:cNvPr>
          <p:cNvSpPr>
            <a:spLocks/>
          </p:cNvSpPr>
          <p:nvPr/>
        </p:nvSpPr>
        <p:spPr bwMode="auto">
          <a:xfrm rot="10282152" flipH="1">
            <a:off x="3924301" y="1352551"/>
            <a:ext cx="252413" cy="1311275"/>
          </a:xfrm>
          <a:custGeom>
            <a:avLst/>
            <a:gdLst>
              <a:gd name="T0" fmla="*/ 2147483646 w 204"/>
              <a:gd name="T1" fmla="*/ 0 h 907"/>
              <a:gd name="T2" fmla="*/ 2147483646 w 204"/>
              <a:gd name="T3" fmla="*/ 2147483646 h 907"/>
              <a:gd name="T4" fmla="*/ 2147483646 w 204"/>
              <a:gd name="T5" fmla="*/ 2147483646 h 907"/>
              <a:gd name="T6" fmla="*/ 0 60000 65536"/>
              <a:gd name="T7" fmla="*/ 0 60000 65536"/>
              <a:gd name="T8" fmla="*/ 0 60000 65536"/>
            </a:gdLst>
            <a:ahLst/>
            <a:cxnLst>
              <a:cxn ang="T6">
                <a:pos x="T0" y="T1"/>
              </a:cxn>
              <a:cxn ang="T7">
                <a:pos x="T2" y="T3"/>
              </a:cxn>
              <a:cxn ang="T8">
                <a:pos x="T4" y="T5"/>
              </a:cxn>
            </a:cxnLst>
            <a:rect l="0" t="0" r="r" b="b"/>
            <a:pathLst>
              <a:path w="204" h="907">
                <a:moveTo>
                  <a:pt x="68" y="0"/>
                </a:moveTo>
                <a:cubicBezTo>
                  <a:pt x="34" y="128"/>
                  <a:pt x="0" y="257"/>
                  <a:pt x="23" y="408"/>
                </a:cubicBezTo>
                <a:cubicBezTo>
                  <a:pt x="46" y="559"/>
                  <a:pt x="125" y="733"/>
                  <a:pt x="204" y="907"/>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4109" name="AutoShape 18">
            <a:extLst>
              <a:ext uri="{FF2B5EF4-FFF2-40B4-BE49-F238E27FC236}">
                <a16:creationId xmlns:a16="http://schemas.microsoft.com/office/drawing/2014/main" id="{2E55CBA5-EFF8-1D30-AE5D-7C3686134026}"/>
              </a:ext>
            </a:extLst>
          </p:cNvPr>
          <p:cNvSpPr>
            <a:spLocks noChangeArrowheads="1"/>
          </p:cNvSpPr>
          <p:nvPr/>
        </p:nvSpPr>
        <p:spPr bwMode="auto">
          <a:xfrm>
            <a:off x="2927350" y="569914"/>
            <a:ext cx="1282700" cy="771525"/>
          </a:xfrm>
          <a:prstGeom prst="roundRect">
            <a:avLst>
              <a:gd name="adj" fmla="val 18931"/>
            </a:avLst>
          </a:prstGeom>
          <a:solidFill>
            <a:srgbClr val="0374CB">
              <a:alpha val="8470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4110" name="Text Box 19">
            <a:extLst>
              <a:ext uri="{FF2B5EF4-FFF2-40B4-BE49-F238E27FC236}">
                <a16:creationId xmlns:a16="http://schemas.microsoft.com/office/drawing/2014/main" id="{30D633D2-2B54-5F82-CCCE-465440EEA280}"/>
              </a:ext>
            </a:extLst>
          </p:cNvPr>
          <p:cNvSpPr txBox="1">
            <a:spLocks noChangeArrowheads="1"/>
          </p:cNvSpPr>
          <p:nvPr/>
        </p:nvSpPr>
        <p:spPr bwMode="auto">
          <a:xfrm>
            <a:off x="3057525" y="620713"/>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Tour basics</a:t>
            </a:r>
            <a:endParaRPr lang="en-US" altLang="en-US" sz="1800">
              <a:solidFill>
                <a:schemeClr val="bg1"/>
              </a:solidFill>
              <a:latin typeface="Tenorite" panose="00000500000000000000" pitchFamily="2" charset="0"/>
            </a:endParaRPr>
          </a:p>
        </p:txBody>
      </p:sp>
      <p:sp>
        <p:nvSpPr>
          <p:cNvPr id="4111" name="AutoShape 21">
            <a:extLst>
              <a:ext uri="{FF2B5EF4-FFF2-40B4-BE49-F238E27FC236}">
                <a16:creationId xmlns:a16="http://schemas.microsoft.com/office/drawing/2014/main" id="{785468B5-DD77-5000-AD2B-1D4180F0459C}"/>
              </a:ext>
            </a:extLst>
          </p:cNvPr>
          <p:cNvSpPr>
            <a:spLocks noChangeArrowheads="1"/>
          </p:cNvSpPr>
          <p:nvPr/>
        </p:nvSpPr>
        <p:spPr bwMode="auto">
          <a:xfrm>
            <a:off x="6743700" y="5576888"/>
            <a:ext cx="2089150" cy="804862"/>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4112" name="Text Box 22">
            <a:extLst>
              <a:ext uri="{FF2B5EF4-FFF2-40B4-BE49-F238E27FC236}">
                <a16:creationId xmlns:a16="http://schemas.microsoft.com/office/drawing/2014/main" id="{E7E1B7E7-DE5B-4202-CEB7-124BA6B9171F}"/>
              </a:ext>
            </a:extLst>
          </p:cNvPr>
          <p:cNvSpPr txBox="1">
            <a:spLocks noChangeArrowheads="1"/>
          </p:cNvSpPr>
          <p:nvPr/>
        </p:nvSpPr>
        <p:spPr bwMode="auto">
          <a:xfrm>
            <a:off x="6772276" y="5646738"/>
            <a:ext cx="20605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About our travel company</a:t>
            </a:r>
            <a:endParaRPr lang="en-US" altLang="en-US" sz="1800">
              <a:solidFill>
                <a:srgbClr val="5B6270"/>
              </a:solidFill>
              <a:latin typeface="Tenorite" panose="00000500000000000000" pitchFamily="2"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AutoShape 48">
            <a:extLst>
              <a:ext uri="{FF2B5EF4-FFF2-40B4-BE49-F238E27FC236}">
                <a16:creationId xmlns:a16="http://schemas.microsoft.com/office/drawing/2014/main" id="{48AE3344-56A2-B329-46D3-EFC440539A40}"/>
              </a:ext>
            </a:extLst>
          </p:cNvPr>
          <p:cNvSpPr>
            <a:spLocks noChangeArrowheads="1"/>
          </p:cNvSpPr>
          <p:nvPr/>
        </p:nvSpPr>
        <p:spPr bwMode="auto">
          <a:xfrm>
            <a:off x="2135188" y="1916832"/>
            <a:ext cx="7734300" cy="4647481"/>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5124" name="Text Box 51">
            <a:extLst>
              <a:ext uri="{FF2B5EF4-FFF2-40B4-BE49-F238E27FC236}">
                <a16:creationId xmlns:a16="http://schemas.microsoft.com/office/drawing/2014/main" id="{1114B8FC-7289-57F0-8FD6-E91E1DA1EAB3}"/>
              </a:ext>
            </a:extLst>
          </p:cNvPr>
          <p:cNvSpPr txBox="1">
            <a:spLocks noChangeArrowheads="1"/>
          </p:cNvSpPr>
          <p:nvPr/>
        </p:nvSpPr>
        <p:spPr bwMode="auto">
          <a:xfrm>
            <a:off x="2351088" y="2132856"/>
            <a:ext cx="730250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b="1">
                <a:solidFill>
                  <a:schemeClr val="tx1"/>
                </a:solidFill>
                <a:latin typeface="Arial" panose="020B0604020202020204" pitchFamily="34" charset="0"/>
              </a:defRPr>
            </a:lvl1pPr>
            <a:lvl2pPr marL="800100" indent="-342900">
              <a:defRPr b="1">
                <a:solidFill>
                  <a:schemeClr val="tx1"/>
                </a:solidFill>
                <a:latin typeface="Arial" panose="020B0604020202020204" pitchFamily="34" charset="0"/>
              </a:defRPr>
            </a:lvl2pPr>
            <a:lvl3pPr marL="1257300" indent="-342900">
              <a:defRPr b="1">
                <a:solidFill>
                  <a:schemeClr val="tx1"/>
                </a:solidFill>
                <a:latin typeface="Arial" panose="020B0604020202020204" pitchFamily="34" charset="0"/>
              </a:defRPr>
            </a:lvl3pPr>
            <a:lvl4pPr marL="1714500" indent="-342900">
              <a:defRPr b="1">
                <a:solidFill>
                  <a:schemeClr val="tx1"/>
                </a:solidFill>
                <a:latin typeface="Arial" panose="020B0604020202020204" pitchFamily="34" charset="0"/>
              </a:defRPr>
            </a:lvl4pPr>
            <a:lvl5pPr marL="2171700" indent="-342900">
              <a:defRPr b="1">
                <a:solidFill>
                  <a:schemeClr val="tx1"/>
                </a:solidFill>
                <a:latin typeface="Arial" panose="020B0604020202020204" pitchFamily="34" charset="0"/>
              </a:defRPr>
            </a:lvl5pPr>
            <a:lvl6pPr marL="2628900" indent="-342900" eaLnBrk="0" fontAlgn="base" hangingPunct="0">
              <a:spcBef>
                <a:spcPct val="0"/>
              </a:spcBef>
              <a:spcAft>
                <a:spcPct val="0"/>
              </a:spcAft>
              <a:defRPr b="1">
                <a:solidFill>
                  <a:schemeClr val="tx1"/>
                </a:solidFill>
                <a:latin typeface="Arial" panose="020B0604020202020204" pitchFamily="34" charset="0"/>
              </a:defRPr>
            </a:lvl6pPr>
            <a:lvl7pPr marL="3086100" indent="-342900" eaLnBrk="0" fontAlgn="base" hangingPunct="0">
              <a:spcBef>
                <a:spcPct val="0"/>
              </a:spcBef>
              <a:spcAft>
                <a:spcPct val="0"/>
              </a:spcAft>
              <a:defRPr b="1">
                <a:solidFill>
                  <a:schemeClr val="tx1"/>
                </a:solidFill>
                <a:latin typeface="Arial" panose="020B0604020202020204" pitchFamily="34" charset="0"/>
              </a:defRPr>
            </a:lvl7pPr>
            <a:lvl8pPr marL="3543300" indent="-342900" eaLnBrk="0" fontAlgn="base" hangingPunct="0">
              <a:spcBef>
                <a:spcPct val="0"/>
              </a:spcBef>
              <a:spcAft>
                <a:spcPct val="0"/>
              </a:spcAft>
              <a:defRPr b="1">
                <a:solidFill>
                  <a:schemeClr val="tx1"/>
                </a:solidFill>
                <a:latin typeface="Arial" panose="020B0604020202020204" pitchFamily="34" charset="0"/>
              </a:defRPr>
            </a:lvl8pPr>
            <a:lvl9pPr marL="4000500" indent="-3429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dirty="0">
                <a:solidFill>
                  <a:srgbClr val="5B6270"/>
                </a:solidFill>
                <a:latin typeface="Tenorite" panose="00000500000000000000" pitchFamily="2" charset="0"/>
              </a:rPr>
              <a:t>Getting there</a:t>
            </a:r>
          </a:p>
          <a:p>
            <a:pPr eaLnBrk="1" hangingPunct="1"/>
            <a:r>
              <a:rPr lang="en-US" altLang="en-US" b="0" dirty="0">
                <a:solidFill>
                  <a:srgbClr val="5B6270"/>
                </a:solidFill>
                <a:latin typeface="Tenorite" panose="00000500000000000000" pitchFamily="2" charset="0"/>
              </a:rPr>
              <a:t>We will depart from Stewards Academy by coach on Monday 10 March, arriving at Heathrow Airport to check in by 5:15am.</a:t>
            </a:r>
          </a:p>
          <a:p>
            <a:pPr eaLnBrk="1" hangingPunct="1"/>
            <a:r>
              <a:rPr lang="en-US" altLang="en-US" b="0" dirty="0">
                <a:solidFill>
                  <a:srgbClr val="EE4266"/>
                </a:solidFill>
                <a:latin typeface="Tenorite" panose="00000500000000000000" pitchFamily="2" charset="0"/>
              </a:rPr>
              <a:t>Please drop your child off at Stewards Academy at 3:00am to depart as soon as possible.</a:t>
            </a:r>
          </a:p>
          <a:p>
            <a:pPr eaLnBrk="1" hangingPunct="1"/>
            <a:r>
              <a:rPr lang="en-US" altLang="en-US" dirty="0">
                <a:solidFill>
                  <a:srgbClr val="E11931"/>
                </a:solidFill>
                <a:latin typeface="Tenorite" panose="00000500000000000000" pitchFamily="2" charset="0"/>
              </a:rPr>
              <a:t>Departing flight: British Airways BA992 – Departs 08:15, arrives 11:10 (local)</a:t>
            </a:r>
          </a:p>
          <a:p>
            <a:pPr eaLnBrk="1" hangingPunct="1"/>
            <a:endParaRPr lang="en-US" altLang="en-US" b="0" dirty="0">
              <a:solidFill>
                <a:srgbClr val="E11931"/>
              </a:solidFill>
              <a:latin typeface="Tenorite" panose="00000500000000000000" pitchFamily="2" charset="0"/>
            </a:endParaRPr>
          </a:p>
          <a:p>
            <a:pPr eaLnBrk="1" hangingPunct="1"/>
            <a:r>
              <a:rPr lang="en-US" altLang="en-US" dirty="0">
                <a:solidFill>
                  <a:srgbClr val="5B6270"/>
                </a:solidFill>
                <a:latin typeface="Tenorite" panose="00000500000000000000" pitchFamily="2" charset="0"/>
              </a:rPr>
              <a:t>Returning home </a:t>
            </a:r>
          </a:p>
          <a:p>
            <a:pPr eaLnBrk="1" hangingPunct="1"/>
            <a:r>
              <a:rPr lang="en-US" altLang="en-US" b="0" dirty="0">
                <a:solidFill>
                  <a:srgbClr val="5B6270"/>
                </a:solidFill>
                <a:latin typeface="Tenorite" panose="00000500000000000000" pitchFamily="2" charset="0"/>
              </a:rPr>
              <a:t>We will leave Berlin at 10:00 on Thursday 13 March, heading to Berlin Brandenburg Airport by coach.</a:t>
            </a:r>
          </a:p>
          <a:p>
            <a:pPr eaLnBrk="1" hangingPunct="1"/>
            <a:r>
              <a:rPr lang="en-US" altLang="en-US" dirty="0">
                <a:solidFill>
                  <a:srgbClr val="E11931"/>
                </a:solidFill>
                <a:latin typeface="Tenorite" panose="00000500000000000000" pitchFamily="2" charset="0"/>
              </a:rPr>
              <a:t>Returning flight: British Airways BA983 – Departs 14:00, arrives 15:10 (local)</a:t>
            </a:r>
            <a:endParaRPr lang="en-US" altLang="en-US" b="0" dirty="0">
              <a:solidFill>
                <a:srgbClr val="003663"/>
              </a:solidFill>
              <a:latin typeface="Tenorite" panose="00000500000000000000" pitchFamily="2" charset="0"/>
            </a:endParaRPr>
          </a:p>
          <a:p>
            <a:pPr eaLnBrk="1" hangingPunct="1"/>
            <a:r>
              <a:rPr lang="en-US" altLang="en-US" b="0" dirty="0">
                <a:solidFill>
                  <a:srgbClr val="EE4266"/>
                </a:solidFill>
                <a:latin typeface="Tenorite" panose="00000500000000000000" pitchFamily="2" charset="0"/>
              </a:rPr>
              <a:t>Please collect your child from Stewards Academy at approximately 6:30pm.</a:t>
            </a:r>
          </a:p>
        </p:txBody>
      </p:sp>
      <p:sp>
        <p:nvSpPr>
          <p:cNvPr id="5125" name="AutoShape 18">
            <a:extLst>
              <a:ext uri="{FF2B5EF4-FFF2-40B4-BE49-F238E27FC236}">
                <a16:creationId xmlns:a16="http://schemas.microsoft.com/office/drawing/2014/main" id="{1E89A81C-BA99-317B-A674-590695901C6F}"/>
              </a:ext>
            </a:extLst>
          </p:cNvPr>
          <p:cNvSpPr>
            <a:spLocks noChangeArrowheads="1"/>
          </p:cNvSpPr>
          <p:nvPr/>
        </p:nvSpPr>
        <p:spPr bwMode="auto">
          <a:xfrm>
            <a:off x="2927350" y="569914"/>
            <a:ext cx="1282700" cy="771525"/>
          </a:xfrm>
          <a:prstGeom prst="roundRect">
            <a:avLst>
              <a:gd name="adj" fmla="val 18931"/>
            </a:avLst>
          </a:prstGeom>
          <a:solidFill>
            <a:srgbClr val="0374CB">
              <a:alpha val="8470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5126" name="Text Box 19">
            <a:extLst>
              <a:ext uri="{FF2B5EF4-FFF2-40B4-BE49-F238E27FC236}">
                <a16:creationId xmlns:a16="http://schemas.microsoft.com/office/drawing/2014/main" id="{32CE098E-67E0-969F-92DB-B4A29B52B1A0}"/>
              </a:ext>
            </a:extLst>
          </p:cNvPr>
          <p:cNvSpPr txBox="1">
            <a:spLocks noChangeArrowheads="1"/>
          </p:cNvSpPr>
          <p:nvPr/>
        </p:nvSpPr>
        <p:spPr bwMode="auto">
          <a:xfrm>
            <a:off x="3057525" y="620713"/>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Tour basics</a:t>
            </a:r>
            <a:endParaRPr lang="en-US" altLang="en-US" sz="1800">
              <a:solidFill>
                <a:schemeClr val="bg1"/>
              </a:solidFill>
              <a:latin typeface="Tenorite" panose="00000500000000000000" pitchFamily="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AutoShape 7">
            <a:extLst>
              <a:ext uri="{FF2B5EF4-FFF2-40B4-BE49-F238E27FC236}">
                <a16:creationId xmlns:a16="http://schemas.microsoft.com/office/drawing/2014/main" id="{038A73B7-1897-92A3-6C80-CE39069D5FAB}"/>
              </a:ext>
            </a:extLst>
          </p:cNvPr>
          <p:cNvSpPr>
            <a:spLocks noChangeArrowheads="1"/>
          </p:cNvSpPr>
          <p:nvPr/>
        </p:nvSpPr>
        <p:spPr bwMode="auto">
          <a:xfrm>
            <a:off x="2074490" y="1247775"/>
            <a:ext cx="6613797" cy="5401022"/>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6148" name="Text Box 10">
            <a:extLst>
              <a:ext uri="{FF2B5EF4-FFF2-40B4-BE49-F238E27FC236}">
                <a16:creationId xmlns:a16="http://schemas.microsoft.com/office/drawing/2014/main" id="{9B922907-236E-3E44-8A9F-303B0A55719C}"/>
              </a:ext>
            </a:extLst>
          </p:cNvPr>
          <p:cNvSpPr txBox="1">
            <a:spLocks noChangeArrowheads="1"/>
          </p:cNvSpPr>
          <p:nvPr/>
        </p:nvSpPr>
        <p:spPr bwMode="auto">
          <a:xfrm>
            <a:off x="2282453" y="1412776"/>
            <a:ext cx="6189811"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b="1">
                <a:solidFill>
                  <a:schemeClr val="tx1"/>
                </a:solidFill>
                <a:latin typeface="Arial" panose="020B0604020202020204" pitchFamily="34" charset="0"/>
              </a:defRPr>
            </a:lvl1pPr>
            <a:lvl2pPr marL="800100" indent="-342900">
              <a:defRPr b="1">
                <a:solidFill>
                  <a:schemeClr val="tx1"/>
                </a:solidFill>
                <a:latin typeface="Arial" panose="020B0604020202020204" pitchFamily="34" charset="0"/>
              </a:defRPr>
            </a:lvl2pPr>
            <a:lvl3pPr marL="1257300" indent="-342900">
              <a:defRPr b="1">
                <a:solidFill>
                  <a:schemeClr val="tx1"/>
                </a:solidFill>
                <a:latin typeface="Arial" panose="020B0604020202020204" pitchFamily="34" charset="0"/>
              </a:defRPr>
            </a:lvl3pPr>
            <a:lvl4pPr marL="1714500" indent="-342900">
              <a:defRPr b="1">
                <a:solidFill>
                  <a:schemeClr val="tx1"/>
                </a:solidFill>
                <a:latin typeface="Arial" panose="020B0604020202020204" pitchFamily="34" charset="0"/>
              </a:defRPr>
            </a:lvl4pPr>
            <a:lvl5pPr marL="2171700" indent="-342900">
              <a:defRPr b="1">
                <a:solidFill>
                  <a:schemeClr val="tx1"/>
                </a:solidFill>
                <a:latin typeface="Arial" panose="020B0604020202020204" pitchFamily="34" charset="0"/>
              </a:defRPr>
            </a:lvl5pPr>
            <a:lvl6pPr marL="2628900" indent="-342900" eaLnBrk="0" fontAlgn="base" hangingPunct="0">
              <a:spcBef>
                <a:spcPct val="0"/>
              </a:spcBef>
              <a:spcAft>
                <a:spcPct val="0"/>
              </a:spcAft>
              <a:defRPr b="1">
                <a:solidFill>
                  <a:schemeClr val="tx1"/>
                </a:solidFill>
                <a:latin typeface="Arial" panose="020B0604020202020204" pitchFamily="34" charset="0"/>
              </a:defRPr>
            </a:lvl6pPr>
            <a:lvl7pPr marL="3086100" indent="-342900" eaLnBrk="0" fontAlgn="base" hangingPunct="0">
              <a:spcBef>
                <a:spcPct val="0"/>
              </a:spcBef>
              <a:spcAft>
                <a:spcPct val="0"/>
              </a:spcAft>
              <a:defRPr b="1">
                <a:solidFill>
                  <a:schemeClr val="tx1"/>
                </a:solidFill>
                <a:latin typeface="Arial" panose="020B0604020202020204" pitchFamily="34" charset="0"/>
              </a:defRPr>
            </a:lvl7pPr>
            <a:lvl8pPr marL="3543300" indent="-342900" eaLnBrk="0" fontAlgn="base" hangingPunct="0">
              <a:spcBef>
                <a:spcPct val="0"/>
              </a:spcBef>
              <a:spcAft>
                <a:spcPct val="0"/>
              </a:spcAft>
              <a:defRPr b="1">
                <a:solidFill>
                  <a:schemeClr val="tx1"/>
                </a:solidFill>
                <a:latin typeface="Arial" panose="020B0604020202020204" pitchFamily="34" charset="0"/>
              </a:defRPr>
            </a:lvl8pPr>
            <a:lvl9pPr marL="4000500" indent="-3429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sz="2000" dirty="0">
                <a:solidFill>
                  <a:srgbClr val="5B6270"/>
                </a:solidFill>
                <a:latin typeface="Tenorite" panose="00000500000000000000" pitchFamily="2" charset="0"/>
              </a:rPr>
              <a:t>Our accommodation</a:t>
            </a:r>
          </a:p>
          <a:p>
            <a:pPr eaLnBrk="1" hangingPunct="1"/>
            <a:endParaRPr lang="en-US" altLang="en-US" sz="2000" dirty="0">
              <a:solidFill>
                <a:srgbClr val="5B6270"/>
              </a:solidFill>
              <a:latin typeface="Tenorite" panose="00000500000000000000" pitchFamily="2" charset="0"/>
            </a:endParaRPr>
          </a:p>
          <a:p>
            <a:pPr eaLnBrk="1" hangingPunct="1"/>
            <a:r>
              <a:rPr lang="en-US" altLang="en-US" sz="2000" b="0" dirty="0">
                <a:solidFill>
                  <a:srgbClr val="5B6270"/>
                </a:solidFill>
                <a:latin typeface="Tenorite" panose="00000500000000000000" pitchFamily="2" charset="0"/>
              </a:rPr>
              <a:t>We will stay at </a:t>
            </a:r>
            <a:r>
              <a:rPr lang="en-US" altLang="en-US" sz="2000" b="0" dirty="0" err="1">
                <a:solidFill>
                  <a:srgbClr val="5B6270"/>
                </a:solidFill>
                <a:latin typeface="Tenorite" panose="00000500000000000000" pitchFamily="2" charset="0"/>
              </a:rPr>
              <a:t>aletto</a:t>
            </a:r>
            <a:r>
              <a:rPr lang="en-US" altLang="en-US" sz="2000" b="0" dirty="0">
                <a:solidFill>
                  <a:srgbClr val="5B6270"/>
                </a:solidFill>
                <a:latin typeface="Tenorite" panose="00000500000000000000" pitchFamily="2" charset="0"/>
              </a:rPr>
              <a:t> Hotel </a:t>
            </a:r>
            <a:r>
              <a:rPr lang="en-US" altLang="en-US" sz="2000" b="0" dirty="0" err="1">
                <a:solidFill>
                  <a:srgbClr val="5B6270"/>
                </a:solidFill>
                <a:latin typeface="Tenorite" panose="00000500000000000000" pitchFamily="2" charset="0"/>
              </a:rPr>
              <a:t>Kudamm</a:t>
            </a:r>
            <a:r>
              <a:rPr lang="en-US" altLang="en-US" sz="2000" b="0" dirty="0">
                <a:solidFill>
                  <a:srgbClr val="5B6270"/>
                </a:solidFill>
                <a:latin typeface="Tenorite" panose="00000500000000000000" pitchFamily="2" charset="0"/>
              </a:rPr>
              <a:t> in</a:t>
            </a:r>
          </a:p>
          <a:p>
            <a:pPr eaLnBrk="1" hangingPunct="1"/>
            <a:r>
              <a:rPr lang="en-US" altLang="en-US" sz="2000" b="0" dirty="0">
                <a:solidFill>
                  <a:srgbClr val="5B6270"/>
                </a:solidFill>
                <a:latin typeface="Tenorite" panose="00000500000000000000" pitchFamily="2" charset="0"/>
              </a:rPr>
              <a:t>Berlin for 3 nights.</a:t>
            </a:r>
          </a:p>
          <a:p>
            <a:pPr eaLnBrk="1" hangingPunct="1"/>
            <a:r>
              <a:rPr lang="en-US" altLang="en-US" sz="2000" b="0" dirty="0">
                <a:solidFill>
                  <a:srgbClr val="5B6270"/>
                </a:solidFill>
                <a:latin typeface="Tenorite" panose="00000500000000000000" pitchFamily="2" charset="0"/>
              </a:rPr>
              <a:t>Full address:</a:t>
            </a:r>
            <a:br>
              <a:rPr lang="en-US" altLang="en-US" sz="2000" b="0" dirty="0">
                <a:solidFill>
                  <a:srgbClr val="5B6270"/>
                </a:solidFill>
                <a:latin typeface="Tenorite" panose="00000500000000000000" pitchFamily="2" charset="0"/>
              </a:rPr>
            </a:br>
            <a:r>
              <a:rPr lang="en-US" altLang="en-US" sz="2000" b="0" dirty="0" err="1">
                <a:solidFill>
                  <a:srgbClr val="5B6270"/>
                </a:solidFill>
                <a:latin typeface="Tenorite" panose="00000500000000000000" pitchFamily="2" charset="0"/>
              </a:rPr>
              <a:t>aletto</a:t>
            </a:r>
            <a:r>
              <a:rPr lang="en-US" altLang="en-US" sz="2000" b="0" dirty="0">
                <a:solidFill>
                  <a:srgbClr val="5B6270"/>
                </a:solidFill>
                <a:latin typeface="Tenorite" panose="00000500000000000000" pitchFamily="2" charset="0"/>
              </a:rPr>
              <a:t> </a:t>
            </a:r>
            <a:r>
              <a:rPr lang="en-US" altLang="en-US" sz="2000" b="0" dirty="0" err="1">
                <a:solidFill>
                  <a:srgbClr val="5B6270"/>
                </a:solidFill>
                <a:latin typeface="Tenorite" panose="00000500000000000000" pitchFamily="2" charset="0"/>
              </a:rPr>
              <a:t>Kudamm</a:t>
            </a:r>
            <a:br>
              <a:rPr lang="en-US" altLang="en-US" sz="2000" b="0" dirty="0">
                <a:solidFill>
                  <a:srgbClr val="5B6270"/>
                </a:solidFill>
                <a:latin typeface="Tenorite" panose="00000500000000000000" pitchFamily="2" charset="0"/>
              </a:rPr>
            </a:br>
            <a:r>
              <a:rPr lang="en-US" altLang="en-US" sz="2000" b="0" dirty="0" err="1">
                <a:solidFill>
                  <a:srgbClr val="5B6270"/>
                </a:solidFill>
                <a:latin typeface="Tenorite" panose="00000500000000000000" pitchFamily="2" charset="0"/>
              </a:rPr>
              <a:t>Hardenbergstrasse</a:t>
            </a:r>
            <a:r>
              <a:rPr lang="en-US" altLang="en-US" sz="2000" b="0" dirty="0">
                <a:solidFill>
                  <a:srgbClr val="5B6270"/>
                </a:solidFill>
                <a:latin typeface="Tenorite" panose="00000500000000000000" pitchFamily="2" charset="0"/>
              </a:rPr>
              <a:t> 21</a:t>
            </a:r>
            <a:br>
              <a:rPr lang="en-US" altLang="en-US" sz="2000" b="0" dirty="0">
                <a:solidFill>
                  <a:srgbClr val="5B6270"/>
                </a:solidFill>
                <a:latin typeface="Tenorite" panose="00000500000000000000" pitchFamily="2" charset="0"/>
              </a:rPr>
            </a:br>
            <a:r>
              <a:rPr lang="en-US" altLang="en-US" sz="2000" b="0" dirty="0">
                <a:solidFill>
                  <a:srgbClr val="5B6270"/>
                </a:solidFill>
                <a:latin typeface="Tenorite" panose="00000500000000000000" pitchFamily="2" charset="0"/>
              </a:rPr>
              <a:t>10623 Berlin</a:t>
            </a:r>
          </a:p>
          <a:p>
            <a:pPr eaLnBrk="1" hangingPunct="1"/>
            <a:r>
              <a:rPr lang="en-US" altLang="en-US" sz="2000" b="0" dirty="0">
                <a:solidFill>
                  <a:srgbClr val="5B6270"/>
                </a:solidFill>
                <a:latin typeface="Tenorite" panose="00000500000000000000" pitchFamily="2" charset="0"/>
              </a:rPr>
              <a:t>This accommodation is on a half board basis. </a:t>
            </a:r>
          </a:p>
          <a:p>
            <a:pPr eaLnBrk="1" hangingPunct="1"/>
            <a:endParaRPr lang="en-US" altLang="en-US" sz="2000" b="0" dirty="0">
              <a:solidFill>
                <a:srgbClr val="5B6270"/>
              </a:solidFill>
              <a:latin typeface="Tenorite" panose="00000500000000000000" pitchFamily="2" charset="0"/>
            </a:endParaRPr>
          </a:p>
          <a:p>
            <a:pPr eaLnBrk="1" hangingPunct="1"/>
            <a:r>
              <a:rPr lang="en-US" altLang="en-US" sz="2000" b="0" dirty="0">
                <a:solidFill>
                  <a:srgbClr val="5B6270"/>
                </a:solidFill>
                <a:latin typeface="Tenorite" panose="00000500000000000000" pitchFamily="2" charset="0"/>
              </a:rPr>
              <a:t>Rooms will be allocated based on the students' preferences. Rooms have either 4, 5, or 6 beds and are single-sex.</a:t>
            </a:r>
          </a:p>
          <a:p>
            <a:pPr eaLnBrk="1" hangingPunct="1"/>
            <a:endParaRPr lang="en-US" altLang="en-US" sz="2000" b="0" dirty="0">
              <a:solidFill>
                <a:srgbClr val="5B6270"/>
              </a:solidFill>
              <a:latin typeface="Tenorite" panose="00000500000000000000" pitchFamily="2" charset="0"/>
            </a:endParaRPr>
          </a:p>
          <a:p>
            <a:pPr eaLnBrk="1" hangingPunct="1"/>
            <a:r>
              <a:rPr lang="en-US" altLang="en-US" sz="2000" b="0" dirty="0">
                <a:solidFill>
                  <a:srgbClr val="5B6270"/>
                </a:solidFill>
                <a:latin typeface="Tenorite" panose="00000500000000000000" pitchFamily="2" charset="0"/>
              </a:rPr>
              <a:t>The hotel has fully equipped rooms with ensuite bathrooms, </a:t>
            </a:r>
            <a:r>
              <a:rPr lang="en-US" altLang="en-US" sz="2000" b="0" dirty="0" err="1">
                <a:solidFill>
                  <a:srgbClr val="5B6270"/>
                </a:solidFill>
                <a:latin typeface="Tenorite" panose="00000500000000000000" pitchFamily="2" charset="0"/>
              </a:rPr>
              <a:t>WiFi</a:t>
            </a:r>
            <a:r>
              <a:rPr lang="en-US" altLang="en-US" sz="2000" b="0" dirty="0">
                <a:solidFill>
                  <a:srgbClr val="5B6270"/>
                </a:solidFill>
                <a:latin typeface="Tenorite" panose="00000500000000000000" pitchFamily="2" charset="0"/>
              </a:rPr>
              <a:t>, and buffet breakfast.</a:t>
            </a:r>
          </a:p>
        </p:txBody>
      </p:sp>
      <p:sp>
        <p:nvSpPr>
          <p:cNvPr id="6149" name="AutoShape 18">
            <a:extLst>
              <a:ext uri="{FF2B5EF4-FFF2-40B4-BE49-F238E27FC236}">
                <a16:creationId xmlns:a16="http://schemas.microsoft.com/office/drawing/2014/main" id="{1C2D61AA-E3AF-4BEE-4E64-62EE1783FF81}"/>
              </a:ext>
            </a:extLst>
          </p:cNvPr>
          <p:cNvSpPr>
            <a:spLocks noChangeArrowheads="1"/>
          </p:cNvSpPr>
          <p:nvPr/>
        </p:nvSpPr>
        <p:spPr bwMode="auto">
          <a:xfrm>
            <a:off x="1919536" y="209203"/>
            <a:ext cx="1282700" cy="771525"/>
          </a:xfrm>
          <a:prstGeom prst="roundRect">
            <a:avLst>
              <a:gd name="adj" fmla="val 18931"/>
            </a:avLst>
          </a:prstGeom>
          <a:solidFill>
            <a:srgbClr val="0374CB">
              <a:alpha val="8470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6150" name="Text Box 19">
            <a:extLst>
              <a:ext uri="{FF2B5EF4-FFF2-40B4-BE49-F238E27FC236}">
                <a16:creationId xmlns:a16="http://schemas.microsoft.com/office/drawing/2014/main" id="{3BCCFB22-B8F7-B5A6-0C21-4AF608112D5A}"/>
              </a:ext>
            </a:extLst>
          </p:cNvPr>
          <p:cNvSpPr txBox="1">
            <a:spLocks noChangeArrowheads="1"/>
          </p:cNvSpPr>
          <p:nvPr/>
        </p:nvSpPr>
        <p:spPr bwMode="auto">
          <a:xfrm>
            <a:off x="2049711" y="260002"/>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dirty="0">
                <a:solidFill>
                  <a:schemeClr val="bg1"/>
                </a:solidFill>
                <a:latin typeface="Tenorite" panose="00000500000000000000" pitchFamily="2" charset="0"/>
              </a:rPr>
              <a:t>Tour basics</a:t>
            </a:r>
            <a:endParaRPr lang="en-US" altLang="en-US" sz="1800" dirty="0">
              <a:solidFill>
                <a:schemeClr val="bg1"/>
              </a:solidFill>
              <a:latin typeface="Tenorite" panose="00000500000000000000"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AutoShape 7">
            <a:extLst>
              <a:ext uri="{FF2B5EF4-FFF2-40B4-BE49-F238E27FC236}">
                <a16:creationId xmlns:a16="http://schemas.microsoft.com/office/drawing/2014/main" id="{CF8D5F52-5DB5-9DC0-19B7-D67FE5A390B7}"/>
              </a:ext>
            </a:extLst>
          </p:cNvPr>
          <p:cNvSpPr>
            <a:spLocks noChangeArrowheads="1"/>
          </p:cNvSpPr>
          <p:nvPr/>
        </p:nvSpPr>
        <p:spPr bwMode="auto">
          <a:xfrm>
            <a:off x="2006600" y="2564904"/>
            <a:ext cx="9634016" cy="3672385"/>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7172" name="Text Box 8">
            <a:extLst>
              <a:ext uri="{FF2B5EF4-FFF2-40B4-BE49-F238E27FC236}">
                <a16:creationId xmlns:a16="http://schemas.microsoft.com/office/drawing/2014/main" id="{6D2D3934-AC87-C8F6-CDDA-36079D34DE2D}"/>
              </a:ext>
            </a:extLst>
          </p:cNvPr>
          <p:cNvSpPr txBox="1">
            <a:spLocks noChangeArrowheads="1"/>
          </p:cNvSpPr>
          <p:nvPr/>
        </p:nvSpPr>
        <p:spPr bwMode="auto">
          <a:xfrm>
            <a:off x="2171700" y="2708920"/>
            <a:ext cx="9036868"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b="1">
                <a:solidFill>
                  <a:schemeClr val="tx1"/>
                </a:solidFill>
                <a:latin typeface="Arial" panose="020B0604020202020204" pitchFamily="34" charset="0"/>
              </a:defRPr>
            </a:lvl1pPr>
            <a:lvl2pPr marL="800100" indent="-342900">
              <a:defRPr b="1">
                <a:solidFill>
                  <a:schemeClr val="tx1"/>
                </a:solidFill>
                <a:latin typeface="Arial" panose="020B0604020202020204" pitchFamily="34" charset="0"/>
              </a:defRPr>
            </a:lvl2pPr>
            <a:lvl3pPr marL="1257300" indent="-342900">
              <a:defRPr b="1">
                <a:solidFill>
                  <a:schemeClr val="tx1"/>
                </a:solidFill>
                <a:latin typeface="Arial" panose="020B0604020202020204" pitchFamily="34" charset="0"/>
              </a:defRPr>
            </a:lvl3pPr>
            <a:lvl4pPr marL="1714500" indent="-342900">
              <a:defRPr b="1">
                <a:solidFill>
                  <a:schemeClr val="tx1"/>
                </a:solidFill>
                <a:latin typeface="Arial" panose="020B0604020202020204" pitchFamily="34" charset="0"/>
              </a:defRPr>
            </a:lvl4pPr>
            <a:lvl5pPr marL="2171700" indent="-342900">
              <a:defRPr b="1">
                <a:solidFill>
                  <a:schemeClr val="tx1"/>
                </a:solidFill>
                <a:latin typeface="Arial" panose="020B0604020202020204" pitchFamily="34" charset="0"/>
              </a:defRPr>
            </a:lvl5pPr>
            <a:lvl6pPr marL="2628900" indent="-342900" eaLnBrk="0" fontAlgn="base" hangingPunct="0">
              <a:spcBef>
                <a:spcPct val="0"/>
              </a:spcBef>
              <a:spcAft>
                <a:spcPct val="0"/>
              </a:spcAft>
              <a:defRPr b="1">
                <a:solidFill>
                  <a:schemeClr val="tx1"/>
                </a:solidFill>
                <a:latin typeface="Arial" panose="020B0604020202020204" pitchFamily="34" charset="0"/>
              </a:defRPr>
            </a:lvl6pPr>
            <a:lvl7pPr marL="3086100" indent="-342900" eaLnBrk="0" fontAlgn="base" hangingPunct="0">
              <a:spcBef>
                <a:spcPct val="0"/>
              </a:spcBef>
              <a:spcAft>
                <a:spcPct val="0"/>
              </a:spcAft>
              <a:defRPr b="1">
                <a:solidFill>
                  <a:schemeClr val="tx1"/>
                </a:solidFill>
                <a:latin typeface="Arial" panose="020B0604020202020204" pitchFamily="34" charset="0"/>
              </a:defRPr>
            </a:lvl7pPr>
            <a:lvl8pPr marL="3543300" indent="-342900" eaLnBrk="0" fontAlgn="base" hangingPunct="0">
              <a:spcBef>
                <a:spcPct val="0"/>
              </a:spcBef>
              <a:spcAft>
                <a:spcPct val="0"/>
              </a:spcAft>
              <a:defRPr b="1">
                <a:solidFill>
                  <a:schemeClr val="tx1"/>
                </a:solidFill>
                <a:latin typeface="Arial" panose="020B0604020202020204" pitchFamily="34" charset="0"/>
              </a:defRPr>
            </a:lvl8pPr>
            <a:lvl9pPr marL="4000500" indent="-3429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sz="2400" dirty="0">
                <a:solidFill>
                  <a:srgbClr val="5B6270"/>
                </a:solidFill>
                <a:latin typeface="Tenorite" panose="00000500000000000000" pitchFamily="2" charset="0"/>
              </a:rPr>
              <a:t>Meal arrangements</a:t>
            </a:r>
          </a:p>
          <a:p>
            <a:pPr eaLnBrk="1" hangingPunct="1"/>
            <a:endParaRPr lang="en-US" altLang="en-US" sz="2400" dirty="0">
              <a:solidFill>
                <a:srgbClr val="5B6270"/>
              </a:solidFill>
              <a:latin typeface="Tenorite" panose="00000500000000000000" pitchFamily="2" charset="0"/>
            </a:endParaRPr>
          </a:p>
          <a:p>
            <a:pPr eaLnBrk="1" hangingPunct="1"/>
            <a:r>
              <a:rPr lang="en-US" altLang="en-US" sz="2400" dirty="0">
                <a:solidFill>
                  <a:srgbClr val="5B6270"/>
                </a:solidFill>
                <a:latin typeface="Tenorite" panose="00000500000000000000" pitchFamily="2" charset="0"/>
              </a:rPr>
              <a:t>Breakfast</a:t>
            </a:r>
            <a:r>
              <a:rPr lang="en-US" altLang="en-US" sz="2400" b="0" dirty="0">
                <a:solidFill>
                  <a:srgbClr val="5B6270"/>
                </a:solidFill>
                <a:latin typeface="Tenorite" panose="00000500000000000000" pitchFamily="2" charset="0"/>
              </a:rPr>
              <a:t> – buffet breakfast in hotel each morning.</a:t>
            </a:r>
          </a:p>
          <a:p>
            <a:pPr eaLnBrk="1" hangingPunct="1"/>
            <a:r>
              <a:rPr lang="en-US" altLang="en-US" sz="2400" dirty="0">
                <a:solidFill>
                  <a:srgbClr val="5B6270"/>
                </a:solidFill>
                <a:latin typeface="Tenorite" panose="00000500000000000000" pitchFamily="2" charset="0"/>
              </a:rPr>
              <a:t>Lunch</a:t>
            </a:r>
            <a:r>
              <a:rPr lang="en-US" altLang="en-US" sz="2400" b="0" dirty="0">
                <a:solidFill>
                  <a:srgbClr val="5B6270"/>
                </a:solidFill>
                <a:latin typeface="Tenorite" panose="00000500000000000000" pitchFamily="2" charset="0"/>
              </a:rPr>
              <a:t> – students will buy lunch each day in various areas of Berlin depending on where we are. They will be able to choose where they eat and will need to bring money for this.</a:t>
            </a:r>
          </a:p>
          <a:p>
            <a:pPr eaLnBrk="1" hangingPunct="1"/>
            <a:r>
              <a:rPr lang="en-US" altLang="en-US" sz="2400" dirty="0">
                <a:solidFill>
                  <a:srgbClr val="5B6270"/>
                </a:solidFill>
                <a:latin typeface="Tenorite" panose="00000500000000000000" pitchFamily="2" charset="0"/>
              </a:rPr>
              <a:t>Dinner</a:t>
            </a:r>
            <a:r>
              <a:rPr lang="en-US" altLang="en-US" sz="2400" b="0" dirty="0">
                <a:solidFill>
                  <a:srgbClr val="5B6270"/>
                </a:solidFill>
                <a:latin typeface="Tenorite" panose="00000500000000000000" pitchFamily="2" charset="0"/>
              </a:rPr>
              <a:t> – evening meal in hotel each evening except for Tuesday where we will have a German 3 course meal at Der Alte Fritz Restaurant.</a:t>
            </a:r>
            <a:endParaRPr lang="en-US" altLang="en-US" sz="2400" dirty="0">
              <a:solidFill>
                <a:srgbClr val="5B6270"/>
              </a:solidFill>
              <a:latin typeface="Tenorite" panose="00000500000000000000" pitchFamily="2" charset="0"/>
            </a:endParaRPr>
          </a:p>
        </p:txBody>
      </p:sp>
      <p:sp>
        <p:nvSpPr>
          <p:cNvPr id="7173" name="AutoShape 18">
            <a:extLst>
              <a:ext uri="{FF2B5EF4-FFF2-40B4-BE49-F238E27FC236}">
                <a16:creationId xmlns:a16="http://schemas.microsoft.com/office/drawing/2014/main" id="{3B6B08FD-F735-8F78-7AB8-09B846F5FAD7}"/>
              </a:ext>
            </a:extLst>
          </p:cNvPr>
          <p:cNvSpPr>
            <a:spLocks noChangeArrowheads="1"/>
          </p:cNvSpPr>
          <p:nvPr/>
        </p:nvSpPr>
        <p:spPr bwMode="auto">
          <a:xfrm>
            <a:off x="2927350" y="569914"/>
            <a:ext cx="1282700" cy="771525"/>
          </a:xfrm>
          <a:prstGeom prst="roundRect">
            <a:avLst>
              <a:gd name="adj" fmla="val 18931"/>
            </a:avLst>
          </a:prstGeom>
          <a:solidFill>
            <a:srgbClr val="0374CB">
              <a:alpha val="8470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7174" name="Text Box 19">
            <a:extLst>
              <a:ext uri="{FF2B5EF4-FFF2-40B4-BE49-F238E27FC236}">
                <a16:creationId xmlns:a16="http://schemas.microsoft.com/office/drawing/2014/main" id="{8AD927F8-2033-F509-63CC-581E21A8D917}"/>
              </a:ext>
            </a:extLst>
          </p:cNvPr>
          <p:cNvSpPr txBox="1">
            <a:spLocks noChangeArrowheads="1"/>
          </p:cNvSpPr>
          <p:nvPr/>
        </p:nvSpPr>
        <p:spPr bwMode="auto">
          <a:xfrm>
            <a:off x="3057525" y="620713"/>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Tour basics</a:t>
            </a:r>
            <a:endParaRPr lang="en-US" altLang="en-US" sz="1800">
              <a:solidFill>
                <a:schemeClr val="bg1"/>
              </a:solidFill>
              <a:latin typeface="Tenorite" panose="00000500000000000000" pitchFamily="2"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AutoShape 5">
            <a:extLst>
              <a:ext uri="{FF2B5EF4-FFF2-40B4-BE49-F238E27FC236}">
                <a16:creationId xmlns:a16="http://schemas.microsoft.com/office/drawing/2014/main" id="{789B6CD5-8E6D-F487-DC21-2C5501F86E8A}"/>
              </a:ext>
            </a:extLst>
          </p:cNvPr>
          <p:cNvSpPr>
            <a:spLocks noChangeArrowheads="1"/>
          </p:cNvSpPr>
          <p:nvPr/>
        </p:nvSpPr>
        <p:spPr bwMode="auto">
          <a:xfrm>
            <a:off x="3993927" y="116632"/>
            <a:ext cx="7902649" cy="6531113"/>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8196" name="Text Box 7">
            <a:extLst>
              <a:ext uri="{FF2B5EF4-FFF2-40B4-BE49-F238E27FC236}">
                <a16:creationId xmlns:a16="http://schemas.microsoft.com/office/drawing/2014/main" id="{B3C5D4AE-D93E-5C69-C355-4269A0FD169F}"/>
              </a:ext>
            </a:extLst>
          </p:cNvPr>
          <p:cNvSpPr txBox="1">
            <a:spLocks noChangeArrowheads="1"/>
          </p:cNvSpPr>
          <p:nvPr/>
        </p:nvSpPr>
        <p:spPr bwMode="auto">
          <a:xfrm>
            <a:off x="4087962" y="317897"/>
            <a:ext cx="7680176" cy="637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b="1">
                <a:solidFill>
                  <a:schemeClr val="tx1"/>
                </a:solidFill>
                <a:latin typeface="Arial" panose="020B0604020202020204" pitchFamily="34" charset="0"/>
              </a:defRPr>
            </a:lvl1pPr>
            <a:lvl2pPr marL="800100" indent="-342900">
              <a:defRPr b="1">
                <a:solidFill>
                  <a:schemeClr val="tx1"/>
                </a:solidFill>
                <a:latin typeface="Arial" panose="020B0604020202020204" pitchFamily="34" charset="0"/>
              </a:defRPr>
            </a:lvl2pPr>
            <a:lvl3pPr marL="1257300" indent="-342900">
              <a:defRPr b="1">
                <a:solidFill>
                  <a:schemeClr val="tx1"/>
                </a:solidFill>
                <a:latin typeface="Arial" panose="020B0604020202020204" pitchFamily="34" charset="0"/>
              </a:defRPr>
            </a:lvl3pPr>
            <a:lvl4pPr marL="1714500" indent="-342900">
              <a:defRPr b="1">
                <a:solidFill>
                  <a:schemeClr val="tx1"/>
                </a:solidFill>
                <a:latin typeface="Arial" panose="020B0604020202020204" pitchFamily="34" charset="0"/>
              </a:defRPr>
            </a:lvl4pPr>
            <a:lvl5pPr marL="2171700" indent="-342900">
              <a:defRPr b="1">
                <a:solidFill>
                  <a:schemeClr val="tx1"/>
                </a:solidFill>
                <a:latin typeface="Arial" panose="020B0604020202020204" pitchFamily="34" charset="0"/>
              </a:defRPr>
            </a:lvl5pPr>
            <a:lvl6pPr marL="2628900" indent="-342900" eaLnBrk="0" fontAlgn="base" hangingPunct="0">
              <a:spcBef>
                <a:spcPct val="0"/>
              </a:spcBef>
              <a:spcAft>
                <a:spcPct val="0"/>
              </a:spcAft>
              <a:defRPr b="1">
                <a:solidFill>
                  <a:schemeClr val="tx1"/>
                </a:solidFill>
                <a:latin typeface="Arial" panose="020B0604020202020204" pitchFamily="34" charset="0"/>
              </a:defRPr>
            </a:lvl6pPr>
            <a:lvl7pPr marL="3086100" indent="-342900" eaLnBrk="0" fontAlgn="base" hangingPunct="0">
              <a:spcBef>
                <a:spcPct val="0"/>
              </a:spcBef>
              <a:spcAft>
                <a:spcPct val="0"/>
              </a:spcAft>
              <a:defRPr b="1">
                <a:solidFill>
                  <a:schemeClr val="tx1"/>
                </a:solidFill>
                <a:latin typeface="Arial" panose="020B0604020202020204" pitchFamily="34" charset="0"/>
              </a:defRPr>
            </a:lvl7pPr>
            <a:lvl8pPr marL="3543300" indent="-342900" eaLnBrk="0" fontAlgn="base" hangingPunct="0">
              <a:spcBef>
                <a:spcPct val="0"/>
              </a:spcBef>
              <a:spcAft>
                <a:spcPct val="0"/>
              </a:spcAft>
              <a:defRPr b="1">
                <a:solidFill>
                  <a:schemeClr val="tx1"/>
                </a:solidFill>
                <a:latin typeface="Arial" panose="020B0604020202020204" pitchFamily="34" charset="0"/>
              </a:defRPr>
            </a:lvl8pPr>
            <a:lvl9pPr marL="4000500" indent="-342900" eaLnBrk="0" fontAlgn="base" hangingPunct="0">
              <a:spcBef>
                <a:spcPct val="0"/>
              </a:spcBef>
              <a:spcAft>
                <a:spcPct val="0"/>
              </a:spcAft>
              <a:defRPr b="1">
                <a:solidFill>
                  <a:schemeClr val="tx1"/>
                </a:solidFill>
                <a:latin typeface="Arial" panose="020B0604020202020204" pitchFamily="34" charset="0"/>
              </a:defRPr>
            </a:lvl9pPr>
          </a:lstStyle>
          <a:p>
            <a:pPr eaLnBrk="1" hangingPunct="1"/>
            <a:r>
              <a:rPr lang="en-US" altLang="en-US" sz="2400" dirty="0">
                <a:solidFill>
                  <a:srgbClr val="5B6270"/>
                </a:solidFill>
                <a:latin typeface="Tenorite" panose="00000500000000000000" pitchFamily="2" charset="0"/>
              </a:rPr>
              <a:t>Travel tips – money</a:t>
            </a:r>
          </a:p>
          <a:p>
            <a:pPr eaLnBrk="1" hangingPunct="1"/>
            <a:endParaRPr lang="en-US" altLang="en-US" sz="2400" dirty="0">
              <a:solidFill>
                <a:srgbClr val="5B6270"/>
              </a:solidFill>
              <a:latin typeface="Tenorite" panose="00000500000000000000" pitchFamily="2" charset="0"/>
            </a:endParaRPr>
          </a:p>
          <a:p>
            <a:pPr eaLnBrk="1" hangingPunct="1"/>
            <a:r>
              <a:rPr lang="en-US" altLang="en-US" sz="2400" b="0" dirty="0">
                <a:solidFill>
                  <a:srgbClr val="5B6270"/>
                </a:solidFill>
                <a:latin typeface="Tenorite" panose="00000500000000000000" pitchFamily="2" charset="0"/>
              </a:rPr>
              <a:t> The currency in Berlin is the Euro.</a:t>
            </a:r>
          </a:p>
          <a:p>
            <a:pPr eaLnBrk="1" hangingPunct="1"/>
            <a:endParaRPr lang="en-US" altLang="en-US" sz="2400" b="0" dirty="0">
              <a:solidFill>
                <a:srgbClr val="5B6270"/>
              </a:solidFill>
              <a:latin typeface="Tenorite" panose="00000500000000000000" pitchFamily="2" charset="0"/>
            </a:endParaRPr>
          </a:p>
          <a:p>
            <a:pPr eaLnBrk="1" hangingPunct="1"/>
            <a:r>
              <a:rPr lang="en-US" altLang="en-US" sz="2400" b="0" dirty="0">
                <a:solidFill>
                  <a:srgbClr val="5B6270"/>
                </a:solidFill>
                <a:latin typeface="Tenorite" panose="00000500000000000000" pitchFamily="2" charset="0"/>
              </a:rPr>
              <a:t>We recommend that students take </a:t>
            </a:r>
            <a:r>
              <a:rPr lang="en-US" altLang="en-US" sz="2400" dirty="0">
                <a:solidFill>
                  <a:srgbClr val="5B6270"/>
                </a:solidFill>
                <a:latin typeface="Tenorite" panose="00000500000000000000" pitchFamily="2" charset="0"/>
              </a:rPr>
              <a:t>€100-200</a:t>
            </a:r>
          </a:p>
          <a:p>
            <a:pPr eaLnBrk="1" hangingPunct="1"/>
            <a:r>
              <a:rPr lang="en-US" altLang="en-US" sz="2400" b="0" dirty="0">
                <a:solidFill>
                  <a:srgbClr val="5B6270"/>
                </a:solidFill>
                <a:latin typeface="Tenorite" panose="00000500000000000000" pitchFamily="2" charset="0"/>
              </a:rPr>
              <a:t>with them on the visit in either cash, a fee-free debit card or a fee-free prepaid card.</a:t>
            </a:r>
          </a:p>
          <a:p>
            <a:pPr eaLnBrk="1" hangingPunct="1"/>
            <a:endParaRPr lang="en-US" altLang="en-US" sz="2400" b="0" dirty="0">
              <a:solidFill>
                <a:srgbClr val="5B6270"/>
              </a:solidFill>
              <a:latin typeface="Tenorite" panose="00000500000000000000" pitchFamily="2" charset="0"/>
            </a:endParaRPr>
          </a:p>
          <a:p>
            <a:pPr eaLnBrk="1" hangingPunct="1"/>
            <a:r>
              <a:rPr lang="en-US" altLang="en-US" sz="2400" dirty="0">
                <a:solidFill>
                  <a:srgbClr val="5B6270"/>
                </a:solidFill>
                <a:latin typeface="Tenorite" panose="00000500000000000000" pitchFamily="2" charset="0"/>
              </a:rPr>
              <a:t>Examples of fee-free debit cards with current accounts:</a:t>
            </a:r>
          </a:p>
          <a:p>
            <a:pPr eaLnBrk="1" hangingPunct="1"/>
            <a:r>
              <a:rPr lang="en-US" altLang="en-US" sz="2400" b="0" dirty="0" err="1">
                <a:solidFill>
                  <a:srgbClr val="5B6270"/>
                </a:solidFill>
                <a:latin typeface="Tenorite" panose="00000500000000000000" pitchFamily="2" charset="0"/>
              </a:rPr>
              <a:t>Monzo</a:t>
            </a:r>
            <a:endParaRPr lang="en-US" altLang="en-US" sz="2400" b="0" dirty="0">
              <a:solidFill>
                <a:srgbClr val="5B6270"/>
              </a:solidFill>
              <a:latin typeface="Tenorite" panose="00000500000000000000" pitchFamily="2" charset="0"/>
            </a:endParaRPr>
          </a:p>
          <a:p>
            <a:pPr eaLnBrk="1" hangingPunct="1"/>
            <a:r>
              <a:rPr lang="en-US" altLang="en-US" sz="2400" b="0" dirty="0">
                <a:solidFill>
                  <a:srgbClr val="5B6270"/>
                </a:solidFill>
                <a:latin typeface="Tenorite" panose="00000500000000000000" pitchFamily="2" charset="0"/>
              </a:rPr>
              <a:t>Starling</a:t>
            </a:r>
          </a:p>
          <a:p>
            <a:pPr eaLnBrk="1" hangingPunct="1"/>
            <a:endParaRPr lang="en-US" altLang="en-US" sz="2400" b="0" dirty="0">
              <a:solidFill>
                <a:srgbClr val="5B6270"/>
              </a:solidFill>
              <a:latin typeface="Tenorite" panose="00000500000000000000" pitchFamily="2" charset="0"/>
            </a:endParaRPr>
          </a:p>
          <a:p>
            <a:pPr eaLnBrk="1" hangingPunct="1"/>
            <a:r>
              <a:rPr lang="en-US" altLang="en-US" sz="2400" dirty="0">
                <a:solidFill>
                  <a:srgbClr val="5B6270"/>
                </a:solidFill>
                <a:latin typeface="Tenorite" panose="00000500000000000000" pitchFamily="2" charset="0"/>
              </a:rPr>
              <a:t>Examples of Fee-Free Prepaid Cards</a:t>
            </a:r>
          </a:p>
          <a:p>
            <a:pPr eaLnBrk="1" hangingPunct="1"/>
            <a:r>
              <a:rPr lang="en-US" altLang="en-US" sz="2400" b="0" dirty="0">
                <a:solidFill>
                  <a:srgbClr val="5B6270"/>
                </a:solidFill>
                <a:latin typeface="Tenorite" panose="00000500000000000000" pitchFamily="2" charset="0"/>
              </a:rPr>
              <a:t>Caxton</a:t>
            </a:r>
          </a:p>
          <a:p>
            <a:r>
              <a:rPr lang="en-US" altLang="en-US" sz="2400" b="0" dirty="0">
                <a:solidFill>
                  <a:srgbClr val="5B6270"/>
                </a:solidFill>
                <a:latin typeface="Tenorite" panose="00000500000000000000" pitchFamily="2" charset="0"/>
              </a:rPr>
              <a:t>FairFX</a:t>
            </a:r>
          </a:p>
          <a:p>
            <a:r>
              <a:rPr lang="en-US" altLang="en-US" sz="2400" b="0" dirty="0" err="1">
                <a:solidFill>
                  <a:srgbClr val="5B6270"/>
                </a:solidFill>
                <a:latin typeface="Tenorite" panose="00000500000000000000" pitchFamily="2" charset="0"/>
              </a:rPr>
              <a:t>HyperJar</a:t>
            </a:r>
            <a:endParaRPr lang="en-US" altLang="en-US" sz="2400" b="0" dirty="0">
              <a:solidFill>
                <a:srgbClr val="5B6270"/>
              </a:solidFill>
              <a:latin typeface="Tenorite" panose="00000500000000000000" pitchFamily="2" charset="0"/>
            </a:endParaRPr>
          </a:p>
          <a:p>
            <a:r>
              <a:rPr lang="en-US" altLang="en-US" sz="2400" b="0" dirty="0" err="1">
                <a:solidFill>
                  <a:srgbClr val="5B6270"/>
                </a:solidFill>
                <a:latin typeface="Tenorite" panose="00000500000000000000" pitchFamily="2" charset="0"/>
              </a:rPr>
              <a:t>Revolut</a:t>
            </a:r>
            <a:endParaRPr lang="en-US" altLang="en-US" sz="2400" b="0" dirty="0">
              <a:solidFill>
                <a:srgbClr val="5B6270"/>
              </a:solidFill>
              <a:latin typeface="Tenorite" panose="00000500000000000000" pitchFamily="2" charset="0"/>
            </a:endParaRPr>
          </a:p>
        </p:txBody>
      </p:sp>
      <p:sp>
        <p:nvSpPr>
          <p:cNvPr id="8197" name="AutoShape 18">
            <a:extLst>
              <a:ext uri="{FF2B5EF4-FFF2-40B4-BE49-F238E27FC236}">
                <a16:creationId xmlns:a16="http://schemas.microsoft.com/office/drawing/2014/main" id="{EBEDE5CB-35B7-B89D-8223-78F0A5235C26}"/>
              </a:ext>
            </a:extLst>
          </p:cNvPr>
          <p:cNvSpPr>
            <a:spLocks noChangeArrowheads="1"/>
          </p:cNvSpPr>
          <p:nvPr/>
        </p:nvSpPr>
        <p:spPr bwMode="auto">
          <a:xfrm>
            <a:off x="613991" y="201265"/>
            <a:ext cx="3249762" cy="758684"/>
          </a:xfrm>
          <a:prstGeom prst="roundRect">
            <a:avLst>
              <a:gd name="adj" fmla="val 18931"/>
            </a:avLst>
          </a:prstGeom>
          <a:solidFill>
            <a:srgbClr val="0374CB">
              <a:alpha val="8470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4000"/>
          </a:p>
        </p:txBody>
      </p:sp>
      <p:sp>
        <p:nvSpPr>
          <p:cNvPr id="8198" name="Text Box 19">
            <a:extLst>
              <a:ext uri="{FF2B5EF4-FFF2-40B4-BE49-F238E27FC236}">
                <a16:creationId xmlns:a16="http://schemas.microsoft.com/office/drawing/2014/main" id="{A3E385FE-6D33-F9F6-558A-FFC831059547}"/>
              </a:ext>
            </a:extLst>
          </p:cNvPr>
          <p:cNvSpPr txBox="1">
            <a:spLocks noChangeArrowheads="1"/>
          </p:cNvSpPr>
          <p:nvPr/>
        </p:nvSpPr>
        <p:spPr bwMode="auto">
          <a:xfrm>
            <a:off x="744165" y="252062"/>
            <a:ext cx="290356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4000">
                <a:solidFill>
                  <a:schemeClr val="bg1"/>
                </a:solidFill>
                <a:latin typeface="Tenorite" panose="00000500000000000000" pitchFamily="2" charset="0"/>
              </a:rPr>
              <a:t>Tour basics</a:t>
            </a:r>
            <a:endParaRPr lang="en-US" altLang="en-US" sz="4000">
              <a:solidFill>
                <a:schemeClr val="bg1"/>
              </a:solidFill>
              <a:latin typeface="Tenorite" panose="00000500000000000000"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AutoShape 5">
            <a:extLst>
              <a:ext uri="{FF2B5EF4-FFF2-40B4-BE49-F238E27FC236}">
                <a16:creationId xmlns:a16="http://schemas.microsoft.com/office/drawing/2014/main" id="{6069BF04-163D-0ACF-2362-3B358D776D9C}"/>
              </a:ext>
            </a:extLst>
          </p:cNvPr>
          <p:cNvSpPr>
            <a:spLocks noChangeArrowheads="1"/>
          </p:cNvSpPr>
          <p:nvPr/>
        </p:nvSpPr>
        <p:spPr bwMode="auto">
          <a:xfrm>
            <a:off x="2006598" y="1259780"/>
            <a:ext cx="9201970" cy="5330587"/>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1800"/>
          </a:p>
        </p:txBody>
      </p:sp>
      <p:sp>
        <p:nvSpPr>
          <p:cNvPr id="9220" name="Text Box 8">
            <a:extLst>
              <a:ext uri="{FF2B5EF4-FFF2-40B4-BE49-F238E27FC236}">
                <a16:creationId xmlns:a16="http://schemas.microsoft.com/office/drawing/2014/main" id="{6902A0BA-1397-BB4B-19F3-EF25E90A175D}"/>
              </a:ext>
            </a:extLst>
          </p:cNvPr>
          <p:cNvSpPr txBox="1">
            <a:spLocks noChangeArrowheads="1"/>
          </p:cNvSpPr>
          <p:nvPr/>
        </p:nvSpPr>
        <p:spPr bwMode="auto">
          <a:xfrm>
            <a:off x="2269026" y="1484784"/>
            <a:ext cx="865151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solidFill>
                  <a:srgbClr val="5B6270"/>
                </a:solidFill>
                <a:latin typeface="Tenorite" panose="00000500000000000000" pitchFamily="2" charset="0"/>
              </a:rPr>
              <a:t>Travel tips – packing</a:t>
            </a:r>
          </a:p>
          <a:p>
            <a:pPr eaLnBrk="1" hangingPunct="1">
              <a:spcBef>
                <a:spcPct val="0"/>
              </a:spcBef>
              <a:buFontTx/>
              <a:buNone/>
            </a:pPr>
            <a:endParaRPr lang="en-US" altLang="en-US" sz="2400" dirty="0">
              <a:solidFill>
                <a:srgbClr val="5B6270"/>
              </a:solidFill>
              <a:latin typeface="Tenorite" panose="00000500000000000000" pitchFamily="2" charset="0"/>
            </a:endParaRPr>
          </a:p>
          <a:p>
            <a:pPr eaLnBrk="1" hangingPunct="1">
              <a:spcBef>
                <a:spcPct val="0"/>
              </a:spcBef>
              <a:buFontTx/>
              <a:buNone/>
            </a:pPr>
            <a:r>
              <a:rPr lang="en-US" altLang="en-US" sz="2400" b="0" dirty="0">
                <a:solidFill>
                  <a:srgbClr val="5B6270"/>
                </a:solidFill>
                <a:latin typeface="Tenorite" panose="00000500000000000000" pitchFamily="2" charset="0"/>
              </a:rPr>
              <a:t>The weather in Berlin at this time of year is </a:t>
            </a:r>
            <a:r>
              <a:rPr lang="en-US" altLang="en-US" sz="2400" dirty="0">
                <a:solidFill>
                  <a:srgbClr val="5B6270"/>
                </a:solidFill>
                <a:latin typeface="Tenorite" panose="00000500000000000000" pitchFamily="2" charset="0"/>
              </a:rPr>
              <a:t>mild to cold, similar or slightly colder to the UK in March</a:t>
            </a:r>
            <a:r>
              <a:rPr lang="en-US" altLang="en-US" sz="2400" b="0" dirty="0">
                <a:solidFill>
                  <a:srgbClr val="5B6270"/>
                </a:solidFill>
                <a:latin typeface="Tenorite" panose="00000500000000000000" pitchFamily="2" charset="0"/>
              </a:rPr>
              <a:t>. We recommend that students pack the following essential items for their tour: </a:t>
            </a:r>
          </a:p>
          <a:p>
            <a:pPr eaLnBrk="1" hangingPunct="1">
              <a:spcBef>
                <a:spcPct val="0"/>
              </a:spcBef>
              <a:buFontTx/>
              <a:buNone/>
            </a:pPr>
            <a:endParaRPr lang="en-US" altLang="en-US" sz="2400" b="0" dirty="0">
              <a:solidFill>
                <a:srgbClr val="5B6270"/>
              </a:solidFill>
              <a:latin typeface="Tenorite" panose="00000500000000000000" pitchFamily="2" charset="0"/>
            </a:endParaRPr>
          </a:p>
          <a:p>
            <a:pPr eaLnBrk="1" hangingPunct="1">
              <a:spcBef>
                <a:spcPct val="0"/>
              </a:spcBef>
              <a:buFontTx/>
              <a:buNone/>
            </a:pPr>
            <a:r>
              <a:rPr lang="en-US" altLang="en-US" sz="2400" b="0" dirty="0">
                <a:solidFill>
                  <a:srgbClr val="5B6270"/>
                </a:solidFill>
                <a:latin typeface="Tenorite" panose="00000500000000000000" pitchFamily="2" charset="0"/>
              </a:rPr>
              <a:t>Comfortable shoes – we would recommend walking shoes over fashion trainers as there will be </a:t>
            </a:r>
            <a:r>
              <a:rPr lang="en-US" altLang="en-US" sz="2400" b="1" dirty="0">
                <a:solidFill>
                  <a:srgbClr val="5B6270"/>
                </a:solidFill>
                <a:latin typeface="Tenorite" panose="00000500000000000000" pitchFamily="2" charset="0"/>
              </a:rPr>
              <a:t>a lot</a:t>
            </a:r>
            <a:r>
              <a:rPr lang="en-US" altLang="en-US" sz="2400" dirty="0">
                <a:solidFill>
                  <a:srgbClr val="5B6270"/>
                </a:solidFill>
                <a:latin typeface="Tenorite" panose="00000500000000000000" pitchFamily="2" charset="0"/>
              </a:rPr>
              <a:t> of walking!</a:t>
            </a:r>
          </a:p>
          <a:p>
            <a:pPr eaLnBrk="1" hangingPunct="1">
              <a:spcBef>
                <a:spcPct val="0"/>
              </a:spcBef>
              <a:buFontTx/>
              <a:buNone/>
            </a:pPr>
            <a:r>
              <a:rPr lang="en-US" altLang="en-US" sz="2400" b="0" dirty="0">
                <a:solidFill>
                  <a:srgbClr val="5B6270"/>
                </a:solidFill>
                <a:latin typeface="Tenorite" panose="00000500000000000000" pitchFamily="2" charset="0"/>
              </a:rPr>
              <a:t>Jumpers</a:t>
            </a:r>
          </a:p>
          <a:p>
            <a:pPr eaLnBrk="1" hangingPunct="1">
              <a:spcBef>
                <a:spcPct val="0"/>
              </a:spcBef>
              <a:buFontTx/>
              <a:buNone/>
            </a:pPr>
            <a:r>
              <a:rPr lang="en-US" altLang="en-US" sz="2400" dirty="0">
                <a:solidFill>
                  <a:srgbClr val="5B6270"/>
                </a:solidFill>
                <a:latin typeface="Tenorite" panose="00000500000000000000" pitchFamily="2" charset="0"/>
              </a:rPr>
              <a:t>Jackets</a:t>
            </a:r>
          </a:p>
          <a:p>
            <a:pPr eaLnBrk="1" hangingPunct="1">
              <a:spcBef>
                <a:spcPct val="0"/>
              </a:spcBef>
              <a:buFontTx/>
              <a:buNone/>
            </a:pPr>
            <a:r>
              <a:rPr lang="en-US" altLang="en-US" sz="2400" b="0" dirty="0">
                <a:solidFill>
                  <a:srgbClr val="5B6270"/>
                </a:solidFill>
                <a:latin typeface="Tenorite" panose="00000500000000000000" pitchFamily="2" charset="0"/>
              </a:rPr>
              <a:t>Coats</a:t>
            </a:r>
          </a:p>
          <a:p>
            <a:pPr eaLnBrk="1" hangingPunct="1">
              <a:spcBef>
                <a:spcPct val="0"/>
              </a:spcBef>
              <a:buFontTx/>
              <a:buNone/>
            </a:pPr>
            <a:r>
              <a:rPr lang="en-US" altLang="en-US" sz="2400" b="0" dirty="0">
                <a:solidFill>
                  <a:srgbClr val="5B6270"/>
                </a:solidFill>
                <a:latin typeface="Tenorite" panose="00000500000000000000" pitchFamily="2" charset="0"/>
              </a:rPr>
              <a:t>Glove and scarfs (check weather nearer the time)</a:t>
            </a:r>
          </a:p>
          <a:p>
            <a:pPr eaLnBrk="1" hangingPunct="1">
              <a:spcBef>
                <a:spcPct val="0"/>
              </a:spcBef>
              <a:buFontTx/>
              <a:buNone/>
            </a:pPr>
            <a:r>
              <a:rPr lang="en-US" altLang="en-US" sz="2400" dirty="0">
                <a:solidFill>
                  <a:srgbClr val="5B6270"/>
                </a:solidFill>
                <a:latin typeface="Tenorite" panose="00000500000000000000" pitchFamily="2" charset="0"/>
              </a:rPr>
              <a:t>Suncream – we will be outside for most of each day!</a:t>
            </a:r>
            <a:endParaRPr lang="en-US" altLang="en-US" sz="2400" b="0" dirty="0">
              <a:solidFill>
                <a:srgbClr val="5B6270"/>
              </a:solidFill>
              <a:latin typeface="Tenorite" panose="00000500000000000000" pitchFamily="2" charset="0"/>
            </a:endParaRPr>
          </a:p>
        </p:txBody>
      </p:sp>
      <p:sp>
        <p:nvSpPr>
          <p:cNvPr id="9221" name="AutoShape 18">
            <a:extLst>
              <a:ext uri="{FF2B5EF4-FFF2-40B4-BE49-F238E27FC236}">
                <a16:creationId xmlns:a16="http://schemas.microsoft.com/office/drawing/2014/main" id="{21458A8F-58BE-551A-B661-807665D67EDA}"/>
              </a:ext>
            </a:extLst>
          </p:cNvPr>
          <p:cNvSpPr>
            <a:spLocks noChangeArrowheads="1"/>
          </p:cNvSpPr>
          <p:nvPr/>
        </p:nvSpPr>
        <p:spPr bwMode="auto">
          <a:xfrm>
            <a:off x="1971575" y="216833"/>
            <a:ext cx="1282700" cy="771525"/>
          </a:xfrm>
          <a:prstGeom prst="roundRect">
            <a:avLst>
              <a:gd name="adj" fmla="val 18931"/>
            </a:avLst>
          </a:prstGeom>
          <a:solidFill>
            <a:srgbClr val="0374CB">
              <a:alpha val="84705"/>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9222" name="Text Box 19">
            <a:extLst>
              <a:ext uri="{FF2B5EF4-FFF2-40B4-BE49-F238E27FC236}">
                <a16:creationId xmlns:a16="http://schemas.microsoft.com/office/drawing/2014/main" id="{9A2B29A6-35E3-FAAD-EB05-81D60CD53009}"/>
              </a:ext>
            </a:extLst>
          </p:cNvPr>
          <p:cNvSpPr txBox="1">
            <a:spLocks noChangeArrowheads="1"/>
          </p:cNvSpPr>
          <p:nvPr/>
        </p:nvSpPr>
        <p:spPr bwMode="auto">
          <a:xfrm>
            <a:off x="2101750" y="267632"/>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dirty="0">
                <a:solidFill>
                  <a:schemeClr val="bg1"/>
                </a:solidFill>
                <a:latin typeface="Tenorite" panose="00000500000000000000" pitchFamily="2" charset="0"/>
              </a:rPr>
              <a:t>Tour basics</a:t>
            </a:r>
            <a:endParaRPr lang="en-US" altLang="en-US" sz="1800" dirty="0">
              <a:solidFill>
                <a:schemeClr val="bg1"/>
              </a:solidFill>
              <a:latin typeface="Tenorite" panose="00000500000000000000"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AutoShape 15">
            <a:extLst>
              <a:ext uri="{FF2B5EF4-FFF2-40B4-BE49-F238E27FC236}">
                <a16:creationId xmlns:a16="http://schemas.microsoft.com/office/drawing/2014/main" id="{2F5D7553-40EE-19E7-F1AF-03ACA4E0EBE5}"/>
              </a:ext>
            </a:extLst>
          </p:cNvPr>
          <p:cNvSpPr>
            <a:spLocks noChangeArrowheads="1"/>
          </p:cNvSpPr>
          <p:nvPr/>
        </p:nvSpPr>
        <p:spPr bwMode="auto">
          <a:xfrm>
            <a:off x="2566988" y="4975226"/>
            <a:ext cx="1873250" cy="830263"/>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0244" name="Text Box 16">
            <a:extLst>
              <a:ext uri="{FF2B5EF4-FFF2-40B4-BE49-F238E27FC236}">
                <a16:creationId xmlns:a16="http://schemas.microsoft.com/office/drawing/2014/main" id="{A6F35002-5AEC-AD3E-BE8C-CE6CB98F7AE7}"/>
              </a:ext>
            </a:extLst>
          </p:cNvPr>
          <p:cNvSpPr txBox="1">
            <a:spLocks noChangeArrowheads="1"/>
          </p:cNvSpPr>
          <p:nvPr/>
        </p:nvSpPr>
        <p:spPr bwMode="auto">
          <a:xfrm>
            <a:off x="2608263" y="5078413"/>
            <a:ext cx="1790700"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What will we see &amp; do?</a:t>
            </a:r>
            <a:endParaRPr lang="en-US" altLang="en-US" sz="1800">
              <a:solidFill>
                <a:srgbClr val="5B6270"/>
              </a:solidFill>
              <a:latin typeface="Tenorite" panose="00000500000000000000" pitchFamily="2" charset="0"/>
            </a:endParaRPr>
          </a:p>
        </p:txBody>
      </p:sp>
      <p:sp>
        <p:nvSpPr>
          <p:cNvPr id="10245" name="Freeform 19">
            <a:extLst>
              <a:ext uri="{FF2B5EF4-FFF2-40B4-BE49-F238E27FC236}">
                <a16:creationId xmlns:a16="http://schemas.microsoft.com/office/drawing/2014/main" id="{41818CE9-EC4D-619E-8C2F-01321E87104B}"/>
              </a:ext>
            </a:extLst>
          </p:cNvPr>
          <p:cNvSpPr>
            <a:spLocks/>
          </p:cNvSpPr>
          <p:nvPr/>
        </p:nvSpPr>
        <p:spPr bwMode="auto">
          <a:xfrm rot="10282152" flipH="1">
            <a:off x="3921125" y="1325563"/>
            <a:ext cx="266700" cy="1439862"/>
          </a:xfrm>
          <a:custGeom>
            <a:avLst/>
            <a:gdLst>
              <a:gd name="T0" fmla="*/ 2147483646 w 204"/>
              <a:gd name="T1" fmla="*/ 0 h 907"/>
              <a:gd name="T2" fmla="*/ 2147483646 w 204"/>
              <a:gd name="T3" fmla="*/ 2147483646 h 907"/>
              <a:gd name="T4" fmla="*/ 2147483646 w 204"/>
              <a:gd name="T5" fmla="*/ 2147483646 h 907"/>
              <a:gd name="T6" fmla="*/ 0 60000 65536"/>
              <a:gd name="T7" fmla="*/ 0 60000 65536"/>
              <a:gd name="T8" fmla="*/ 0 60000 65536"/>
            </a:gdLst>
            <a:ahLst/>
            <a:cxnLst>
              <a:cxn ang="T6">
                <a:pos x="T0" y="T1"/>
              </a:cxn>
              <a:cxn ang="T7">
                <a:pos x="T2" y="T3"/>
              </a:cxn>
              <a:cxn ang="T8">
                <a:pos x="T4" y="T5"/>
              </a:cxn>
            </a:cxnLst>
            <a:rect l="0" t="0" r="r" b="b"/>
            <a:pathLst>
              <a:path w="204" h="907">
                <a:moveTo>
                  <a:pt x="68" y="0"/>
                </a:moveTo>
                <a:cubicBezTo>
                  <a:pt x="34" y="128"/>
                  <a:pt x="0" y="257"/>
                  <a:pt x="23" y="408"/>
                </a:cubicBezTo>
                <a:cubicBezTo>
                  <a:pt x="46" y="559"/>
                  <a:pt x="125" y="733"/>
                  <a:pt x="204" y="907"/>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46" name="Freeform 20">
            <a:extLst>
              <a:ext uri="{FF2B5EF4-FFF2-40B4-BE49-F238E27FC236}">
                <a16:creationId xmlns:a16="http://schemas.microsoft.com/office/drawing/2014/main" id="{6D131FA4-1FFB-D403-9643-218770052FCB}"/>
              </a:ext>
            </a:extLst>
          </p:cNvPr>
          <p:cNvSpPr>
            <a:spLocks/>
          </p:cNvSpPr>
          <p:nvPr/>
        </p:nvSpPr>
        <p:spPr bwMode="auto">
          <a:xfrm>
            <a:off x="4367214" y="3500439"/>
            <a:ext cx="288925" cy="1512887"/>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47" name="Freeform 21">
            <a:extLst>
              <a:ext uri="{FF2B5EF4-FFF2-40B4-BE49-F238E27FC236}">
                <a16:creationId xmlns:a16="http://schemas.microsoft.com/office/drawing/2014/main" id="{8A9245E3-CC05-411F-9393-1546B182BEC3}"/>
              </a:ext>
            </a:extLst>
          </p:cNvPr>
          <p:cNvSpPr>
            <a:spLocks/>
          </p:cNvSpPr>
          <p:nvPr/>
        </p:nvSpPr>
        <p:spPr bwMode="auto">
          <a:xfrm>
            <a:off x="4295776" y="5805488"/>
            <a:ext cx="2447925" cy="647700"/>
          </a:xfrm>
          <a:custGeom>
            <a:avLst/>
            <a:gdLst>
              <a:gd name="T0" fmla="*/ 0 w 1542"/>
              <a:gd name="T1" fmla="*/ 0 h 499"/>
              <a:gd name="T2" fmla="*/ 2147483646 w 1542"/>
              <a:gd name="T3" fmla="*/ 2147483646 h 499"/>
              <a:gd name="T4" fmla="*/ 2147483646 w 1542"/>
              <a:gd name="T5" fmla="*/ 2147483646 h 499"/>
              <a:gd name="T6" fmla="*/ 2147483646 w 1542"/>
              <a:gd name="T7" fmla="*/ 2147483646 h 499"/>
              <a:gd name="T8" fmla="*/ 2147483646 w 1542"/>
              <a:gd name="T9" fmla="*/ 2147483646 h 4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2" h="499">
                <a:moveTo>
                  <a:pt x="0" y="0"/>
                </a:moveTo>
                <a:cubicBezTo>
                  <a:pt x="0" y="57"/>
                  <a:pt x="0" y="114"/>
                  <a:pt x="45" y="182"/>
                </a:cubicBezTo>
                <a:cubicBezTo>
                  <a:pt x="90" y="250"/>
                  <a:pt x="144" y="355"/>
                  <a:pt x="272" y="408"/>
                </a:cubicBezTo>
                <a:cubicBezTo>
                  <a:pt x="400" y="461"/>
                  <a:pt x="604" y="499"/>
                  <a:pt x="816" y="499"/>
                </a:cubicBezTo>
                <a:cubicBezTo>
                  <a:pt x="1028" y="499"/>
                  <a:pt x="1285" y="453"/>
                  <a:pt x="1542" y="408"/>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48" name="AutoShape 22">
            <a:extLst>
              <a:ext uri="{FF2B5EF4-FFF2-40B4-BE49-F238E27FC236}">
                <a16:creationId xmlns:a16="http://schemas.microsoft.com/office/drawing/2014/main" id="{E4E6704D-1241-C399-2C8E-9863CB9800DD}"/>
              </a:ext>
            </a:extLst>
          </p:cNvPr>
          <p:cNvSpPr>
            <a:spLocks noChangeArrowheads="1"/>
          </p:cNvSpPr>
          <p:nvPr/>
        </p:nvSpPr>
        <p:spPr bwMode="auto">
          <a:xfrm>
            <a:off x="8226425" y="3357563"/>
            <a:ext cx="1614488" cy="804862"/>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0249" name="Text Box 23">
            <a:extLst>
              <a:ext uri="{FF2B5EF4-FFF2-40B4-BE49-F238E27FC236}">
                <a16:creationId xmlns:a16="http://schemas.microsoft.com/office/drawing/2014/main" id="{6D30CB65-BBD6-8198-7261-A689727B74A7}"/>
              </a:ext>
            </a:extLst>
          </p:cNvPr>
          <p:cNvSpPr txBox="1">
            <a:spLocks noChangeArrowheads="1"/>
          </p:cNvSpPr>
          <p:nvPr/>
        </p:nvSpPr>
        <p:spPr bwMode="auto">
          <a:xfrm>
            <a:off x="8213726" y="3436938"/>
            <a:ext cx="16430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We’re on our way!</a:t>
            </a:r>
            <a:endParaRPr lang="en-US" altLang="en-US" sz="1800">
              <a:solidFill>
                <a:srgbClr val="5B6270"/>
              </a:solidFill>
              <a:latin typeface="Tenorite" panose="00000500000000000000" pitchFamily="2" charset="0"/>
            </a:endParaRPr>
          </a:p>
        </p:txBody>
      </p:sp>
      <p:sp>
        <p:nvSpPr>
          <p:cNvPr id="10250" name="Freeform 24">
            <a:extLst>
              <a:ext uri="{FF2B5EF4-FFF2-40B4-BE49-F238E27FC236}">
                <a16:creationId xmlns:a16="http://schemas.microsoft.com/office/drawing/2014/main" id="{85B19E63-E016-A683-1557-5AD962E3CE67}"/>
              </a:ext>
            </a:extLst>
          </p:cNvPr>
          <p:cNvSpPr>
            <a:spLocks/>
          </p:cNvSpPr>
          <p:nvPr/>
        </p:nvSpPr>
        <p:spPr bwMode="auto">
          <a:xfrm rot="12427321">
            <a:off x="7974014" y="3954463"/>
            <a:ext cx="141287" cy="1670050"/>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0251" name="AutoShape 26">
            <a:extLst>
              <a:ext uri="{FF2B5EF4-FFF2-40B4-BE49-F238E27FC236}">
                <a16:creationId xmlns:a16="http://schemas.microsoft.com/office/drawing/2014/main" id="{DE532DE6-4A4C-824D-1689-884B5E48BA1E}"/>
              </a:ext>
            </a:extLst>
          </p:cNvPr>
          <p:cNvSpPr>
            <a:spLocks noChangeArrowheads="1"/>
          </p:cNvSpPr>
          <p:nvPr/>
        </p:nvSpPr>
        <p:spPr bwMode="auto">
          <a:xfrm>
            <a:off x="2927350" y="569914"/>
            <a:ext cx="1282700" cy="771525"/>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0252" name="Text Box 27">
            <a:extLst>
              <a:ext uri="{FF2B5EF4-FFF2-40B4-BE49-F238E27FC236}">
                <a16:creationId xmlns:a16="http://schemas.microsoft.com/office/drawing/2014/main" id="{29E2BFE8-C536-C156-3501-89679C3CD200}"/>
              </a:ext>
            </a:extLst>
          </p:cNvPr>
          <p:cNvSpPr txBox="1">
            <a:spLocks noChangeArrowheads="1"/>
          </p:cNvSpPr>
          <p:nvPr/>
        </p:nvSpPr>
        <p:spPr bwMode="auto">
          <a:xfrm>
            <a:off x="3057525" y="620713"/>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Tour basics</a:t>
            </a:r>
            <a:endParaRPr lang="en-US" altLang="en-US" sz="1800">
              <a:solidFill>
                <a:srgbClr val="5B6270"/>
              </a:solidFill>
              <a:latin typeface="Tenorite" panose="00000500000000000000" pitchFamily="2" charset="0"/>
            </a:endParaRPr>
          </a:p>
        </p:txBody>
      </p:sp>
      <p:sp>
        <p:nvSpPr>
          <p:cNvPr id="10253" name="AutoShape 13">
            <a:extLst>
              <a:ext uri="{FF2B5EF4-FFF2-40B4-BE49-F238E27FC236}">
                <a16:creationId xmlns:a16="http://schemas.microsoft.com/office/drawing/2014/main" id="{A55063D4-807C-5A75-5BF4-52E498BEF2F9}"/>
              </a:ext>
            </a:extLst>
          </p:cNvPr>
          <p:cNvSpPr>
            <a:spLocks noChangeArrowheads="1"/>
          </p:cNvSpPr>
          <p:nvPr/>
        </p:nvSpPr>
        <p:spPr bwMode="auto">
          <a:xfrm>
            <a:off x="3906838" y="2695576"/>
            <a:ext cx="1541462" cy="804863"/>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0254" name="Text Box 14">
            <a:extLst>
              <a:ext uri="{FF2B5EF4-FFF2-40B4-BE49-F238E27FC236}">
                <a16:creationId xmlns:a16="http://schemas.microsoft.com/office/drawing/2014/main" id="{5D3EB4E6-7C3B-29BC-C47C-622C20305345}"/>
              </a:ext>
            </a:extLst>
          </p:cNvPr>
          <p:cNvSpPr txBox="1">
            <a:spLocks noChangeArrowheads="1"/>
          </p:cNvSpPr>
          <p:nvPr/>
        </p:nvSpPr>
        <p:spPr bwMode="auto">
          <a:xfrm>
            <a:off x="3951288" y="2771775"/>
            <a:ext cx="145415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Why are we going?</a:t>
            </a:r>
            <a:endParaRPr lang="en-US" altLang="en-US" sz="1800">
              <a:solidFill>
                <a:schemeClr val="bg1"/>
              </a:solidFill>
              <a:latin typeface="Tenorite" panose="00000500000000000000" pitchFamily="2" charset="0"/>
            </a:endParaRPr>
          </a:p>
        </p:txBody>
      </p:sp>
      <p:sp>
        <p:nvSpPr>
          <p:cNvPr id="10255" name="AutoShape 28">
            <a:extLst>
              <a:ext uri="{FF2B5EF4-FFF2-40B4-BE49-F238E27FC236}">
                <a16:creationId xmlns:a16="http://schemas.microsoft.com/office/drawing/2014/main" id="{8B4738B1-D8A8-5FAF-C428-DC40BC4E86AB}"/>
              </a:ext>
            </a:extLst>
          </p:cNvPr>
          <p:cNvSpPr>
            <a:spLocks noChangeArrowheads="1"/>
          </p:cNvSpPr>
          <p:nvPr/>
        </p:nvSpPr>
        <p:spPr bwMode="auto">
          <a:xfrm>
            <a:off x="6743700" y="5576888"/>
            <a:ext cx="2089150" cy="804862"/>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0256" name="Text Box 29">
            <a:extLst>
              <a:ext uri="{FF2B5EF4-FFF2-40B4-BE49-F238E27FC236}">
                <a16:creationId xmlns:a16="http://schemas.microsoft.com/office/drawing/2014/main" id="{31479505-C37F-1E91-6EAF-74E2DE96CA8E}"/>
              </a:ext>
            </a:extLst>
          </p:cNvPr>
          <p:cNvSpPr txBox="1">
            <a:spLocks noChangeArrowheads="1"/>
          </p:cNvSpPr>
          <p:nvPr/>
        </p:nvSpPr>
        <p:spPr bwMode="auto">
          <a:xfrm>
            <a:off x="6772276" y="5646738"/>
            <a:ext cx="20605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About our travel company</a:t>
            </a:r>
            <a:endParaRPr lang="en-US" altLang="en-US" sz="1800">
              <a:solidFill>
                <a:srgbClr val="5B6270"/>
              </a:solidFill>
              <a:latin typeface="Tenorite" panose="00000500000000000000" pitchFamily="2"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AutoShape 20">
            <a:extLst>
              <a:ext uri="{FF2B5EF4-FFF2-40B4-BE49-F238E27FC236}">
                <a16:creationId xmlns:a16="http://schemas.microsoft.com/office/drawing/2014/main" id="{355A0595-5958-B1CB-DFD9-1F9A67F6DFC1}"/>
              </a:ext>
            </a:extLst>
          </p:cNvPr>
          <p:cNvSpPr>
            <a:spLocks noChangeArrowheads="1"/>
          </p:cNvSpPr>
          <p:nvPr/>
        </p:nvSpPr>
        <p:spPr bwMode="auto">
          <a:xfrm>
            <a:off x="3935760" y="2492896"/>
            <a:ext cx="7848872" cy="3455987"/>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1268" name="Text Box 21">
            <a:extLst>
              <a:ext uri="{FF2B5EF4-FFF2-40B4-BE49-F238E27FC236}">
                <a16:creationId xmlns:a16="http://schemas.microsoft.com/office/drawing/2014/main" id="{D1B8CD3C-B9DF-CBEA-A90F-F1FFA4EBF3DB}"/>
              </a:ext>
            </a:extLst>
          </p:cNvPr>
          <p:cNvSpPr txBox="1">
            <a:spLocks noChangeArrowheads="1"/>
          </p:cNvSpPr>
          <p:nvPr/>
        </p:nvSpPr>
        <p:spPr bwMode="auto">
          <a:xfrm>
            <a:off x="4464077" y="2637484"/>
            <a:ext cx="6869232"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b="1">
                <a:solidFill>
                  <a:schemeClr val="tx1"/>
                </a:solidFill>
                <a:latin typeface="Arial" panose="020B0604020202020204" pitchFamily="34" charset="0"/>
              </a:defRPr>
            </a:lvl1pPr>
            <a:lvl2pPr marL="800100" indent="-342900">
              <a:defRPr b="1">
                <a:solidFill>
                  <a:schemeClr val="tx1"/>
                </a:solidFill>
                <a:latin typeface="Arial" panose="020B0604020202020204" pitchFamily="34" charset="0"/>
              </a:defRPr>
            </a:lvl2pPr>
            <a:lvl3pPr marL="1257300" indent="-342900">
              <a:defRPr b="1">
                <a:solidFill>
                  <a:schemeClr val="tx1"/>
                </a:solidFill>
                <a:latin typeface="Arial" panose="020B0604020202020204" pitchFamily="34" charset="0"/>
              </a:defRPr>
            </a:lvl3pPr>
            <a:lvl4pPr marL="1714500" indent="-342900">
              <a:defRPr b="1">
                <a:solidFill>
                  <a:schemeClr val="tx1"/>
                </a:solidFill>
                <a:latin typeface="Arial" panose="020B0604020202020204" pitchFamily="34" charset="0"/>
              </a:defRPr>
            </a:lvl4pPr>
            <a:lvl5pPr marL="2171700" indent="-342900">
              <a:defRPr b="1">
                <a:solidFill>
                  <a:schemeClr val="tx1"/>
                </a:solidFill>
                <a:latin typeface="Arial" panose="020B0604020202020204" pitchFamily="34" charset="0"/>
              </a:defRPr>
            </a:lvl5pPr>
            <a:lvl6pPr marL="2628900" indent="-342900" eaLnBrk="0" fontAlgn="base" hangingPunct="0">
              <a:spcBef>
                <a:spcPct val="0"/>
              </a:spcBef>
              <a:spcAft>
                <a:spcPct val="0"/>
              </a:spcAft>
              <a:defRPr b="1">
                <a:solidFill>
                  <a:schemeClr val="tx1"/>
                </a:solidFill>
                <a:latin typeface="Arial" panose="020B0604020202020204" pitchFamily="34" charset="0"/>
              </a:defRPr>
            </a:lvl6pPr>
            <a:lvl7pPr marL="3086100" indent="-342900" eaLnBrk="0" fontAlgn="base" hangingPunct="0">
              <a:spcBef>
                <a:spcPct val="0"/>
              </a:spcBef>
              <a:spcAft>
                <a:spcPct val="0"/>
              </a:spcAft>
              <a:defRPr b="1">
                <a:solidFill>
                  <a:schemeClr val="tx1"/>
                </a:solidFill>
                <a:latin typeface="Arial" panose="020B0604020202020204" pitchFamily="34" charset="0"/>
              </a:defRPr>
            </a:lvl7pPr>
            <a:lvl8pPr marL="3543300" indent="-342900" eaLnBrk="0" fontAlgn="base" hangingPunct="0">
              <a:spcBef>
                <a:spcPct val="0"/>
              </a:spcBef>
              <a:spcAft>
                <a:spcPct val="0"/>
              </a:spcAft>
              <a:defRPr b="1">
                <a:solidFill>
                  <a:schemeClr val="tx1"/>
                </a:solidFill>
                <a:latin typeface="Arial" panose="020B0604020202020204" pitchFamily="34" charset="0"/>
              </a:defRPr>
            </a:lvl8pPr>
            <a:lvl9pPr marL="4000500" indent="-342900" eaLnBrk="0" fontAlgn="base" hangingPunct="0">
              <a:spcBef>
                <a:spcPct val="0"/>
              </a:spcBef>
              <a:spcAft>
                <a:spcPct val="0"/>
              </a:spcAft>
              <a:defRPr b="1">
                <a:solidFill>
                  <a:schemeClr val="tx1"/>
                </a:solidFill>
                <a:latin typeface="Arial" panose="020B0604020202020204" pitchFamily="34" charset="0"/>
              </a:defRPr>
            </a:lvl9pPr>
          </a:lstStyle>
          <a:p>
            <a:pPr eaLnBrk="1" hangingPunct="1">
              <a:buFontTx/>
              <a:buChar char="•"/>
            </a:pPr>
            <a:r>
              <a:rPr lang="en-GB" altLang="en-US" sz="2800" dirty="0">
                <a:solidFill>
                  <a:srgbClr val="5B6270"/>
                </a:solidFill>
                <a:latin typeface="Tenorite" panose="00000500000000000000" pitchFamily="2" charset="0"/>
              </a:rPr>
              <a:t>Subject enrichment</a:t>
            </a:r>
          </a:p>
          <a:p>
            <a:pPr marL="0" indent="0" eaLnBrk="1" hangingPunct="1"/>
            <a:endParaRPr lang="en-GB" altLang="en-US" sz="2800" dirty="0">
              <a:solidFill>
                <a:srgbClr val="5B6270"/>
              </a:solidFill>
              <a:latin typeface="Tenorite" panose="00000500000000000000" pitchFamily="2" charset="0"/>
            </a:endParaRPr>
          </a:p>
          <a:p>
            <a:pPr eaLnBrk="1" hangingPunct="1">
              <a:buFontTx/>
              <a:buChar char="•"/>
            </a:pPr>
            <a:r>
              <a:rPr lang="en-GB" altLang="en-US" sz="2800" dirty="0">
                <a:solidFill>
                  <a:srgbClr val="5B6270"/>
                </a:solidFill>
                <a:latin typeface="Tenorite" panose="00000500000000000000" pitchFamily="2" charset="0"/>
              </a:rPr>
              <a:t>Greater understanding of GCSE material – Weimar and Nazi Germany &amp; Cold War</a:t>
            </a:r>
          </a:p>
          <a:p>
            <a:pPr marL="0" indent="0" eaLnBrk="1" hangingPunct="1"/>
            <a:endParaRPr lang="en-GB" altLang="en-US" sz="2800" dirty="0">
              <a:solidFill>
                <a:srgbClr val="5B6270"/>
              </a:solidFill>
              <a:latin typeface="Tenorite" panose="00000500000000000000" pitchFamily="2" charset="0"/>
            </a:endParaRPr>
          </a:p>
          <a:p>
            <a:pPr>
              <a:buFontTx/>
              <a:buChar char="•"/>
            </a:pPr>
            <a:r>
              <a:rPr lang="en-GB" altLang="en-US" sz="2800" dirty="0">
                <a:solidFill>
                  <a:srgbClr val="5B6270"/>
                </a:solidFill>
                <a:latin typeface="Tenorite" panose="00000500000000000000" pitchFamily="2" charset="0"/>
              </a:rPr>
              <a:t>Success of last years’ trip</a:t>
            </a:r>
          </a:p>
          <a:p>
            <a:pPr eaLnBrk="1" hangingPunct="1">
              <a:buFontTx/>
              <a:buChar char="•"/>
            </a:pPr>
            <a:endParaRPr lang="en-US" altLang="en-US" sz="2800" dirty="0">
              <a:solidFill>
                <a:srgbClr val="003663"/>
              </a:solidFill>
              <a:latin typeface="Montserrat" panose="00000500000000000000" pitchFamily="2" charset="0"/>
            </a:endParaRPr>
          </a:p>
        </p:txBody>
      </p:sp>
      <p:sp>
        <p:nvSpPr>
          <p:cNvPr id="11269" name="AutoShape 13">
            <a:extLst>
              <a:ext uri="{FF2B5EF4-FFF2-40B4-BE49-F238E27FC236}">
                <a16:creationId xmlns:a16="http://schemas.microsoft.com/office/drawing/2014/main" id="{2E724C8C-6F48-BC58-A630-9B7BBC56127A}"/>
              </a:ext>
            </a:extLst>
          </p:cNvPr>
          <p:cNvSpPr>
            <a:spLocks noChangeArrowheads="1"/>
          </p:cNvSpPr>
          <p:nvPr/>
        </p:nvSpPr>
        <p:spPr bwMode="auto">
          <a:xfrm>
            <a:off x="1794473" y="1404058"/>
            <a:ext cx="2664668" cy="1223567"/>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2800"/>
          </a:p>
        </p:txBody>
      </p:sp>
      <p:sp>
        <p:nvSpPr>
          <p:cNvPr id="11270" name="Text Box 14">
            <a:extLst>
              <a:ext uri="{FF2B5EF4-FFF2-40B4-BE49-F238E27FC236}">
                <a16:creationId xmlns:a16="http://schemas.microsoft.com/office/drawing/2014/main" id="{EF37B281-46A4-8233-C670-DFAFFFCD9B29}"/>
              </a:ext>
            </a:extLst>
          </p:cNvPr>
          <p:cNvSpPr txBox="1">
            <a:spLocks noChangeArrowheads="1"/>
          </p:cNvSpPr>
          <p:nvPr/>
        </p:nvSpPr>
        <p:spPr bwMode="auto">
          <a:xfrm>
            <a:off x="1945406" y="1538789"/>
            <a:ext cx="2513735"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2800">
                <a:solidFill>
                  <a:schemeClr val="bg1"/>
                </a:solidFill>
                <a:latin typeface="Tenorite" panose="00000500000000000000" pitchFamily="2" charset="0"/>
              </a:rPr>
              <a:t>Why are we going?</a:t>
            </a:r>
            <a:endParaRPr lang="en-US" altLang="en-US" sz="2800">
              <a:solidFill>
                <a:schemeClr val="bg1"/>
              </a:solidFill>
              <a:latin typeface="Tenorite" panose="00000500000000000000"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8A623B46-5F8C-5869-DD51-6720EC8097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624" r="9609"/>
          <a:stretch/>
        </p:blipFill>
        <p:spPr bwMode="auto">
          <a:xfrm>
            <a:off x="0" y="-16906"/>
            <a:ext cx="7036932" cy="687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tall tower with a pointy top&#10;&#10;Description automatically generated">
            <a:extLst>
              <a:ext uri="{FF2B5EF4-FFF2-40B4-BE49-F238E27FC236}">
                <a16:creationId xmlns:a16="http://schemas.microsoft.com/office/drawing/2014/main" id="{ADEE2A44-33BA-BBBF-0CDF-65291C22C7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6176950" y="859983"/>
            <a:ext cx="6879861" cy="5159896"/>
          </a:xfrm>
          <a:prstGeom prst="rect">
            <a:avLst/>
          </a:prstGeom>
        </p:spPr>
      </p:pic>
    </p:spTree>
    <p:extLst>
      <p:ext uri="{BB962C8B-B14F-4D97-AF65-F5344CB8AC3E}">
        <p14:creationId xmlns:p14="http://schemas.microsoft.com/office/powerpoint/2010/main" val="314961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A5784948-1C9A-D371-D991-390B8B512CB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855"/>
          <a:stretch/>
        </p:blipFill>
        <p:spPr bwMode="auto">
          <a:xfrm>
            <a:off x="0" y="2424324"/>
            <a:ext cx="5078263" cy="4438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gate with a sign on it&#10;&#10;Description automatically generated">
            <a:extLst>
              <a:ext uri="{FF2B5EF4-FFF2-40B4-BE49-F238E27FC236}">
                <a16:creationId xmlns:a16="http://schemas.microsoft.com/office/drawing/2014/main" id="{39652201-9B07-5868-8759-BA720910F6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7187" y="0"/>
            <a:ext cx="3857625" cy="6858000"/>
          </a:xfrm>
          <a:prstGeom prst="rect">
            <a:avLst/>
          </a:prstGeom>
        </p:spPr>
      </p:pic>
      <p:pic>
        <p:nvPicPr>
          <p:cNvPr id="6" name="Picture 5" descr="A hallway with doors and a light shining through&#10;&#10;Description automatically generated">
            <a:extLst>
              <a:ext uri="{FF2B5EF4-FFF2-40B4-BE49-F238E27FC236}">
                <a16:creationId xmlns:a16="http://schemas.microsoft.com/office/drawing/2014/main" id="{1FDF6AAD-8745-A282-2896-CDC9449EC957}"/>
              </a:ext>
            </a:extLst>
          </p:cNvPr>
          <p:cNvPicPr>
            <a:picLocks noChangeAspect="1"/>
          </p:cNvPicPr>
          <p:nvPr/>
        </p:nvPicPr>
        <p:blipFill>
          <a:blip r:embed="rId4">
            <a:extLst>
              <a:ext uri="{28A0092B-C50C-407E-A947-70E740481C1C}">
                <a14:useLocalDpi xmlns:a14="http://schemas.microsoft.com/office/drawing/2010/main" val="0"/>
              </a:ext>
            </a:extLst>
          </a:blip>
          <a:srcRect t="9272" r="15563"/>
          <a:stretch/>
        </p:blipFill>
        <p:spPr>
          <a:xfrm rot="5400000">
            <a:off x="7378825" y="1281101"/>
            <a:ext cx="5330552" cy="4295798"/>
          </a:xfrm>
          <a:prstGeom prst="rect">
            <a:avLst/>
          </a:prstGeom>
        </p:spPr>
      </p:pic>
      <p:pic>
        <p:nvPicPr>
          <p:cNvPr id="7" name="Picture 2">
            <a:extLst>
              <a:ext uri="{FF2B5EF4-FFF2-40B4-BE49-F238E27FC236}">
                <a16:creationId xmlns:a16="http://schemas.microsoft.com/office/drawing/2014/main" id="{4CAB070A-8E2A-FAB8-674C-27B5E37362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1" y="-36294"/>
            <a:ext cx="4298571" cy="3236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1303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Freeform 7">
            <a:extLst>
              <a:ext uri="{FF2B5EF4-FFF2-40B4-BE49-F238E27FC236}">
                <a16:creationId xmlns:a16="http://schemas.microsoft.com/office/drawing/2014/main" id="{35632FF4-B8BA-12C2-E5C4-959D46BD9A2A}"/>
              </a:ext>
            </a:extLst>
          </p:cNvPr>
          <p:cNvSpPr>
            <a:spLocks/>
          </p:cNvSpPr>
          <p:nvPr/>
        </p:nvSpPr>
        <p:spPr bwMode="auto">
          <a:xfrm rot="10282152" flipH="1">
            <a:off x="3921125" y="1325563"/>
            <a:ext cx="266700" cy="1439862"/>
          </a:xfrm>
          <a:custGeom>
            <a:avLst/>
            <a:gdLst>
              <a:gd name="T0" fmla="*/ 2147483646 w 204"/>
              <a:gd name="T1" fmla="*/ 0 h 907"/>
              <a:gd name="T2" fmla="*/ 2147483646 w 204"/>
              <a:gd name="T3" fmla="*/ 2147483646 h 907"/>
              <a:gd name="T4" fmla="*/ 2147483646 w 204"/>
              <a:gd name="T5" fmla="*/ 2147483646 h 907"/>
              <a:gd name="T6" fmla="*/ 0 60000 65536"/>
              <a:gd name="T7" fmla="*/ 0 60000 65536"/>
              <a:gd name="T8" fmla="*/ 0 60000 65536"/>
            </a:gdLst>
            <a:ahLst/>
            <a:cxnLst>
              <a:cxn ang="T6">
                <a:pos x="T0" y="T1"/>
              </a:cxn>
              <a:cxn ang="T7">
                <a:pos x="T2" y="T3"/>
              </a:cxn>
              <a:cxn ang="T8">
                <a:pos x="T4" y="T5"/>
              </a:cxn>
            </a:cxnLst>
            <a:rect l="0" t="0" r="r" b="b"/>
            <a:pathLst>
              <a:path w="204" h="907">
                <a:moveTo>
                  <a:pt x="68" y="0"/>
                </a:moveTo>
                <a:cubicBezTo>
                  <a:pt x="34" y="128"/>
                  <a:pt x="0" y="257"/>
                  <a:pt x="23" y="408"/>
                </a:cubicBezTo>
                <a:cubicBezTo>
                  <a:pt x="46" y="559"/>
                  <a:pt x="125" y="733"/>
                  <a:pt x="204" y="907"/>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292" name="Freeform 8">
            <a:extLst>
              <a:ext uri="{FF2B5EF4-FFF2-40B4-BE49-F238E27FC236}">
                <a16:creationId xmlns:a16="http://schemas.microsoft.com/office/drawing/2014/main" id="{8CF346BF-4022-FF56-E35B-72A7B41A8218}"/>
              </a:ext>
            </a:extLst>
          </p:cNvPr>
          <p:cNvSpPr>
            <a:spLocks/>
          </p:cNvSpPr>
          <p:nvPr/>
        </p:nvSpPr>
        <p:spPr bwMode="auto">
          <a:xfrm>
            <a:off x="4367214" y="3500439"/>
            <a:ext cx="288925" cy="1512887"/>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293" name="Freeform 9">
            <a:extLst>
              <a:ext uri="{FF2B5EF4-FFF2-40B4-BE49-F238E27FC236}">
                <a16:creationId xmlns:a16="http://schemas.microsoft.com/office/drawing/2014/main" id="{A7EC7E6A-3D38-37D7-07CD-20C8008BB0D5}"/>
              </a:ext>
            </a:extLst>
          </p:cNvPr>
          <p:cNvSpPr>
            <a:spLocks/>
          </p:cNvSpPr>
          <p:nvPr/>
        </p:nvSpPr>
        <p:spPr bwMode="auto">
          <a:xfrm>
            <a:off x="4295776" y="5805488"/>
            <a:ext cx="2447925" cy="647700"/>
          </a:xfrm>
          <a:custGeom>
            <a:avLst/>
            <a:gdLst>
              <a:gd name="T0" fmla="*/ 0 w 1542"/>
              <a:gd name="T1" fmla="*/ 0 h 499"/>
              <a:gd name="T2" fmla="*/ 2147483646 w 1542"/>
              <a:gd name="T3" fmla="*/ 2147483646 h 499"/>
              <a:gd name="T4" fmla="*/ 2147483646 w 1542"/>
              <a:gd name="T5" fmla="*/ 2147483646 h 499"/>
              <a:gd name="T6" fmla="*/ 2147483646 w 1542"/>
              <a:gd name="T7" fmla="*/ 2147483646 h 499"/>
              <a:gd name="T8" fmla="*/ 2147483646 w 1542"/>
              <a:gd name="T9" fmla="*/ 2147483646 h 4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2" h="499">
                <a:moveTo>
                  <a:pt x="0" y="0"/>
                </a:moveTo>
                <a:cubicBezTo>
                  <a:pt x="0" y="57"/>
                  <a:pt x="0" y="114"/>
                  <a:pt x="45" y="182"/>
                </a:cubicBezTo>
                <a:cubicBezTo>
                  <a:pt x="90" y="250"/>
                  <a:pt x="144" y="355"/>
                  <a:pt x="272" y="408"/>
                </a:cubicBezTo>
                <a:cubicBezTo>
                  <a:pt x="400" y="461"/>
                  <a:pt x="604" y="499"/>
                  <a:pt x="816" y="499"/>
                </a:cubicBezTo>
                <a:cubicBezTo>
                  <a:pt x="1028" y="499"/>
                  <a:pt x="1285" y="453"/>
                  <a:pt x="1542" y="408"/>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294" name="AutoShape 10">
            <a:extLst>
              <a:ext uri="{FF2B5EF4-FFF2-40B4-BE49-F238E27FC236}">
                <a16:creationId xmlns:a16="http://schemas.microsoft.com/office/drawing/2014/main" id="{D1BB04DB-A1F8-D3C0-CD2F-3BD36A60096B}"/>
              </a:ext>
            </a:extLst>
          </p:cNvPr>
          <p:cNvSpPr>
            <a:spLocks noChangeArrowheads="1"/>
          </p:cNvSpPr>
          <p:nvPr/>
        </p:nvSpPr>
        <p:spPr bwMode="auto">
          <a:xfrm>
            <a:off x="8226425" y="3357563"/>
            <a:ext cx="1614488" cy="804862"/>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2295" name="Text Box 11">
            <a:extLst>
              <a:ext uri="{FF2B5EF4-FFF2-40B4-BE49-F238E27FC236}">
                <a16:creationId xmlns:a16="http://schemas.microsoft.com/office/drawing/2014/main" id="{9DE78D34-2217-3DC3-7F29-DBCBD5212D85}"/>
              </a:ext>
            </a:extLst>
          </p:cNvPr>
          <p:cNvSpPr txBox="1">
            <a:spLocks noChangeArrowheads="1"/>
          </p:cNvSpPr>
          <p:nvPr/>
        </p:nvSpPr>
        <p:spPr bwMode="auto">
          <a:xfrm>
            <a:off x="8213726" y="3436938"/>
            <a:ext cx="16430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We’re on our way!</a:t>
            </a:r>
            <a:endParaRPr lang="en-US" altLang="en-US" sz="1800">
              <a:solidFill>
                <a:srgbClr val="5B6270"/>
              </a:solidFill>
              <a:latin typeface="Tenorite" panose="00000500000000000000" pitchFamily="2" charset="0"/>
            </a:endParaRPr>
          </a:p>
        </p:txBody>
      </p:sp>
      <p:sp>
        <p:nvSpPr>
          <p:cNvPr id="12296" name="Freeform 12">
            <a:extLst>
              <a:ext uri="{FF2B5EF4-FFF2-40B4-BE49-F238E27FC236}">
                <a16:creationId xmlns:a16="http://schemas.microsoft.com/office/drawing/2014/main" id="{8AD7FE08-2143-DED1-9A03-F24091CEC923}"/>
              </a:ext>
            </a:extLst>
          </p:cNvPr>
          <p:cNvSpPr>
            <a:spLocks/>
          </p:cNvSpPr>
          <p:nvPr/>
        </p:nvSpPr>
        <p:spPr bwMode="auto">
          <a:xfrm rot="12427321">
            <a:off x="7974014" y="3954463"/>
            <a:ext cx="141287" cy="1670050"/>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2297" name="AutoShape 13">
            <a:extLst>
              <a:ext uri="{FF2B5EF4-FFF2-40B4-BE49-F238E27FC236}">
                <a16:creationId xmlns:a16="http://schemas.microsoft.com/office/drawing/2014/main" id="{AD1A2A9D-4EE8-2282-C717-AEFCBE10AE29}"/>
              </a:ext>
            </a:extLst>
          </p:cNvPr>
          <p:cNvSpPr>
            <a:spLocks noChangeArrowheads="1"/>
          </p:cNvSpPr>
          <p:nvPr/>
        </p:nvSpPr>
        <p:spPr bwMode="auto">
          <a:xfrm>
            <a:off x="2927350" y="569914"/>
            <a:ext cx="1282700" cy="771525"/>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2298" name="Text Box 14">
            <a:extLst>
              <a:ext uri="{FF2B5EF4-FFF2-40B4-BE49-F238E27FC236}">
                <a16:creationId xmlns:a16="http://schemas.microsoft.com/office/drawing/2014/main" id="{7E2EBD8C-CA52-4821-2E5E-2BA4725A2CC8}"/>
              </a:ext>
            </a:extLst>
          </p:cNvPr>
          <p:cNvSpPr txBox="1">
            <a:spLocks noChangeArrowheads="1"/>
          </p:cNvSpPr>
          <p:nvPr/>
        </p:nvSpPr>
        <p:spPr bwMode="auto">
          <a:xfrm>
            <a:off x="3057525" y="620713"/>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Tour basics</a:t>
            </a:r>
            <a:endParaRPr lang="en-US" altLang="en-US" sz="1800">
              <a:solidFill>
                <a:srgbClr val="5B6270"/>
              </a:solidFill>
              <a:latin typeface="Tenorite" panose="00000500000000000000" pitchFamily="2" charset="0"/>
            </a:endParaRPr>
          </a:p>
        </p:txBody>
      </p:sp>
      <p:sp>
        <p:nvSpPr>
          <p:cNvPr id="12299" name="AutoShape 16">
            <a:extLst>
              <a:ext uri="{FF2B5EF4-FFF2-40B4-BE49-F238E27FC236}">
                <a16:creationId xmlns:a16="http://schemas.microsoft.com/office/drawing/2014/main" id="{0A131B05-54E2-8E09-574C-8E05EFAC5852}"/>
              </a:ext>
            </a:extLst>
          </p:cNvPr>
          <p:cNvSpPr>
            <a:spLocks noChangeArrowheads="1"/>
          </p:cNvSpPr>
          <p:nvPr/>
        </p:nvSpPr>
        <p:spPr bwMode="auto">
          <a:xfrm>
            <a:off x="3906838" y="2695576"/>
            <a:ext cx="1541462" cy="804863"/>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2300" name="Text Box 17">
            <a:extLst>
              <a:ext uri="{FF2B5EF4-FFF2-40B4-BE49-F238E27FC236}">
                <a16:creationId xmlns:a16="http://schemas.microsoft.com/office/drawing/2014/main" id="{97A4AE28-5E87-9FC4-D140-97EF26AFF461}"/>
              </a:ext>
            </a:extLst>
          </p:cNvPr>
          <p:cNvSpPr txBox="1">
            <a:spLocks noChangeArrowheads="1"/>
          </p:cNvSpPr>
          <p:nvPr/>
        </p:nvSpPr>
        <p:spPr bwMode="auto">
          <a:xfrm>
            <a:off x="3957638" y="2773363"/>
            <a:ext cx="1441450"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Why are we going?</a:t>
            </a:r>
            <a:endParaRPr lang="en-US" altLang="en-US" sz="1800">
              <a:solidFill>
                <a:srgbClr val="5B6270"/>
              </a:solidFill>
              <a:latin typeface="Tenorite" panose="00000500000000000000" pitchFamily="2" charset="0"/>
            </a:endParaRPr>
          </a:p>
        </p:txBody>
      </p:sp>
      <p:sp>
        <p:nvSpPr>
          <p:cNvPr id="12301" name="AutoShape 3">
            <a:extLst>
              <a:ext uri="{FF2B5EF4-FFF2-40B4-BE49-F238E27FC236}">
                <a16:creationId xmlns:a16="http://schemas.microsoft.com/office/drawing/2014/main" id="{652DBD07-6824-5D9B-DECE-5D6DDFCE3F61}"/>
              </a:ext>
            </a:extLst>
          </p:cNvPr>
          <p:cNvSpPr>
            <a:spLocks noChangeArrowheads="1"/>
          </p:cNvSpPr>
          <p:nvPr/>
        </p:nvSpPr>
        <p:spPr bwMode="auto">
          <a:xfrm>
            <a:off x="2566988" y="4975226"/>
            <a:ext cx="1873250" cy="830263"/>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2302" name="Text Box 4">
            <a:extLst>
              <a:ext uri="{FF2B5EF4-FFF2-40B4-BE49-F238E27FC236}">
                <a16:creationId xmlns:a16="http://schemas.microsoft.com/office/drawing/2014/main" id="{7FC9C18F-E62D-1685-1562-C73D08197075}"/>
              </a:ext>
            </a:extLst>
          </p:cNvPr>
          <p:cNvSpPr txBox="1">
            <a:spLocks noChangeArrowheads="1"/>
          </p:cNvSpPr>
          <p:nvPr/>
        </p:nvSpPr>
        <p:spPr bwMode="auto">
          <a:xfrm>
            <a:off x="2608263" y="5078413"/>
            <a:ext cx="1790700"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What will we see &amp; do?</a:t>
            </a:r>
            <a:endParaRPr lang="en-US" altLang="en-US" sz="1800">
              <a:solidFill>
                <a:schemeClr val="bg1"/>
              </a:solidFill>
              <a:latin typeface="Tenorite" panose="00000500000000000000" pitchFamily="2" charset="0"/>
            </a:endParaRPr>
          </a:p>
        </p:txBody>
      </p:sp>
      <p:sp>
        <p:nvSpPr>
          <p:cNvPr id="12303" name="AutoShape 21">
            <a:extLst>
              <a:ext uri="{FF2B5EF4-FFF2-40B4-BE49-F238E27FC236}">
                <a16:creationId xmlns:a16="http://schemas.microsoft.com/office/drawing/2014/main" id="{1695F5E3-9D9D-D386-2500-8264F176D50E}"/>
              </a:ext>
            </a:extLst>
          </p:cNvPr>
          <p:cNvSpPr>
            <a:spLocks noChangeArrowheads="1"/>
          </p:cNvSpPr>
          <p:nvPr/>
        </p:nvSpPr>
        <p:spPr bwMode="auto">
          <a:xfrm>
            <a:off x="6743700" y="5576888"/>
            <a:ext cx="2089150" cy="804862"/>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2304" name="Text Box 22">
            <a:extLst>
              <a:ext uri="{FF2B5EF4-FFF2-40B4-BE49-F238E27FC236}">
                <a16:creationId xmlns:a16="http://schemas.microsoft.com/office/drawing/2014/main" id="{2EE0BA69-61C0-3D81-30CF-81C6A23F8C1A}"/>
              </a:ext>
            </a:extLst>
          </p:cNvPr>
          <p:cNvSpPr txBox="1">
            <a:spLocks noChangeArrowheads="1"/>
          </p:cNvSpPr>
          <p:nvPr/>
        </p:nvSpPr>
        <p:spPr bwMode="auto">
          <a:xfrm>
            <a:off x="6772276" y="5646738"/>
            <a:ext cx="20605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About our travel company</a:t>
            </a:r>
            <a:endParaRPr lang="en-US" altLang="en-US" sz="1800">
              <a:solidFill>
                <a:srgbClr val="5B6270"/>
              </a:solidFill>
              <a:latin typeface="Tenorite" panose="00000500000000000000"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AutoShape 18">
            <a:extLst>
              <a:ext uri="{FF2B5EF4-FFF2-40B4-BE49-F238E27FC236}">
                <a16:creationId xmlns:a16="http://schemas.microsoft.com/office/drawing/2014/main" id="{1BD3DC70-1B06-796E-FD46-157D0768D3AB}"/>
              </a:ext>
            </a:extLst>
          </p:cNvPr>
          <p:cNvSpPr>
            <a:spLocks noChangeArrowheads="1"/>
          </p:cNvSpPr>
          <p:nvPr/>
        </p:nvSpPr>
        <p:spPr bwMode="auto">
          <a:xfrm>
            <a:off x="3923134" y="217000"/>
            <a:ext cx="6480522" cy="6263978"/>
          </a:xfrm>
          <a:prstGeom prst="roundRect">
            <a:avLst>
              <a:gd name="adj" fmla="val 4069"/>
            </a:avLst>
          </a:prstGeom>
          <a:solidFill>
            <a:schemeClr val="bg1">
              <a:alpha val="95000"/>
            </a:schemeClr>
          </a:solidFill>
          <a:ln>
            <a:noFill/>
          </a:ln>
          <a:effec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3316" name="Text Box 19">
            <a:extLst>
              <a:ext uri="{FF2B5EF4-FFF2-40B4-BE49-F238E27FC236}">
                <a16:creationId xmlns:a16="http://schemas.microsoft.com/office/drawing/2014/main" id="{AD19EBA1-1952-5D8E-F2C2-8443E9D3F18D}"/>
              </a:ext>
            </a:extLst>
          </p:cNvPr>
          <p:cNvSpPr txBox="1">
            <a:spLocks noChangeArrowheads="1"/>
          </p:cNvSpPr>
          <p:nvPr/>
        </p:nvSpPr>
        <p:spPr bwMode="auto">
          <a:xfrm>
            <a:off x="4079776" y="377022"/>
            <a:ext cx="5904656" cy="5940088"/>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57150">
                <a:solidFill>
                  <a:srgbClr val="003663"/>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GB" altLang="en-US" sz="2000" b="1" dirty="0">
                <a:solidFill>
                  <a:srgbClr val="5B6270"/>
                </a:solidFill>
                <a:latin typeface="Tenorite" panose="00000500000000000000" pitchFamily="2" charset="0"/>
              </a:rPr>
              <a:t>Monday</a:t>
            </a:r>
          </a:p>
          <a:p>
            <a:pPr eaLnBrk="1" hangingPunct="1">
              <a:spcBef>
                <a:spcPct val="0"/>
              </a:spcBef>
              <a:buFontTx/>
              <a:buNone/>
            </a:pPr>
            <a:r>
              <a:rPr lang="en-GB" altLang="en-US" sz="2000" dirty="0">
                <a:solidFill>
                  <a:srgbClr val="5B6270"/>
                </a:solidFill>
                <a:latin typeface="Tenorite" panose="00000500000000000000" pitchFamily="2" charset="0"/>
              </a:rPr>
              <a:t>Walking tour from Mall of Berlin along </a:t>
            </a:r>
            <a:r>
              <a:rPr lang="en-GB" altLang="en-US" sz="2000" dirty="0" err="1">
                <a:solidFill>
                  <a:srgbClr val="5B6270"/>
                </a:solidFill>
                <a:latin typeface="Tenorite" panose="00000500000000000000" pitchFamily="2" charset="0"/>
              </a:rPr>
              <a:t>Unter</a:t>
            </a:r>
            <a:r>
              <a:rPr lang="en-GB" altLang="en-US" sz="2000" dirty="0">
                <a:solidFill>
                  <a:srgbClr val="5B6270"/>
                </a:solidFill>
                <a:latin typeface="Tenorite" panose="00000500000000000000" pitchFamily="2" charset="0"/>
              </a:rPr>
              <a:t> den Linden e.g. Brandenburg Gate, Holocaust Memorials, Reichstag etc.</a:t>
            </a:r>
          </a:p>
          <a:p>
            <a:pPr eaLnBrk="1" hangingPunct="1">
              <a:spcBef>
                <a:spcPct val="0"/>
              </a:spcBef>
              <a:buFontTx/>
              <a:buNone/>
            </a:pPr>
            <a:endParaRPr lang="en-GB" altLang="en-US" sz="2000" dirty="0">
              <a:solidFill>
                <a:srgbClr val="5B6270"/>
              </a:solidFill>
              <a:latin typeface="Tenorite" panose="00000500000000000000" pitchFamily="2" charset="0"/>
            </a:endParaRPr>
          </a:p>
          <a:p>
            <a:pPr eaLnBrk="1" hangingPunct="1">
              <a:spcBef>
                <a:spcPct val="0"/>
              </a:spcBef>
              <a:buFontTx/>
              <a:buNone/>
            </a:pPr>
            <a:r>
              <a:rPr lang="en-GB" altLang="en-US" sz="2000" b="1" dirty="0">
                <a:solidFill>
                  <a:srgbClr val="5B6270"/>
                </a:solidFill>
                <a:latin typeface="Tenorite" panose="00000500000000000000" pitchFamily="2" charset="0"/>
              </a:rPr>
              <a:t>Tuesday</a:t>
            </a:r>
            <a:br>
              <a:rPr lang="en-GB" altLang="en-US" sz="2000" b="1" dirty="0">
                <a:solidFill>
                  <a:srgbClr val="5B6270"/>
                </a:solidFill>
                <a:latin typeface="Tenorite" panose="00000500000000000000" pitchFamily="2" charset="0"/>
              </a:rPr>
            </a:br>
            <a:r>
              <a:rPr lang="en-GB" altLang="en-US" sz="2000" dirty="0">
                <a:solidFill>
                  <a:srgbClr val="5B6270"/>
                </a:solidFill>
                <a:latin typeface="Tenorite" panose="00000500000000000000" pitchFamily="2" charset="0"/>
              </a:rPr>
              <a:t>Sachsenhausen concentration camp</a:t>
            </a:r>
          </a:p>
          <a:p>
            <a:pPr eaLnBrk="1" hangingPunct="1">
              <a:spcBef>
                <a:spcPct val="0"/>
              </a:spcBef>
              <a:buFontTx/>
              <a:buNone/>
            </a:pPr>
            <a:r>
              <a:rPr lang="en-GB" altLang="en-US" sz="2000" b="0" dirty="0">
                <a:solidFill>
                  <a:srgbClr val="5B6270"/>
                </a:solidFill>
                <a:latin typeface="Tenorite" panose="00000500000000000000" pitchFamily="2" charset="0"/>
              </a:rPr>
              <a:t>Walking tour of </a:t>
            </a:r>
            <a:r>
              <a:rPr lang="en-GB" altLang="en-US" sz="2000" b="0" dirty="0" err="1">
                <a:solidFill>
                  <a:srgbClr val="5B6270"/>
                </a:solidFill>
                <a:latin typeface="Tenorite" panose="00000500000000000000" pitchFamily="2" charset="0"/>
              </a:rPr>
              <a:t>Hackeshermark</a:t>
            </a:r>
            <a:r>
              <a:rPr lang="en-GB" altLang="en-US" sz="2000" dirty="0" err="1">
                <a:solidFill>
                  <a:srgbClr val="5B6270"/>
                </a:solidFill>
                <a:latin typeface="Tenorite" panose="00000500000000000000" pitchFamily="2" charset="0"/>
              </a:rPr>
              <a:t>t</a:t>
            </a:r>
            <a:r>
              <a:rPr lang="en-GB" altLang="en-US" sz="2000" dirty="0">
                <a:solidFill>
                  <a:srgbClr val="5B6270"/>
                </a:solidFill>
                <a:latin typeface="Tenorite" panose="00000500000000000000" pitchFamily="2" charset="0"/>
              </a:rPr>
              <a:t> e.g. New Synagogue, Otto </a:t>
            </a:r>
            <a:r>
              <a:rPr lang="en-GB" altLang="en-US" sz="2000" dirty="0" err="1">
                <a:solidFill>
                  <a:srgbClr val="5B6270"/>
                </a:solidFill>
                <a:latin typeface="Tenorite" panose="00000500000000000000" pitchFamily="2" charset="0"/>
              </a:rPr>
              <a:t>Weidt</a:t>
            </a:r>
            <a:r>
              <a:rPr lang="en-GB" altLang="en-US" sz="2000" dirty="0">
                <a:solidFill>
                  <a:srgbClr val="5B6270"/>
                </a:solidFill>
                <a:latin typeface="Tenorite" panose="00000500000000000000" pitchFamily="2" charset="0"/>
              </a:rPr>
              <a:t> museum etc.</a:t>
            </a:r>
          </a:p>
          <a:p>
            <a:pPr eaLnBrk="1" hangingPunct="1">
              <a:spcBef>
                <a:spcPct val="0"/>
              </a:spcBef>
              <a:buFontTx/>
              <a:buNone/>
            </a:pPr>
            <a:r>
              <a:rPr lang="en-GB" altLang="en-US" sz="2000" b="0" dirty="0">
                <a:solidFill>
                  <a:srgbClr val="5B6270"/>
                </a:solidFill>
                <a:latin typeface="Tenorite" panose="00000500000000000000" pitchFamily="2" charset="0"/>
              </a:rPr>
              <a:t>TV Tower</a:t>
            </a:r>
          </a:p>
          <a:p>
            <a:pPr eaLnBrk="1" hangingPunct="1">
              <a:spcBef>
                <a:spcPct val="0"/>
              </a:spcBef>
              <a:buFontTx/>
              <a:buNone/>
            </a:pPr>
            <a:endParaRPr lang="en-GB" altLang="en-US" sz="2000" b="0" dirty="0">
              <a:solidFill>
                <a:srgbClr val="5B6270"/>
              </a:solidFill>
              <a:latin typeface="Tenorite" panose="00000500000000000000" pitchFamily="2" charset="0"/>
            </a:endParaRPr>
          </a:p>
          <a:p>
            <a:pPr eaLnBrk="1" hangingPunct="1">
              <a:spcBef>
                <a:spcPct val="0"/>
              </a:spcBef>
              <a:buFontTx/>
              <a:buNone/>
            </a:pPr>
            <a:r>
              <a:rPr lang="en-GB" altLang="en-US" sz="2000" b="1" dirty="0">
                <a:solidFill>
                  <a:srgbClr val="5B6270"/>
                </a:solidFill>
                <a:latin typeface="Tenorite" panose="00000500000000000000" pitchFamily="2" charset="0"/>
              </a:rPr>
              <a:t>Wednesday</a:t>
            </a:r>
            <a:endParaRPr lang="en-GB" altLang="en-US" sz="2000" dirty="0">
              <a:solidFill>
                <a:srgbClr val="5B6270"/>
              </a:solidFill>
              <a:latin typeface="Tenorite" panose="00000500000000000000" pitchFamily="2" charset="0"/>
            </a:endParaRPr>
          </a:p>
          <a:p>
            <a:pPr eaLnBrk="1" hangingPunct="1">
              <a:spcBef>
                <a:spcPct val="0"/>
              </a:spcBef>
              <a:buFontTx/>
              <a:buNone/>
            </a:pPr>
            <a:r>
              <a:rPr lang="en-GB" altLang="en-US" sz="2000" dirty="0">
                <a:solidFill>
                  <a:srgbClr val="5B6270"/>
                </a:solidFill>
                <a:latin typeface="Tenorite" panose="00000500000000000000" pitchFamily="2" charset="0"/>
              </a:rPr>
              <a:t>Palace of Tears</a:t>
            </a:r>
          </a:p>
          <a:p>
            <a:pPr eaLnBrk="1" hangingPunct="1">
              <a:spcBef>
                <a:spcPct val="0"/>
              </a:spcBef>
              <a:buFontTx/>
              <a:buNone/>
            </a:pPr>
            <a:r>
              <a:rPr lang="en-GB" altLang="en-US" sz="2000" b="0" dirty="0">
                <a:solidFill>
                  <a:srgbClr val="5B6270"/>
                </a:solidFill>
                <a:latin typeface="Tenorite" panose="00000500000000000000" pitchFamily="2" charset="0"/>
              </a:rPr>
              <a:t>DDR Museum</a:t>
            </a:r>
          </a:p>
          <a:p>
            <a:pPr eaLnBrk="1" hangingPunct="1">
              <a:spcBef>
                <a:spcPct val="0"/>
              </a:spcBef>
              <a:buFontTx/>
              <a:buNone/>
            </a:pPr>
            <a:r>
              <a:rPr lang="en-GB" altLang="en-US" sz="2000" dirty="0">
                <a:solidFill>
                  <a:srgbClr val="5B6270"/>
                </a:solidFill>
                <a:latin typeface="Tenorite" panose="00000500000000000000" pitchFamily="2" charset="0"/>
              </a:rPr>
              <a:t>Stasi prison</a:t>
            </a:r>
          </a:p>
          <a:p>
            <a:pPr eaLnBrk="1" hangingPunct="1">
              <a:spcBef>
                <a:spcPct val="0"/>
              </a:spcBef>
              <a:buFontTx/>
              <a:buNone/>
            </a:pPr>
            <a:r>
              <a:rPr lang="en-GB" altLang="en-US" sz="2000" b="0" dirty="0">
                <a:solidFill>
                  <a:srgbClr val="5B6270"/>
                </a:solidFill>
                <a:latin typeface="Tenorite" panose="00000500000000000000" pitchFamily="2" charset="0"/>
              </a:rPr>
              <a:t>Berlin Wall Memorial</a:t>
            </a:r>
          </a:p>
          <a:p>
            <a:pPr eaLnBrk="1" hangingPunct="1">
              <a:spcBef>
                <a:spcPct val="0"/>
              </a:spcBef>
              <a:buFontTx/>
              <a:buNone/>
            </a:pPr>
            <a:endParaRPr lang="en-GB" altLang="en-US" sz="2000" b="0" dirty="0">
              <a:solidFill>
                <a:srgbClr val="5B6270"/>
              </a:solidFill>
              <a:latin typeface="Tenorite" panose="00000500000000000000" pitchFamily="2" charset="0"/>
            </a:endParaRPr>
          </a:p>
          <a:p>
            <a:pPr eaLnBrk="1" hangingPunct="1">
              <a:spcBef>
                <a:spcPct val="0"/>
              </a:spcBef>
              <a:buFontTx/>
              <a:buNone/>
            </a:pPr>
            <a:r>
              <a:rPr lang="en-GB" altLang="en-US" sz="2000" b="1" dirty="0">
                <a:solidFill>
                  <a:srgbClr val="5B6270"/>
                </a:solidFill>
                <a:latin typeface="Tenorite" panose="00000500000000000000" pitchFamily="2" charset="0"/>
              </a:rPr>
              <a:t>Thursday</a:t>
            </a:r>
          </a:p>
          <a:p>
            <a:pPr eaLnBrk="1" hangingPunct="1">
              <a:spcBef>
                <a:spcPct val="0"/>
              </a:spcBef>
              <a:buFontTx/>
              <a:buNone/>
            </a:pPr>
            <a:r>
              <a:rPr lang="en-GB" altLang="en-US" sz="2000" dirty="0">
                <a:solidFill>
                  <a:srgbClr val="5B6270"/>
                </a:solidFill>
                <a:latin typeface="Tenorite" panose="00000500000000000000" pitchFamily="2" charset="0"/>
              </a:rPr>
              <a:t>Home!</a:t>
            </a:r>
          </a:p>
        </p:txBody>
      </p:sp>
      <p:sp>
        <p:nvSpPr>
          <p:cNvPr id="13317" name="AutoShape 3">
            <a:extLst>
              <a:ext uri="{FF2B5EF4-FFF2-40B4-BE49-F238E27FC236}">
                <a16:creationId xmlns:a16="http://schemas.microsoft.com/office/drawing/2014/main" id="{B0788AAE-02FD-F903-CAAE-6FD1B4E9D8AB}"/>
              </a:ext>
            </a:extLst>
          </p:cNvPr>
          <p:cNvSpPr>
            <a:spLocks noChangeArrowheads="1"/>
          </p:cNvSpPr>
          <p:nvPr/>
        </p:nvSpPr>
        <p:spPr bwMode="auto">
          <a:xfrm>
            <a:off x="335360" y="351547"/>
            <a:ext cx="3026544" cy="1117848"/>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3318" name="Text Box 4">
            <a:extLst>
              <a:ext uri="{FF2B5EF4-FFF2-40B4-BE49-F238E27FC236}">
                <a16:creationId xmlns:a16="http://schemas.microsoft.com/office/drawing/2014/main" id="{9CC7B597-2C13-DC4D-F15E-3243D87D2E1A}"/>
              </a:ext>
            </a:extLst>
          </p:cNvPr>
          <p:cNvSpPr txBox="1">
            <a:spLocks noChangeArrowheads="1"/>
          </p:cNvSpPr>
          <p:nvPr/>
        </p:nvSpPr>
        <p:spPr bwMode="auto">
          <a:xfrm>
            <a:off x="335360" y="377022"/>
            <a:ext cx="302654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2800" dirty="0">
                <a:solidFill>
                  <a:schemeClr val="bg1"/>
                </a:solidFill>
                <a:latin typeface="Tenorite" panose="00000500000000000000" pitchFamily="2" charset="0"/>
              </a:rPr>
              <a:t>What will we see &amp; do?</a:t>
            </a:r>
            <a:endParaRPr lang="en-US" altLang="en-US" sz="2800" dirty="0">
              <a:solidFill>
                <a:schemeClr val="bg1"/>
              </a:solidFill>
              <a:latin typeface="Tenorite" panose="00000500000000000000" pitchFamily="2"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Freeform 5">
            <a:extLst>
              <a:ext uri="{FF2B5EF4-FFF2-40B4-BE49-F238E27FC236}">
                <a16:creationId xmlns:a16="http://schemas.microsoft.com/office/drawing/2014/main" id="{22EDF5CF-C1A7-6401-D3C9-10AFEF46914E}"/>
              </a:ext>
            </a:extLst>
          </p:cNvPr>
          <p:cNvSpPr>
            <a:spLocks/>
          </p:cNvSpPr>
          <p:nvPr/>
        </p:nvSpPr>
        <p:spPr bwMode="auto">
          <a:xfrm rot="10282152" flipH="1">
            <a:off x="3921125" y="1325563"/>
            <a:ext cx="266700" cy="1439862"/>
          </a:xfrm>
          <a:custGeom>
            <a:avLst/>
            <a:gdLst>
              <a:gd name="T0" fmla="*/ 2147483646 w 204"/>
              <a:gd name="T1" fmla="*/ 0 h 907"/>
              <a:gd name="T2" fmla="*/ 2147483646 w 204"/>
              <a:gd name="T3" fmla="*/ 2147483646 h 907"/>
              <a:gd name="T4" fmla="*/ 2147483646 w 204"/>
              <a:gd name="T5" fmla="*/ 2147483646 h 907"/>
              <a:gd name="T6" fmla="*/ 0 60000 65536"/>
              <a:gd name="T7" fmla="*/ 0 60000 65536"/>
              <a:gd name="T8" fmla="*/ 0 60000 65536"/>
            </a:gdLst>
            <a:ahLst/>
            <a:cxnLst>
              <a:cxn ang="T6">
                <a:pos x="T0" y="T1"/>
              </a:cxn>
              <a:cxn ang="T7">
                <a:pos x="T2" y="T3"/>
              </a:cxn>
              <a:cxn ang="T8">
                <a:pos x="T4" y="T5"/>
              </a:cxn>
            </a:cxnLst>
            <a:rect l="0" t="0" r="r" b="b"/>
            <a:pathLst>
              <a:path w="204" h="907">
                <a:moveTo>
                  <a:pt x="68" y="0"/>
                </a:moveTo>
                <a:cubicBezTo>
                  <a:pt x="34" y="128"/>
                  <a:pt x="0" y="257"/>
                  <a:pt x="23" y="408"/>
                </a:cubicBezTo>
                <a:cubicBezTo>
                  <a:pt x="46" y="559"/>
                  <a:pt x="125" y="733"/>
                  <a:pt x="204" y="907"/>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88" name="Freeform 6">
            <a:extLst>
              <a:ext uri="{FF2B5EF4-FFF2-40B4-BE49-F238E27FC236}">
                <a16:creationId xmlns:a16="http://schemas.microsoft.com/office/drawing/2014/main" id="{C07F4D39-7D43-0C5E-70EE-6B482E53948B}"/>
              </a:ext>
            </a:extLst>
          </p:cNvPr>
          <p:cNvSpPr>
            <a:spLocks/>
          </p:cNvSpPr>
          <p:nvPr/>
        </p:nvSpPr>
        <p:spPr bwMode="auto">
          <a:xfrm>
            <a:off x="4367214" y="3500439"/>
            <a:ext cx="288925" cy="1512887"/>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89" name="Freeform 7">
            <a:extLst>
              <a:ext uri="{FF2B5EF4-FFF2-40B4-BE49-F238E27FC236}">
                <a16:creationId xmlns:a16="http://schemas.microsoft.com/office/drawing/2014/main" id="{13DD1EC1-B1A7-D8A6-D5AF-BF6272AA93DD}"/>
              </a:ext>
            </a:extLst>
          </p:cNvPr>
          <p:cNvSpPr>
            <a:spLocks/>
          </p:cNvSpPr>
          <p:nvPr/>
        </p:nvSpPr>
        <p:spPr bwMode="auto">
          <a:xfrm>
            <a:off x="4295776" y="5805488"/>
            <a:ext cx="2447925" cy="647700"/>
          </a:xfrm>
          <a:custGeom>
            <a:avLst/>
            <a:gdLst>
              <a:gd name="T0" fmla="*/ 0 w 1542"/>
              <a:gd name="T1" fmla="*/ 0 h 499"/>
              <a:gd name="T2" fmla="*/ 2147483646 w 1542"/>
              <a:gd name="T3" fmla="*/ 2147483646 h 499"/>
              <a:gd name="T4" fmla="*/ 2147483646 w 1542"/>
              <a:gd name="T5" fmla="*/ 2147483646 h 499"/>
              <a:gd name="T6" fmla="*/ 2147483646 w 1542"/>
              <a:gd name="T7" fmla="*/ 2147483646 h 499"/>
              <a:gd name="T8" fmla="*/ 2147483646 w 1542"/>
              <a:gd name="T9" fmla="*/ 2147483646 h 4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2" h="499">
                <a:moveTo>
                  <a:pt x="0" y="0"/>
                </a:moveTo>
                <a:cubicBezTo>
                  <a:pt x="0" y="57"/>
                  <a:pt x="0" y="114"/>
                  <a:pt x="45" y="182"/>
                </a:cubicBezTo>
                <a:cubicBezTo>
                  <a:pt x="90" y="250"/>
                  <a:pt x="144" y="355"/>
                  <a:pt x="272" y="408"/>
                </a:cubicBezTo>
                <a:cubicBezTo>
                  <a:pt x="400" y="461"/>
                  <a:pt x="604" y="499"/>
                  <a:pt x="816" y="499"/>
                </a:cubicBezTo>
                <a:cubicBezTo>
                  <a:pt x="1028" y="499"/>
                  <a:pt x="1285" y="453"/>
                  <a:pt x="1542" y="408"/>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90" name="AutoShape 8">
            <a:extLst>
              <a:ext uri="{FF2B5EF4-FFF2-40B4-BE49-F238E27FC236}">
                <a16:creationId xmlns:a16="http://schemas.microsoft.com/office/drawing/2014/main" id="{298DEB81-21B7-83A4-926B-F961E913144E}"/>
              </a:ext>
            </a:extLst>
          </p:cNvPr>
          <p:cNvSpPr>
            <a:spLocks noChangeArrowheads="1"/>
          </p:cNvSpPr>
          <p:nvPr/>
        </p:nvSpPr>
        <p:spPr bwMode="auto">
          <a:xfrm>
            <a:off x="8226425" y="3357563"/>
            <a:ext cx="1614488" cy="804862"/>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6391" name="Text Box 9">
            <a:extLst>
              <a:ext uri="{FF2B5EF4-FFF2-40B4-BE49-F238E27FC236}">
                <a16:creationId xmlns:a16="http://schemas.microsoft.com/office/drawing/2014/main" id="{DD67AA03-4B59-882D-EE2D-2D016AD1F515}"/>
              </a:ext>
            </a:extLst>
          </p:cNvPr>
          <p:cNvSpPr txBox="1">
            <a:spLocks noChangeArrowheads="1"/>
          </p:cNvSpPr>
          <p:nvPr/>
        </p:nvSpPr>
        <p:spPr bwMode="auto">
          <a:xfrm>
            <a:off x="8213726" y="3436938"/>
            <a:ext cx="16430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We’re on our way!</a:t>
            </a:r>
            <a:endParaRPr lang="en-US" altLang="en-US" sz="1800">
              <a:solidFill>
                <a:srgbClr val="5B6270"/>
              </a:solidFill>
              <a:latin typeface="Tenorite" panose="00000500000000000000" pitchFamily="2" charset="0"/>
            </a:endParaRPr>
          </a:p>
        </p:txBody>
      </p:sp>
      <p:sp>
        <p:nvSpPr>
          <p:cNvPr id="16392" name="Freeform 10">
            <a:extLst>
              <a:ext uri="{FF2B5EF4-FFF2-40B4-BE49-F238E27FC236}">
                <a16:creationId xmlns:a16="http://schemas.microsoft.com/office/drawing/2014/main" id="{DCDF624A-617F-BEB7-062F-B778CBFC5BB6}"/>
              </a:ext>
            </a:extLst>
          </p:cNvPr>
          <p:cNvSpPr>
            <a:spLocks/>
          </p:cNvSpPr>
          <p:nvPr/>
        </p:nvSpPr>
        <p:spPr bwMode="auto">
          <a:xfrm rot="12427321">
            <a:off x="7974014" y="3954463"/>
            <a:ext cx="141287" cy="1670050"/>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93" name="AutoShape 11">
            <a:extLst>
              <a:ext uri="{FF2B5EF4-FFF2-40B4-BE49-F238E27FC236}">
                <a16:creationId xmlns:a16="http://schemas.microsoft.com/office/drawing/2014/main" id="{18CEC9CB-68E2-A836-FB91-DE6FFAF3A5C6}"/>
              </a:ext>
            </a:extLst>
          </p:cNvPr>
          <p:cNvSpPr>
            <a:spLocks noChangeArrowheads="1"/>
          </p:cNvSpPr>
          <p:nvPr/>
        </p:nvSpPr>
        <p:spPr bwMode="auto">
          <a:xfrm>
            <a:off x="2927350" y="569914"/>
            <a:ext cx="1282700" cy="771525"/>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6394" name="Text Box 12">
            <a:extLst>
              <a:ext uri="{FF2B5EF4-FFF2-40B4-BE49-F238E27FC236}">
                <a16:creationId xmlns:a16="http://schemas.microsoft.com/office/drawing/2014/main" id="{5B607CF5-406F-DB23-349C-93C7F068753F}"/>
              </a:ext>
            </a:extLst>
          </p:cNvPr>
          <p:cNvSpPr txBox="1">
            <a:spLocks noChangeArrowheads="1"/>
          </p:cNvSpPr>
          <p:nvPr/>
        </p:nvSpPr>
        <p:spPr bwMode="auto">
          <a:xfrm>
            <a:off x="3057525" y="620713"/>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Tour basics</a:t>
            </a:r>
            <a:endParaRPr lang="en-US" altLang="en-US" sz="1800">
              <a:solidFill>
                <a:srgbClr val="5B6270"/>
              </a:solidFill>
              <a:latin typeface="Tenorite" panose="00000500000000000000" pitchFamily="2" charset="0"/>
            </a:endParaRPr>
          </a:p>
        </p:txBody>
      </p:sp>
      <p:sp>
        <p:nvSpPr>
          <p:cNvPr id="16395" name="AutoShape 13">
            <a:extLst>
              <a:ext uri="{FF2B5EF4-FFF2-40B4-BE49-F238E27FC236}">
                <a16:creationId xmlns:a16="http://schemas.microsoft.com/office/drawing/2014/main" id="{90133AF6-15BF-9B32-578D-2CA709D5023C}"/>
              </a:ext>
            </a:extLst>
          </p:cNvPr>
          <p:cNvSpPr>
            <a:spLocks noChangeArrowheads="1"/>
          </p:cNvSpPr>
          <p:nvPr/>
        </p:nvSpPr>
        <p:spPr bwMode="auto">
          <a:xfrm>
            <a:off x="3906838" y="2695576"/>
            <a:ext cx="1541462" cy="804863"/>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6396" name="Text Box 14">
            <a:extLst>
              <a:ext uri="{FF2B5EF4-FFF2-40B4-BE49-F238E27FC236}">
                <a16:creationId xmlns:a16="http://schemas.microsoft.com/office/drawing/2014/main" id="{B016DA6E-2868-4FFD-A010-C4E31D842C88}"/>
              </a:ext>
            </a:extLst>
          </p:cNvPr>
          <p:cNvSpPr txBox="1">
            <a:spLocks noChangeArrowheads="1"/>
          </p:cNvSpPr>
          <p:nvPr/>
        </p:nvSpPr>
        <p:spPr bwMode="auto">
          <a:xfrm>
            <a:off x="3914776" y="2771775"/>
            <a:ext cx="1533525"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Why are we going?</a:t>
            </a:r>
            <a:endParaRPr lang="en-US" altLang="en-US" sz="1800">
              <a:solidFill>
                <a:srgbClr val="5B6270"/>
              </a:solidFill>
              <a:latin typeface="Tenorite" panose="00000500000000000000" pitchFamily="2" charset="0"/>
            </a:endParaRPr>
          </a:p>
        </p:txBody>
      </p:sp>
      <p:sp>
        <p:nvSpPr>
          <p:cNvPr id="16397" name="AutoShape 16">
            <a:extLst>
              <a:ext uri="{FF2B5EF4-FFF2-40B4-BE49-F238E27FC236}">
                <a16:creationId xmlns:a16="http://schemas.microsoft.com/office/drawing/2014/main" id="{D2BF6A0F-FCB5-D7EC-6DCF-2B354EFDA537}"/>
              </a:ext>
            </a:extLst>
          </p:cNvPr>
          <p:cNvSpPr>
            <a:spLocks noChangeArrowheads="1"/>
          </p:cNvSpPr>
          <p:nvPr/>
        </p:nvSpPr>
        <p:spPr bwMode="auto">
          <a:xfrm>
            <a:off x="2566988" y="4975226"/>
            <a:ext cx="1873250" cy="830263"/>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6398" name="Text Box 17">
            <a:extLst>
              <a:ext uri="{FF2B5EF4-FFF2-40B4-BE49-F238E27FC236}">
                <a16:creationId xmlns:a16="http://schemas.microsoft.com/office/drawing/2014/main" id="{B624DD48-8F6C-A71B-E538-4DD8F62D84F0}"/>
              </a:ext>
            </a:extLst>
          </p:cNvPr>
          <p:cNvSpPr txBox="1">
            <a:spLocks noChangeArrowheads="1"/>
          </p:cNvSpPr>
          <p:nvPr/>
        </p:nvSpPr>
        <p:spPr bwMode="auto">
          <a:xfrm>
            <a:off x="2617788" y="5067301"/>
            <a:ext cx="1763712"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What will we see &amp; do?</a:t>
            </a:r>
            <a:endParaRPr lang="en-US" altLang="en-US" sz="1800">
              <a:solidFill>
                <a:srgbClr val="5B6270"/>
              </a:solidFill>
              <a:latin typeface="Tenorite" panose="00000500000000000000" pitchFamily="2" charset="0"/>
            </a:endParaRPr>
          </a:p>
        </p:txBody>
      </p:sp>
      <p:sp>
        <p:nvSpPr>
          <p:cNvPr id="16399" name="AutoShape 19">
            <a:extLst>
              <a:ext uri="{FF2B5EF4-FFF2-40B4-BE49-F238E27FC236}">
                <a16:creationId xmlns:a16="http://schemas.microsoft.com/office/drawing/2014/main" id="{FB543482-3793-02F1-B133-AE6F18367DC2}"/>
              </a:ext>
            </a:extLst>
          </p:cNvPr>
          <p:cNvSpPr>
            <a:spLocks noChangeArrowheads="1"/>
          </p:cNvSpPr>
          <p:nvPr/>
        </p:nvSpPr>
        <p:spPr bwMode="auto">
          <a:xfrm>
            <a:off x="6743700" y="5576888"/>
            <a:ext cx="2089150" cy="804862"/>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6400" name="Text Box 20">
            <a:extLst>
              <a:ext uri="{FF2B5EF4-FFF2-40B4-BE49-F238E27FC236}">
                <a16:creationId xmlns:a16="http://schemas.microsoft.com/office/drawing/2014/main" id="{FEA05C40-9A9F-EBBC-C737-B0BAC5D81012}"/>
              </a:ext>
            </a:extLst>
          </p:cNvPr>
          <p:cNvSpPr txBox="1">
            <a:spLocks noChangeArrowheads="1"/>
          </p:cNvSpPr>
          <p:nvPr/>
        </p:nvSpPr>
        <p:spPr bwMode="auto">
          <a:xfrm>
            <a:off x="6772276" y="5661025"/>
            <a:ext cx="20605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About our travel company</a:t>
            </a:r>
            <a:endParaRPr lang="en-US" altLang="en-US" sz="1800">
              <a:solidFill>
                <a:schemeClr val="bg1"/>
              </a:solidFill>
              <a:latin typeface="Tenorite" panose="00000500000000000000" pitchFamily="2"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AutoShape 20">
            <a:extLst>
              <a:ext uri="{FF2B5EF4-FFF2-40B4-BE49-F238E27FC236}">
                <a16:creationId xmlns:a16="http://schemas.microsoft.com/office/drawing/2014/main" id="{95B113AA-0B89-8F9B-243B-C9F99C4AB19D}"/>
              </a:ext>
            </a:extLst>
          </p:cNvPr>
          <p:cNvSpPr>
            <a:spLocks noChangeArrowheads="1"/>
          </p:cNvSpPr>
          <p:nvPr/>
        </p:nvSpPr>
        <p:spPr bwMode="auto">
          <a:xfrm>
            <a:off x="2135189" y="1670051"/>
            <a:ext cx="3629025" cy="4632325"/>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7412" name="Text Box 19">
            <a:extLst>
              <a:ext uri="{FF2B5EF4-FFF2-40B4-BE49-F238E27FC236}">
                <a16:creationId xmlns:a16="http://schemas.microsoft.com/office/drawing/2014/main" id="{52D24FD4-01F1-2C36-D63B-DA94F14FC05D}"/>
              </a:ext>
            </a:extLst>
          </p:cNvPr>
          <p:cNvSpPr txBox="1">
            <a:spLocks noChangeArrowheads="1"/>
          </p:cNvSpPr>
          <p:nvPr/>
        </p:nvSpPr>
        <p:spPr bwMode="auto">
          <a:xfrm>
            <a:off x="2424113" y="3006726"/>
            <a:ext cx="3167062" cy="297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700" b="0">
                <a:solidFill>
                  <a:srgbClr val="5B6270"/>
                </a:solidFill>
                <a:latin typeface="Tenorite" panose="00000500000000000000" pitchFamily="2" charset="0"/>
              </a:rPr>
              <a:t>Established 1967 - over 55 years’ experience</a:t>
            </a:r>
          </a:p>
          <a:p>
            <a:pPr eaLnBrk="1" hangingPunct="1">
              <a:spcBef>
                <a:spcPct val="0"/>
              </a:spcBef>
              <a:buFontTx/>
              <a:buNone/>
            </a:pPr>
            <a:endParaRPr lang="en-GB" altLang="en-US" sz="1700" b="0">
              <a:solidFill>
                <a:srgbClr val="5B6270"/>
              </a:solidFill>
              <a:latin typeface="Tenorite" panose="00000500000000000000" pitchFamily="2" charset="0"/>
            </a:endParaRPr>
          </a:p>
          <a:p>
            <a:pPr eaLnBrk="1" hangingPunct="1">
              <a:spcBef>
                <a:spcPct val="0"/>
              </a:spcBef>
              <a:buFontTx/>
              <a:buNone/>
            </a:pPr>
            <a:r>
              <a:rPr lang="en-GB" altLang="en-US" sz="1700" b="0">
                <a:solidFill>
                  <a:srgbClr val="5B6270"/>
                </a:solidFill>
                <a:latin typeface="Tenorite" panose="00000500000000000000" pitchFamily="2" charset="0"/>
              </a:rPr>
              <a:t>Government recommended health and safety policy</a:t>
            </a:r>
          </a:p>
          <a:p>
            <a:pPr eaLnBrk="1" hangingPunct="1">
              <a:spcBef>
                <a:spcPct val="0"/>
              </a:spcBef>
              <a:buFontTx/>
              <a:buNone/>
            </a:pPr>
            <a:endParaRPr lang="en-GB" altLang="en-US" sz="1700" b="0">
              <a:solidFill>
                <a:srgbClr val="5B6270"/>
              </a:solidFill>
              <a:latin typeface="Tenorite" panose="00000500000000000000" pitchFamily="2" charset="0"/>
            </a:endParaRPr>
          </a:p>
          <a:p>
            <a:pPr eaLnBrk="1" hangingPunct="1">
              <a:spcBef>
                <a:spcPct val="0"/>
              </a:spcBef>
              <a:buFontTx/>
              <a:buNone/>
            </a:pPr>
            <a:r>
              <a:rPr lang="en-US" altLang="en-US" sz="1700" b="0">
                <a:solidFill>
                  <a:srgbClr val="5B6270"/>
                </a:solidFill>
                <a:latin typeface="Tenorite" panose="00000500000000000000" pitchFamily="2" charset="0"/>
              </a:rPr>
              <a:t>ABTA and ATOL protected - your payments are insured</a:t>
            </a:r>
          </a:p>
          <a:p>
            <a:pPr eaLnBrk="1" hangingPunct="1">
              <a:spcBef>
                <a:spcPct val="0"/>
              </a:spcBef>
              <a:buFontTx/>
              <a:buNone/>
            </a:pPr>
            <a:endParaRPr lang="en-GB" altLang="en-US" sz="1700" b="0">
              <a:solidFill>
                <a:srgbClr val="5B6270"/>
              </a:solidFill>
              <a:latin typeface="Tenorite" panose="00000500000000000000" pitchFamily="2" charset="0"/>
            </a:endParaRPr>
          </a:p>
          <a:p>
            <a:pPr eaLnBrk="1" hangingPunct="1">
              <a:spcBef>
                <a:spcPct val="0"/>
              </a:spcBef>
              <a:buFontTx/>
              <a:buNone/>
            </a:pPr>
            <a:r>
              <a:rPr lang="en-GB" altLang="en-US" sz="1700" b="0">
                <a:solidFill>
                  <a:srgbClr val="5B6270"/>
                </a:solidFill>
                <a:latin typeface="Tenorite" panose="00000500000000000000" pitchFamily="2" charset="0"/>
              </a:rPr>
              <a:t>Insurance cover and 24-hour medical assistance cover</a:t>
            </a:r>
            <a:endParaRPr lang="en-US" altLang="en-US" sz="1700" b="0">
              <a:solidFill>
                <a:srgbClr val="5B6270"/>
              </a:solidFill>
              <a:latin typeface="Tenorite" panose="00000500000000000000" pitchFamily="2" charset="0"/>
            </a:endParaRPr>
          </a:p>
        </p:txBody>
      </p:sp>
      <p:pic>
        <p:nvPicPr>
          <p:cNvPr id="17413" name="Picture 11">
            <a:extLst>
              <a:ext uri="{FF2B5EF4-FFF2-40B4-BE49-F238E27FC236}">
                <a16:creationId xmlns:a16="http://schemas.microsoft.com/office/drawing/2014/main" id="{040391C5-EB31-CEED-58E1-18FCB2DD18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2064" y="1812925"/>
            <a:ext cx="2835275"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AutoShape 19">
            <a:extLst>
              <a:ext uri="{FF2B5EF4-FFF2-40B4-BE49-F238E27FC236}">
                <a16:creationId xmlns:a16="http://schemas.microsoft.com/office/drawing/2014/main" id="{DBFC6E3B-C1C6-C642-9315-FA70AAE36FA3}"/>
              </a:ext>
            </a:extLst>
          </p:cNvPr>
          <p:cNvSpPr>
            <a:spLocks noChangeArrowheads="1"/>
          </p:cNvSpPr>
          <p:nvPr/>
        </p:nvSpPr>
        <p:spPr bwMode="auto">
          <a:xfrm>
            <a:off x="6743700" y="5576888"/>
            <a:ext cx="2089150" cy="804862"/>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7415" name="Text Box 20">
            <a:extLst>
              <a:ext uri="{FF2B5EF4-FFF2-40B4-BE49-F238E27FC236}">
                <a16:creationId xmlns:a16="http://schemas.microsoft.com/office/drawing/2014/main" id="{AAF90B3E-B33D-88FF-EB57-4541BB635DB4}"/>
              </a:ext>
            </a:extLst>
          </p:cNvPr>
          <p:cNvSpPr txBox="1">
            <a:spLocks noChangeArrowheads="1"/>
          </p:cNvSpPr>
          <p:nvPr/>
        </p:nvSpPr>
        <p:spPr bwMode="auto">
          <a:xfrm>
            <a:off x="6772276" y="5661025"/>
            <a:ext cx="20605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About our travel company</a:t>
            </a:r>
            <a:endParaRPr lang="en-US" altLang="en-US" sz="1800">
              <a:solidFill>
                <a:schemeClr val="bg1"/>
              </a:solidFill>
              <a:latin typeface="Tenorite" panose="00000500000000000000" pitchFamily="2"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AutoShape 20">
            <a:extLst>
              <a:ext uri="{FF2B5EF4-FFF2-40B4-BE49-F238E27FC236}">
                <a16:creationId xmlns:a16="http://schemas.microsoft.com/office/drawing/2014/main" id="{BADCE586-350B-6D50-57AD-C1C9F36E76C0}"/>
              </a:ext>
            </a:extLst>
          </p:cNvPr>
          <p:cNvSpPr>
            <a:spLocks noChangeArrowheads="1"/>
          </p:cNvSpPr>
          <p:nvPr/>
        </p:nvSpPr>
        <p:spPr bwMode="auto">
          <a:xfrm>
            <a:off x="1847850" y="549276"/>
            <a:ext cx="7704138" cy="4392613"/>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8436" name="Text Box 19">
            <a:extLst>
              <a:ext uri="{FF2B5EF4-FFF2-40B4-BE49-F238E27FC236}">
                <a16:creationId xmlns:a16="http://schemas.microsoft.com/office/drawing/2014/main" id="{2E78D39B-56FC-18AF-AD5D-BAF8D9D45E2E}"/>
              </a:ext>
            </a:extLst>
          </p:cNvPr>
          <p:cNvSpPr txBox="1">
            <a:spLocks noChangeArrowheads="1"/>
          </p:cNvSpPr>
          <p:nvPr/>
        </p:nvSpPr>
        <p:spPr bwMode="auto">
          <a:xfrm>
            <a:off x="2074864" y="1989138"/>
            <a:ext cx="7127875" cy="341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1800" dirty="0">
                <a:solidFill>
                  <a:srgbClr val="5B6270"/>
                </a:solidFill>
                <a:latin typeface="Tenorite" panose="00000500000000000000" pitchFamily="2" charset="0"/>
              </a:rPr>
              <a:t>Locate my trip - live updates on your group’s tour location with NST’s trip tracker</a:t>
            </a:r>
          </a:p>
          <a:p>
            <a:pPr eaLnBrk="1" hangingPunct="1">
              <a:spcBef>
                <a:spcPct val="0"/>
              </a:spcBef>
              <a:buFontTx/>
              <a:buNone/>
            </a:pPr>
            <a:endParaRPr lang="en-GB" altLang="en-US" sz="1800" dirty="0">
              <a:solidFill>
                <a:srgbClr val="5B6270"/>
              </a:solidFill>
              <a:latin typeface="Tenorite" panose="00000500000000000000" pitchFamily="2" charset="0"/>
            </a:endParaRPr>
          </a:p>
          <a:p>
            <a:pPr eaLnBrk="1" hangingPunct="1">
              <a:spcBef>
                <a:spcPct val="0"/>
              </a:spcBef>
              <a:buFontTx/>
              <a:buNone/>
            </a:pPr>
            <a:r>
              <a:rPr lang="en-GB" altLang="en-US" sz="1800" b="0" dirty="0">
                <a:solidFill>
                  <a:srgbClr val="5B6270"/>
                </a:solidFill>
                <a:latin typeface="Tenorite" panose="00000500000000000000" pitchFamily="2" charset="0"/>
              </a:rPr>
              <a:t>Locate My Trip is the easy, convenient way for your school to follow your group’s location whilst on tour, and has been specifically designed to provide reassurance to both parents and teachers.</a:t>
            </a:r>
          </a:p>
          <a:p>
            <a:pPr eaLnBrk="1" hangingPunct="1">
              <a:spcBef>
                <a:spcPct val="0"/>
              </a:spcBef>
              <a:buFontTx/>
              <a:buNone/>
            </a:pPr>
            <a:endParaRPr lang="en-GB" altLang="en-US" sz="1800" b="0" dirty="0">
              <a:solidFill>
                <a:srgbClr val="5B6270"/>
              </a:solidFill>
              <a:latin typeface="Tenorite" panose="00000500000000000000" pitchFamily="2" charset="0"/>
            </a:endParaRPr>
          </a:p>
          <a:p>
            <a:pPr eaLnBrk="1" hangingPunct="1">
              <a:spcBef>
                <a:spcPct val="0"/>
              </a:spcBef>
              <a:buFontTx/>
              <a:buNone/>
            </a:pPr>
            <a:r>
              <a:rPr lang="en-GB" altLang="en-US" sz="1800" b="0" dirty="0">
                <a:solidFill>
                  <a:srgbClr val="5B6270"/>
                </a:solidFill>
                <a:latin typeface="Tenorite" panose="00000500000000000000" pitchFamily="2" charset="0"/>
              </a:rPr>
              <a:t>Watch our short Locate My Trip video here – </a:t>
            </a:r>
            <a:r>
              <a:rPr lang="en-GB" altLang="en-US" sz="1800" b="0" u="sng" dirty="0">
                <a:solidFill>
                  <a:srgbClr val="003663"/>
                </a:solidFill>
                <a:latin typeface="Tenorite" panose="00000500000000000000" pitchFamily="2" charset="0"/>
                <a:hlinkClick r:id="rId2"/>
              </a:rPr>
              <a:t>https://www.nstgroup.co.uk/locate-my-trip-app</a:t>
            </a:r>
            <a:endParaRPr lang="en-GB" altLang="en-US" sz="1800" b="0" u="sng" dirty="0">
              <a:solidFill>
                <a:srgbClr val="003663"/>
              </a:solidFill>
              <a:latin typeface="Tenorite" panose="00000500000000000000" pitchFamily="2" charset="0"/>
            </a:endParaRPr>
          </a:p>
          <a:p>
            <a:pPr eaLnBrk="1" hangingPunct="1">
              <a:spcBef>
                <a:spcPct val="0"/>
              </a:spcBef>
              <a:buFontTx/>
              <a:buNone/>
            </a:pPr>
            <a:endParaRPr lang="en-GB" altLang="en-US" sz="1800" b="0" u="sng" dirty="0">
              <a:solidFill>
                <a:srgbClr val="003663"/>
              </a:solidFill>
              <a:latin typeface="Tenorite" panose="00000500000000000000" pitchFamily="2" charset="0"/>
            </a:endParaRPr>
          </a:p>
          <a:p>
            <a:pPr eaLnBrk="1" hangingPunct="1">
              <a:spcBef>
                <a:spcPct val="0"/>
              </a:spcBef>
              <a:buFontTx/>
              <a:buNone/>
            </a:pPr>
            <a:endParaRPr lang="en-GB" altLang="en-US" sz="1800" b="0" dirty="0">
              <a:solidFill>
                <a:srgbClr val="003663"/>
              </a:solidFill>
              <a:latin typeface="Tenorite" panose="00000500000000000000" pitchFamily="2" charset="0"/>
            </a:endParaRPr>
          </a:p>
          <a:p>
            <a:pPr eaLnBrk="1" hangingPunct="1">
              <a:spcBef>
                <a:spcPct val="0"/>
              </a:spcBef>
              <a:buFontTx/>
              <a:buNone/>
            </a:pPr>
            <a:r>
              <a:rPr lang="en-GB" altLang="en-US" sz="1800" dirty="0">
                <a:solidFill>
                  <a:srgbClr val="003663"/>
                </a:solidFill>
                <a:latin typeface="Tenorite" panose="00000500000000000000" pitchFamily="2" charset="0"/>
              </a:rPr>
              <a:t> </a:t>
            </a:r>
          </a:p>
        </p:txBody>
      </p:sp>
      <p:pic>
        <p:nvPicPr>
          <p:cNvPr id="18438" name="Picture 3" descr="A green letters on a black background&#10;&#10;Description automatically generated">
            <a:extLst>
              <a:ext uri="{FF2B5EF4-FFF2-40B4-BE49-F238E27FC236}">
                <a16:creationId xmlns:a16="http://schemas.microsoft.com/office/drawing/2014/main" id="{DEB8123A-2C8D-D066-2C7C-D54A082A42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2963" y="962025"/>
            <a:ext cx="4487862"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AutoShape 19">
            <a:extLst>
              <a:ext uri="{FF2B5EF4-FFF2-40B4-BE49-F238E27FC236}">
                <a16:creationId xmlns:a16="http://schemas.microsoft.com/office/drawing/2014/main" id="{3041429F-BC9E-606C-69EE-70B1FFA45ACE}"/>
              </a:ext>
            </a:extLst>
          </p:cNvPr>
          <p:cNvSpPr>
            <a:spLocks noChangeArrowheads="1"/>
          </p:cNvSpPr>
          <p:nvPr/>
        </p:nvSpPr>
        <p:spPr bwMode="auto">
          <a:xfrm>
            <a:off x="6743700" y="5576888"/>
            <a:ext cx="2089150" cy="804862"/>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8440" name="Text Box 20">
            <a:extLst>
              <a:ext uri="{FF2B5EF4-FFF2-40B4-BE49-F238E27FC236}">
                <a16:creationId xmlns:a16="http://schemas.microsoft.com/office/drawing/2014/main" id="{58D46C29-F497-8C26-F317-A994CF025556}"/>
              </a:ext>
            </a:extLst>
          </p:cNvPr>
          <p:cNvSpPr txBox="1">
            <a:spLocks noChangeArrowheads="1"/>
          </p:cNvSpPr>
          <p:nvPr/>
        </p:nvSpPr>
        <p:spPr bwMode="auto">
          <a:xfrm>
            <a:off x="6772276" y="5661025"/>
            <a:ext cx="20605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About our travel company</a:t>
            </a:r>
            <a:endParaRPr lang="en-US" altLang="en-US" sz="1800">
              <a:solidFill>
                <a:schemeClr val="bg1"/>
              </a:solidFill>
              <a:latin typeface="Tenorite" panose="00000500000000000000" pitchFamily="2"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Freeform 3">
            <a:extLst>
              <a:ext uri="{FF2B5EF4-FFF2-40B4-BE49-F238E27FC236}">
                <a16:creationId xmlns:a16="http://schemas.microsoft.com/office/drawing/2014/main" id="{46F8AE0A-B3A1-C9C6-D4B7-D7D5C1643F14}"/>
              </a:ext>
            </a:extLst>
          </p:cNvPr>
          <p:cNvSpPr>
            <a:spLocks/>
          </p:cNvSpPr>
          <p:nvPr/>
        </p:nvSpPr>
        <p:spPr bwMode="auto">
          <a:xfrm rot="10282152" flipH="1">
            <a:off x="3921125" y="1325563"/>
            <a:ext cx="266700" cy="1439862"/>
          </a:xfrm>
          <a:custGeom>
            <a:avLst/>
            <a:gdLst>
              <a:gd name="T0" fmla="*/ 2147483646 w 204"/>
              <a:gd name="T1" fmla="*/ 0 h 907"/>
              <a:gd name="T2" fmla="*/ 2147483646 w 204"/>
              <a:gd name="T3" fmla="*/ 2147483646 h 907"/>
              <a:gd name="T4" fmla="*/ 2147483646 w 204"/>
              <a:gd name="T5" fmla="*/ 2147483646 h 907"/>
              <a:gd name="T6" fmla="*/ 0 60000 65536"/>
              <a:gd name="T7" fmla="*/ 0 60000 65536"/>
              <a:gd name="T8" fmla="*/ 0 60000 65536"/>
            </a:gdLst>
            <a:ahLst/>
            <a:cxnLst>
              <a:cxn ang="T6">
                <a:pos x="T0" y="T1"/>
              </a:cxn>
              <a:cxn ang="T7">
                <a:pos x="T2" y="T3"/>
              </a:cxn>
              <a:cxn ang="T8">
                <a:pos x="T4" y="T5"/>
              </a:cxn>
            </a:cxnLst>
            <a:rect l="0" t="0" r="r" b="b"/>
            <a:pathLst>
              <a:path w="204" h="907">
                <a:moveTo>
                  <a:pt x="68" y="0"/>
                </a:moveTo>
                <a:cubicBezTo>
                  <a:pt x="34" y="128"/>
                  <a:pt x="0" y="257"/>
                  <a:pt x="23" y="408"/>
                </a:cubicBezTo>
                <a:cubicBezTo>
                  <a:pt x="46" y="559"/>
                  <a:pt x="125" y="733"/>
                  <a:pt x="204" y="907"/>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0" name="Freeform 4">
            <a:extLst>
              <a:ext uri="{FF2B5EF4-FFF2-40B4-BE49-F238E27FC236}">
                <a16:creationId xmlns:a16="http://schemas.microsoft.com/office/drawing/2014/main" id="{2E3AA1A9-022D-142B-F472-2D56C941408D}"/>
              </a:ext>
            </a:extLst>
          </p:cNvPr>
          <p:cNvSpPr>
            <a:spLocks/>
          </p:cNvSpPr>
          <p:nvPr/>
        </p:nvSpPr>
        <p:spPr bwMode="auto">
          <a:xfrm>
            <a:off x="4367214" y="3500439"/>
            <a:ext cx="288925" cy="1512887"/>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1" name="Freeform 5">
            <a:extLst>
              <a:ext uri="{FF2B5EF4-FFF2-40B4-BE49-F238E27FC236}">
                <a16:creationId xmlns:a16="http://schemas.microsoft.com/office/drawing/2014/main" id="{FB628232-23A9-0672-49B3-69B72456E8F0}"/>
              </a:ext>
            </a:extLst>
          </p:cNvPr>
          <p:cNvSpPr>
            <a:spLocks/>
          </p:cNvSpPr>
          <p:nvPr/>
        </p:nvSpPr>
        <p:spPr bwMode="auto">
          <a:xfrm>
            <a:off x="4295776" y="5805488"/>
            <a:ext cx="2447925" cy="647700"/>
          </a:xfrm>
          <a:custGeom>
            <a:avLst/>
            <a:gdLst>
              <a:gd name="T0" fmla="*/ 0 w 1542"/>
              <a:gd name="T1" fmla="*/ 0 h 499"/>
              <a:gd name="T2" fmla="*/ 2147483646 w 1542"/>
              <a:gd name="T3" fmla="*/ 2147483646 h 499"/>
              <a:gd name="T4" fmla="*/ 2147483646 w 1542"/>
              <a:gd name="T5" fmla="*/ 2147483646 h 499"/>
              <a:gd name="T6" fmla="*/ 2147483646 w 1542"/>
              <a:gd name="T7" fmla="*/ 2147483646 h 499"/>
              <a:gd name="T8" fmla="*/ 2147483646 w 1542"/>
              <a:gd name="T9" fmla="*/ 2147483646 h 49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42" h="499">
                <a:moveTo>
                  <a:pt x="0" y="0"/>
                </a:moveTo>
                <a:cubicBezTo>
                  <a:pt x="0" y="57"/>
                  <a:pt x="0" y="114"/>
                  <a:pt x="45" y="182"/>
                </a:cubicBezTo>
                <a:cubicBezTo>
                  <a:pt x="90" y="250"/>
                  <a:pt x="144" y="355"/>
                  <a:pt x="272" y="408"/>
                </a:cubicBezTo>
                <a:cubicBezTo>
                  <a:pt x="400" y="461"/>
                  <a:pt x="604" y="499"/>
                  <a:pt x="816" y="499"/>
                </a:cubicBezTo>
                <a:cubicBezTo>
                  <a:pt x="1028" y="499"/>
                  <a:pt x="1285" y="453"/>
                  <a:pt x="1542" y="408"/>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2" name="Freeform 8">
            <a:extLst>
              <a:ext uri="{FF2B5EF4-FFF2-40B4-BE49-F238E27FC236}">
                <a16:creationId xmlns:a16="http://schemas.microsoft.com/office/drawing/2014/main" id="{8CEFD42A-5657-7ADF-DC82-65FE8761D2B8}"/>
              </a:ext>
            </a:extLst>
          </p:cNvPr>
          <p:cNvSpPr>
            <a:spLocks/>
          </p:cNvSpPr>
          <p:nvPr/>
        </p:nvSpPr>
        <p:spPr bwMode="auto">
          <a:xfrm rot="12427321">
            <a:off x="7974014" y="3954463"/>
            <a:ext cx="141287" cy="1670050"/>
          </a:xfrm>
          <a:custGeom>
            <a:avLst/>
            <a:gdLst>
              <a:gd name="T0" fmla="*/ 0 w 212"/>
              <a:gd name="T1" fmla="*/ 0 h 953"/>
              <a:gd name="T2" fmla="*/ 2147483646 w 212"/>
              <a:gd name="T3" fmla="*/ 2147483646 h 953"/>
              <a:gd name="T4" fmla="*/ 2147483646 w 212"/>
              <a:gd name="T5" fmla="*/ 2147483646 h 953"/>
              <a:gd name="T6" fmla="*/ 0 w 212"/>
              <a:gd name="T7" fmla="*/ 2147483646 h 9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 h="953">
                <a:moveTo>
                  <a:pt x="0" y="0"/>
                </a:moveTo>
                <a:cubicBezTo>
                  <a:pt x="76" y="125"/>
                  <a:pt x="152" y="250"/>
                  <a:pt x="182" y="363"/>
                </a:cubicBezTo>
                <a:cubicBezTo>
                  <a:pt x="212" y="476"/>
                  <a:pt x="212" y="583"/>
                  <a:pt x="182" y="681"/>
                </a:cubicBezTo>
                <a:cubicBezTo>
                  <a:pt x="152" y="779"/>
                  <a:pt x="76" y="866"/>
                  <a:pt x="0" y="953"/>
                </a:cubicBezTo>
              </a:path>
            </a:pathLst>
          </a:custGeom>
          <a:noFill/>
          <a:ln w="25400" cap="flat">
            <a:solidFill>
              <a:schemeClr val="bg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9463" name="AutoShape 9">
            <a:extLst>
              <a:ext uri="{FF2B5EF4-FFF2-40B4-BE49-F238E27FC236}">
                <a16:creationId xmlns:a16="http://schemas.microsoft.com/office/drawing/2014/main" id="{8507C460-AF0F-8146-5F8E-89A4BF49E2F2}"/>
              </a:ext>
            </a:extLst>
          </p:cNvPr>
          <p:cNvSpPr>
            <a:spLocks noChangeArrowheads="1"/>
          </p:cNvSpPr>
          <p:nvPr/>
        </p:nvSpPr>
        <p:spPr bwMode="auto">
          <a:xfrm>
            <a:off x="2927350" y="569914"/>
            <a:ext cx="1282700" cy="771525"/>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9464" name="Text Box 10">
            <a:extLst>
              <a:ext uri="{FF2B5EF4-FFF2-40B4-BE49-F238E27FC236}">
                <a16:creationId xmlns:a16="http://schemas.microsoft.com/office/drawing/2014/main" id="{3A0FB5D8-D656-6E5F-9813-56810FBB8892}"/>
              </a:ext>
            </a:extLst>
          </p:cNvPr>
          <p:cNvSpPr txBox="1">
            <a:spLocks noChangeArrowheads="1"/>
          </p:cNvSpPr>
          <p:nvPr/>
        </p:nvSpPr>
        <p:spPr bwMode="auto">
          <a:xfrm>
            <a:off x="3057525" y="620713"/>
            <a:ext cx="1028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Tour basics</a:t>
            </a:r>
            <a:endParaRPr lang="en-US" altLang="en-US" sz="1800">
              <a:solidFill>
                <a:srgbClr val="5B6270"/>
              </a:solidFill>
              <a:latin typeface="Tenorite" panose="00000500000000000000" pitchFamily="2" charset="0"/>
            </a:endParaRPr>
          </a:p>
        </p:txBody>
      </p:sp>
      <p:sp>
        <p:nvSpPr>
          <p:cNvPr id="19465" name="AutoShape 11">
            <a:extLst>
              <a:ext uri="{FF2B5EF4-FFF2-40B4-BE49-F238E27FC236}">
                <a16:creationId xmlns:a16="http://schemas.microsoft.com/office/drawing/2014/main" id="{BEAB291C-393E-58E2-76C4-912CD942029D}"/>
              </a:ext>
            </a:extLst>
          </p:cNvPr>
          <p:cNvSpPr>
            <a:spLocks noChangeArrowheads="1"/>
          </p:cNvSpPr>
          <p:nvPr/>
        </p:nvSpPr>
        <p:spPr bwMode="auto">
          <a:xfrm>
            <a:off x="3906838" y="2695576"/>
            <a:ext cx="1541462" cy="804863"/>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9466" name="Text Box 12">
            <a:extLst>
              <a:ext uri="{FF2B5EF4-FFF2-40B4-BE49-F238E27FC236}">
                <a16:creationId xmlns:a16="http://schemas.microsoft.com/office/drawing/2014/main" id="{55A6E3F5-EED9-66CF-D085-41A98FE2BF47}"/>
              </a:ext>
            </a:extLst>
          </p:cNvPr>
          <p:cNvSpPr txBox="1">
            <a:spLocks noChangeArrowheads="1"/>
          </p:cNvSpPr>
          <p:nvPr/>
        </p:nvSpPr>
        <p:spPr bwMode="auto">
          <a:xfrm>
            <a:off x="3979863" y="2771776"/>
            <a:ext cx="1441450" cy="646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Why are we going?</a:t>
            </a:r>
            <a:endParaRPr lang="en-US" altLang="en-US" sz="1800">
              <a:solidFill>
                <a:srgbClr val="5B6270"/>
              </a:solidFill>
              <a:latin typeface="Tenorite" panose="00000500000000000000" pitchFamily="2" charset="0"/>
            </a:endParaRPr>
          </a:p>
        </p:txBody>
      </p:sp>
      <p:sp>
        <p:nvSpPr>
          <p:cNvPr id="19467" name="AutoShape 13">
            <a:extLst>
              <a:ext uri="{FF2B5EF4-FFF2-40B4-BE49-F238E27FC236}">
                <a16:creationId xmlns:a16="http://schemas.microsoft.com/office/drawing/2014/main" id="{41589D55-6A88-D93B-4EBA-E4A42EB6C5EF}"/>
              </a:ext>
            </a:extLst>
          </p:cNvPr>
          <p:cNvSpPr>
            <a:spLocks noChangeArrowheads="1"/>
          </p:cNvSpPr>
          <p:nvPr/>
        </p:nvSpPr>
        <p:spPr bwMode="auto">
          <a:xfrm>
            <a:off x="2566988" y="4975226"/>
            <a:ext cx="1873250" cy="830263"/>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9468" name="Text Box 14">
            <a:extLst>
              <a:ext uri="{FF2B5EF4-FFF2-40B4-BE49-F238E27FC236}">
                <a16:creationId xmlns:a16="http://schemas.microsoft.com/office/drawing/2014/main" id="{1260DE76-361D-92DA-DC1E-EDE0A7B09D10}"/>
              </a:ext>
            </a:extLst>
          </p:cNvPr>
          <p:cNvSpPr txBox="1">
            <a:spLocks noChangeArrowheads="1"/>
          </p:cNvSpPr>
          <p:nvPr/>
        </p:nvSpPr>
        <p:spPr bwMode="auto">
          <a:xfrm>
            <a:off x="2613025" y="5076825"/>
            <a:ext cx="177165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What will we see &amp; do?</a:t>
            </a:r>
            <a:endParaRPr lang="en-US" altLang="en-US" sz="1800">
              <a:solidFill>
                <a:srgbClr val="5B6270"/>
              </a:solidFill>
              <a:latin typeface="Tenorite" panose="00000500000000000000" pitchFamily="2" charset="0"/>
            </a:endParaRPr>
          </a:p>
        </p:txBody>
      </p:sp>
      <p:sp>
        <p:nvSpPr>
          <p:cNvPr id="19469" name="AutoShape 15">
            <a:extLst>
              <a:ext uri="{FF2B5EF4-FFF2-40B4-BE49-F238E27FC236}">
                <a16:creationId xmlns:a16="http://schemas.microsoft.com/office/drawing/2014/main" id="{50F0B48E-AFD5-D33C-1EF3-CF1F5D6DA110}"/>
              </a:ext>
            </a:extLst>
          </p:cNvPr>
          <p:cNvSpPr>
            <a:spLocks noChangeArrowheads="1"/>
          </p:cNvSpPr>
          <p:nvPr/>
        </p:nvSpPr>
        <p:spPr bwMode="auto">
          <a:xfrm>
            <a:off x="6743700" y="5576888"/>
            <a:ext cx="2089150" cy="804862"/>
          </a:xfrm>
          <a:prstGeom prst="roundRect">
            <a:avLst>
              <a:gd name="adj" fmla="val 18931"/>
            </a:avLst>
          </a:prstGeom>
          <a:solidFill>
            <a:schemeClr val="bg1">
              <a:alpha val="85097"/>
            </a:schemeClr>
          </a:solidFill>
          <a:ln>
            <a:noFill/>
          </a:ln>
          <a:effectLst/>
          <a:extLst>
            <a:ext uri="{91240B29-F687-4F45-9708-019B960494DF}">
              <a14:hiddenLine xmlns:a14="http://schemas.microsoft.com/office/drawing/2010/main" w="57150">
                <a:solidFill>
                  <a:srgbClr val="003663"/>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9470" name="Text Box 16">
            <a:extLst>
              <a:ext uri="{FF2B5EF4-FFF2-40B4-BE49-F238E27FC236}">
                <a16:creationId xmlns:a16="http://schemas.microsoft.com/office/drawing/2014/main" id="{A6662944-AAA4-4F10-E40C-D33ECA650E95}"/>
              </a:ext>
            </a:extLst>
          </p:cNvPr>
          <p:cNvSpPr txBox="1">
            <a:spLocks noChangeArrowheads="1"/>
          </p:cNvSpPr>
          <p:nvPr/>
        </p:nvSpPr>
        <p:spPr bwMode="auto">
          <a:xfrm>
            <a:off x="6772276" y="5661025"/>
            <a:ext cx="20605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rgbClr val="5B6270"/>
                </a:solidFill>
                <a:latin typeface="Tenorite" panose="00000500000000000000" pitchFamily="2" charset="0"/>
              </a:rPr>
              <a:t>About our travel company</a:t>
            </a:r>
            <a:endParaRPr lang="en-US" altLang="en-US" sz="1800">
              <a:solidFill>
                <a:srgbClr val="5B6270"/>
              </a:solidFill>
              <a:latin typeface="Tenorite" panose="00000500000000000000" pitchFamily="2" charset="0"/>
            </a:endParaRPr>
          </a:p>
        </p:txBody>
      </p:sp>
      <p:sp>
        <p:nvSpPr>
          <p:cNvPr id="19471" name="AutoShape 6">
            <a:extLst>
              <a:ext uri="{FF2B5EF4-FFF2-40B4-BE49-F238E27FC236}">
                <a16:creationId xmlns:a16="http://schemas.microsoft.com/office/drawing/2014/main" id="{358B5A04-7ACF-3494-C0F3-E61497562C83}"/>
              </a:ext>
            </a:extLst>
          </p:cNvPr>
          <p:cNvSpPr>
            <a:spLocks noChangeArrowheads="1"/>
          </p:cNvSpPr>
          <p:nvPr/>
        </p:nvSpPr>
        <p:spPr bwMode="auto">
          <a:xfrm>
            <a:off x="8226425" y="3357563"/>
            <a:ext cx="1614488" cy="804862"/>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19472" name="Text Box 17">
            <a:extLst>
              <a:ext uri="{FF2B5EF4-FFF2-40B4-BE49-F238E27FC236}">
                <a16:creationId xmlns:a16="http://schemas.microsoft.com/office/drawing/2014/main" id="{5A0605B6-176D-C289-B4F3-A8DD2ACFBB26}"/>
              </a:ext>
            </a:extLst>
          </p:cNvPr>
          <p:cNvSpPr txBox="1">
            <a:spLocks noChangeArrowheads="1"/>
          </p:cNvSpPr>
          <p:nvPr/>
        </p:nvSpPr>
        <p:spPr bwMode="auto">
          <a:xfrm>
            <a:off x="8213726" y="3436938"/>
            <a:ext cx="16430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1800">
                <a:solidFill>
                  <a:schemeClr val="bg1"/>
                </a:solidFill>
                <a:latin typeface="Tenorite" panose="00000500000000000000" pitchFamily="2" charset="0"/>
              </a:rPr>
              <a:t>We’re on our way!</a:t>
            </a:r>
            <a:endParaRPr lang="en-US" altLang="en-US" sz="1800">
              <a:solidFill>
                <a:schemeClr val="bg1"/>
              </a:solidFill>
              <a:latin typeface="Tenorite" panose="00000500000000000000" pitchFamily="2"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AutoShape 17">
            <a:extLst>
              <a:ext uri="{FF2B5EF4-FFF2-40B4-BE49-F238E27FC236}">
                <a16:creationId xmlns:a16="http://schemas.microsoft.com/office/drawing/2014/main" id="{1F704CF6-0CB9-AF04-E334-4957A9FB9AC3}"/>
              </a:ext>
            </a:extLst>
          </p:cNvPr>
          <p:cNvSpPr>
            <a:spLocks noChangeArrowheads="1"/>
          </p:cNvSpPr>
          <p:nvPr/>
        </p:nvSpPr>
        <p:spPr bwMode="auto">
          <a:xfrm>
            <a:off x="1920081" y="486395"/>
            <a:ext cx="5989637" cy="5453410"/>
          </a:xfrm>
          <a:prstGeom prst="roundRect">
            <a:avLst>
              <a:gd name="adj" fmla="val 4069"/>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2800"/>
          </a:p>
        </p:txBody>
      </p:sp>
      <p:sp>
        <p:nvSpPr>
          <p:cNvPr id="20484" name="Text Box 18">
            <a:extLst>
              <a:ext uri="{FF2B5EF4-FFF2-40B4-BE49-F238E27FC236}">
                <a16:creationId xmlns:a16="http://schemas.microsoft.com/office/drawing/2014/main" id="{DF1B285A-BD53-2737-16ED-4654D1E925BA}"/>
              </a:ext>
            </a:extLst>
          </p:cNvPr>
          <p:cNvSpPr txBox="1">
            <a:spLocks noChangeArrowheads="1"/>
          </p:cNvSpPr>
          <p:nvPr/>
        </p:nvSpPr>
        <p:spPr bwMode="auto">
          <a:xfrm>
            <a:off x="2143124" y="614293"/>
            <a:ext cx="5543550"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2400" b="1" dirty="0">
                <a:solidFill>
                  <a:srgbClr val="5B6270"/>
                </a:solidFill>
                <a:latin typeface="Tenorite" panose="00000500000000000000" pitchFamily="2" charset="0"/>
              </a:rPr>
              <a:t>Don’t forget…</a:t>
            </a:r>
          </a:p>
          <a:p>
            <a:pPr eaLnBrk="1" hangingPunct="1">
              <a:spcBef>
                <a:spcPct val="0"/>
              </a:spcBef>
              <a:buFontTx/>
              <a:buNone/>
            </a:pPr>
            <a:endParaRPr lang="en-GB" altLang="en-US" sz="2400" dirty="0">
              <a:solidFill>
                <a:srgbClr val="5B6270"/>
              </a:solidFill>
              <a:latin typeface="Tenorite" panose="00000500000000000000" pitchFamily="2" charset="0"/>
            </a:endParaRPr>
          </a:p>
          <a:p>
            <a:pPr eaLnBrk="1" hangingPunct="1">
              <a:spcBef>
                <a:spcPct val="0"/>
              </a:spcBef>
              <a:buFontTx/>
              <a:buNone/>
            </a:pPr>
            <a:r>
              <a:rPr lang="en-GB" altLang="en-US" sz="2400" b="0" dirty="0">
                <a:solidFill>
                  <a:srgbClr val="5B6270"/>
                </a:solidFill>
                <a:latin typeface="Tenorite" panose="00000500000000000000" pitchFamily="2" charset="0"/>
              </a:rPr>
              <a:t>Passports, GHIC card, cash and/or cards for spending.</a:t>
            </a:r>
          </a:p>
          <a:p>
            <a:pPr eaLnBrk="1" hangingPunct="1">
              <a:spcBef>
                <a:spcPct val="0"/>
              </a:spcBef>
              <a:buFontTx/>
              <a:buNone/>
            </a:pPr>
            <a:endParaRPr lang="en-GB" altLang="en-US" sz="2400" b="0" dirty="0">
              <a:solidFill>
                <a:srgbClr val="5B6270"/>
              </a:solidFill>
              <a:latin typeface="Tenorite" panose="00000500000000000000" pitchFamily="2" charset="0"/>
            </a:endParaRPr>
          </a:p>
          <a:p>
            <a:pPr eaLnBrk="1" hangingPunct="1">
              <a:spcBef>
                <a:spcPct val="0"/>
              </a:spcBef>
              <a:buFontTx/>
              <a:buNone/>
            </a:pPr>
            <a:r>
              <a:rPr lang="en-US" altLang="en-US" sz="2400" b="0" dirty="0">
                <a:solidFill>
                  <a:srgbClr val="5B6270"/>
                </a:solidFill>
                <a:latin typeface="Tenorite"/>
              </a:rPr>
              <a:t>Drop your child off at Stewards at 3:00am on Monday 10 </a:t>
            </a:r>
            <a:r>
              <a:rPr lang="en-US" altLang="en-US" sz="2400" dirty="0">
                <a:solidFill>
                  <a:srgbClr val="5B6270"/>
                </a:solidFill>
                <a:latin typeface="Tenorite"/>
              </a:rPr>
              <a:t>March</a:t>
            </a:r>
            <a:r>
              <a:rPr lang="en-US" altLang="en-US" sz="2400" b="0" dirty="0">
                <a:solidFill>
                  <a:srgbClr val="5B6270"/>
                </a:solidFill>
                <a:latin typeface="Tenorite"/>
              </a:rPr>
              <a:t>.</a:t>
            </a:r>
          </a:p>
          <a:p>
            <a:pPr eaLnBrk="1" hangingPunct="1">
              <a:spcBef>
                <a:spcPct val="0"/>
              </a:spcBef>
              <a:buFontTx/>
              <a:buNone/>
            </a:pPr>
            <a:endParaRPr lang="en-US" altLang="en-US" sz="2400" b="0" dirty="0">
              <a:solidFill>
                <a:srgbClr val="5B6270"/>
              </a:solidFill>
              <a:latin typeface="Tenorite" panose="00000500000000000000" pitchFamily="2" charset="0"/>
            </a:endParaRPr>
          </a:p>
          <a:p>
            <a:pPr eaLnBrk="1" hangingPunct="1">
              <a:spcBef>
                <a:spcPct val="0"/>
              </a:spcBef>
              <a:buFontTx/>
              <a:buNone/>
            </a:pPr>
            <a:r>
              <a:rPr lang="en-US" altLang="en-US" sz="2400" b="0" dirty="0">
                <a:solidFill>
                  <a:srgbClr val="5B6270"/>
                </a:solidFill>
                <a:latin typeface="Tenorite" panose="00000500000000000000" pitchFamily="2" charset="0"/>
              </a:rPr>
              <a:t>Collect your child at Stewards at 6:30pm on Thursday 13 March.</a:t>
            </a:r>
            <a:endParaRPr lang="en-US" altLang="en-US" sz="2400" dirty="0">
              <a:solidFill>
                <a:srgbClr val="5B6270"/>
              </a:solidFill>
              <a:latin typeface="Tenorite" panose="00000500000000000000" pitchFamily="2" charset="0"/>
            </a:endParaRPr>
          </a:p>
          <a:p>
            <a:pPr eaLnBrk="1" hangingPunct="1">
              <a:spcBef>
                <a:spcPct val="0"/>
              </a:spcBef>
              <a:buFontTx/>
              <a:buNone/>
            </a:pPr>
            <a:endParaRPr lang="en-GB" altLang="en-US" sz="2400" dirty="0">
              <a:solidFill>
                <a:srgbClr val="5B6270"/>
              </a:solidFill>
              <a:latin typeface="Tenorite" panose="00000500000000000000" pitchFamily="2" charset="0"/>
            </a:endParaRPr>
          </a:p>
          <a:p>
            <a:pPr>
              <a:spcBef>
                <a:spcPct val="0"/>
              </a:spcBef>
              <a:buNone/>
            </a:pPr>
            <a:r>
              <a:rPr lang="en-GB" altLang="en-US" sz="2400" b="0" dirty="0">
                <a:solidFill>
                  <a:srgbClr val="5B6270"/>
                </a:solidFill>
                <a:latin typeface="Tenorite"/>
              </a:rPr>
              <a:t>If you have any questions or emergencies whilst your child is away, please call </a:t>
            </a:r>
            <a:r>
              <a:rPr lang="en-GB" sz="2400" dirty="0">
                <a:solidFill>
                  <a:srgbClr val="5B6270"/>
                </a:solidFill>
                <a:latin typeface="Arial"/>
                <a:cs typeface="Arial"/>
              </a:rPr>
              <a:t>07833204407</a:t>
            </a:r>
            <a:endParaRPr lang="en-US" altLang="en-US" sz="2400" dirty="0">
              <a:solidFill>
                <a:srgbClr val="5B6270"/>
              </a:solidFill>
              <a:latin typeface="Tenorite" panose="00000500000000000000" pitchFamily="2" charset="0"/>
            </a:endParaRPr>
          </a:p>
          <a:p>
            <a:pPr>
              <a:spcBef>
                <a:spcPct val="0"/>
              </a:spcBef>
              <a:buFontTx/>
              <a:buNone/>
            </a:pPr>
            <a:r>
              <a:rPr lang="en-GB" altLang="en-US" sz="2400" dirty="0">
                <a:solidFill>
                  <a:srgbClr val="5B6270"/>
                </a:solidFill>
                <a:latin typeface="Tenorite"/>
              </a:rPr>
              <a:t>.</a:t>
            </a:r>
            <a:endParaRPr lang="en-US" altLang="en-US" sz="2400" b="0" dirty="0">
              <a:solidFill>
                <a:srgbClr val="5B6270"/>
              </a:solidFill>
              <a:latin typeface="Tenorite" panose="00000500000000000000" pitchFamily="2" charset="0"/>
            </a:endParaRPr>
          </a:p>
        </p:txBody>
      </p:sp>
      <p:sp>
        <p:nvSpPr>
          <p:cNvPr id="20485" name="AutoShape 6">
            <a:extLst>
              <a:ext uri="{FF2B5EF4-FFF2-40B4-BE49-F238E27FC236}">
                <a16:creationId xmlns:a16="http://schemas.microsoft.com/office/drawing/2014/main" id="{31D95FF2-7FF5-9F2C-5D1A-A9B9F6200F55}"/>
              </a:ext>
            </a:extLst>
          </p:cNvPr>
          <p:cNvSpPr>
            <a:spLocks noChangeArrowheads="1"/>
          </p:cNvSpPr>
          <p:nvPr/>
        </p:nvSpPr>
        <p:spPr bwMode="auto">
          <a:xfrm>
            <a:off x="8145460" y="2700081"/>
            <a:ext cx="2838127" cy="1741537"/>
          </a:xfrm>
          <a:prstGeom prst="roundRect">
            <a:avLst>
              <a:gd name="adj" fmla="val 18931"/>
            </a:avLst>
          </a:prstGeom>
          <a:solidFill>
            <a:srgbClr val="0374CB">
              <a:alpha val="85097"/>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3600"/>
          </a:p>
        </p:txBody>
      </p:sp>
      <p:sp>
        <p:nvSpPr>
          <p:cNvPr id="20486" name="Text Box 17">
            <a:extLst>
              <a:ext uri="{FF2B5EF4-FFF2-40B4-BE49-F238E27FC236}">
                <a16:creationId xmlns:a16="http://schemas.microsoft.com/office/drawing/2014/main" id="{E9462BE2-5952-0DE2-B2A5-58D9F77D2783}"/>
              </a:ext>
            </a:extLst>
          </p:cNvPr>
          <p:cNvSpPr txBox="1">
            <a:spLocks noChangeArrowheads="1"/>
          </p:cNvSpPr>
          <p:nvPr/>
        </p:nvSpPr>
        <p:spPr bwMode="auto">
          <a:xfrm>
            <a:off x="8176193" y="3020759"/>
            <a:ext cx="288835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3600">
                <a:solidFill>
                  <a:schemeClr val="bg1"/>
                </a:solidFill>
                <a:latin typeface="Tenorite" panose="00000500000000000000" pitchFamily="2" charset="0"/>
              </a:rPr>
              <a:t>We’re on our way!</a:t>
            </a:r>
            <a:endParaRPr lang="en-US" altLang="en-US" sz="3600" dirty="0">
              <a:solidFill>
                <a:schemeClr val="bg1"/>
              </a:solidFill>
              <a:latin typeface="Tenorite" panose="00000500000000000000" pitchFamily="2"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AutoShape 7">
            <a:extLst>
              <a:ext uri="{FF2B5EF4-FFF2-40B4-BE49-F238E27FC236}">
                <a16:creationId xmlns:a16="http://schemas.microsoft.com/office/drawing/2014/main" id="{70B85F94-BFEF-7ADA-F0FE-B0AD0A90212F}"/>
              </a:ext>
            </a:extLst>
          </p:cNvPr>
          <p:cNvSpPr>
            <a:spLocks noChangeArrowheads="1"/>
          </p:cNvSpPr>
          <p:nvPr/>
        </p:nvSpPr>
        <p:spPr bwMode="auto">
          <a:xfrm>
            <a:off x="1403350" y="5518150"/>
            <a:ext cx="7572970" cy="863600"/>
          </a:xfrm>
          <a:prstGeom prst="roundRect">
            <a:avLst>
              <a:gd name="adj" fmla="val 1292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22532" name="Text Box 8">
            <a:extLst>
              <a:ext uri="{FF2B5EF4-FFF2-40B4-BE49-F238E27FC236}">
                <a16:creationId xmlns:a16="http://schemas.microsoft.com/office/drawing/2014/main" id="{98490CC9-9CA7-EAC4-F41D-2B32FA42F48E}"/>
              </a:ext>
            </a:extLst>
          </p:cNvPr>
          <p:cNvSpPr txBox="1">
            <a:spLocks noChangeArrowheads="1"/>
          </p:cNvSpPr>
          <p:nvPr/>
        </p:nvSpPr>
        <p:spPr bwMode="auto">
          <a:xfrm>
            <a:off x="1868488" y="5586414"/>
            <a:ext cx="892016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000" i="1" dirty="0">
                <a:solidFill>
                  <a:srgbClr val="5B6270"/>
                </a:solidFill>
                <a:latin typeface="Tenorite" panose="00000500000000000000" pitchFamily="2" charset="0"/>
              </a:rPr>
              <a:t>Trip Behaviour Expectations</a:t>
            </a:r>
            <a:endParaRPr lang="en-US" altLang="en-US" sz="4000" dirty="0">
              <a:solidFill>
                <a:srgbClr val="5B6270"/>
              </a:solidFill>
              <a:latin typeface="Tenorite" panose="00000500000000000000" pitchFamily="2"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AutoShape 7">
            <a:extLst>
              <a:ext uri="{FF2B5EF4-FFF2-40B4-BE49-F238E27FC236}">
                <a16:creationId xmlns:a16="http://schemas.microsoft.com/office/drawing/2014/main" id="{70B85F94-BFEF-7ADA-F0FE-B0AD0A90212F}"/>
              </a:ext>
            </a:extLst>
          </p:cNvPr>
          <p:cNvSpPr>
            <a:spLocks noChangeArrowheads="1"/>
          </p:cNvSpPr>
          <p:nvPr/>
        </p:nvSpPr>
        <p:spPr bwMode="auto">
          <a:xfrm>
            <a:off x="1403350" y="5518150"/>
            <a:ext cx="4681538" cy="863600"/>
          </a:xfrm>
          <a:prstGeom prst="roundRect">
            <a:avLst>
              <a:gd name="adj" fmla="val 12921"/>
            </a:avLst>
          </a:prstGeom>
          <a:solidFill>
            <a:schemeClr val="bg1">
              <a:alpha val="85097"/>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p>
        </p:txBody>
      </p:sp>
      <p:sp>
        <p:nvSpPr>
          <p:cNvPr id="22532" name="Text Box 8">
            <a:extLst>
              <a:ext uri="{FF2B5EF4-FFF2-40B4-BE49-F238E27FC236}">
                <a16:creationId xmlns:a16="http://schemas.microsoft.com/office/drawing/2014/main" id="{98490CC9-9CA7-EAC4-F41D-2B32FA42F48E}"/>
              </a:ext>
            </a:extLst>
          </p:cNvPr>
          <p:cNvSpPr txBox="1">
            <a:spLocks noChangeArrowheads="1"/>
          </p:cNvSpPr>
          <p:nvPr/>
        </p:nvSpPr>
        <p:spPr bwMode="auto">
          <a:xfrm>
            <a:off x="1868488" y="5586414"/>
            <a:ext cx="5040312"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GB" altLang="en-US" sz="4000" i="1">
                <a:solidFill>
                  <a:srgbClr val="5B6270"/>
                </a:solidFill>
                <a:latin typeface="Tenorite" panose="00000500000000000000" pitchFamily="2" charset="0"/>
              </a:rPr>
              <a:t>Any questions?</a:t>
            </a:r>
            <a:endParaRPr lang="en-US" altLang="en-US" sz="4000">
              <a:solidFill>
                <a:srgbClr val="5B6270"/>
              </a:solidFill>
              <a:latin typeface="Tenorite" panose="00000500000000000000" pitchFamily="2" charset="0"/>
            </a:endParaRPr>
          </a:p>
        </p:txBody>
      </p:sp>
    </p:spTree>
    <p:extLst>
      <p:ext uri="{BB962C8B-B14F-4D97-AF65-F5344CB8AC3E}">
        <p14:creationId xmlns:p14="http://schemas.microsoft.com/office/powerpoint/2010/main" val="2864032298"/>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6cb25af-9573-4d0b-91a8-6cfa496feea1" xsi:nil="true"/>
    <lcf76f155ced4ddcb4097134ff3c332f xmlns="7bcda941-713f-4769-9d4f-30fc33b32df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659CFDD6F15C949BF0FEFADDAE13C6C" ma:contentTypeVersion="16" ma:contentTypeDescription="Create a new document." ma:contentTypeScope="" ma:versionID="0102a5ca755a3967f5c16cea0ae16754">
  <xsd:schema xmlns:xsd="http://www.w3.org/2001/XMLSchema" xmlns:xs="http://www.w3.org/2001/XMLSchema" xmlns:p="http://schemas.microsoft.com/office/2006/metadata/properties" xmlns:ns2="7bcda941-713f-4769-9d4f-30fc33b32df6" xmlns:ns3="16cb25af-9573-4d0b-91a8-6cfa496feea1" targetNamespace="http://schemas.microsoft.com/office/2006/metadata/properties" ma:root="true" ma:fieldsID="26cf36a0745c489ca190d4872eae0bfa" ns2:_="" ns3:_="">
    <xsd:import namespace="7bcda941-713f-4769-9d4f-30fc33b32df6"/>
    <xsd:import namespace="16cb25af-9573-4d0b-91a8-6cfa496feea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KeyPoints" minOccurs="0"/>
                <xsd:element ref="ns2:MediaServiceKeyPoints" minOccurs="0"/>
                <xsd:element ref="ns2:MediaServiceObjectDetectorVersions" minOccurs="0"/>
                <xsd:element ref="ns2:MediaServiceGenerationTime" minOccurs="0"/>
                <xsd:element ref="ns2:MediaServiceEventHashCode" minOccurs="0"/>
                <xsd:element ref="ns2:MediaServiceSearchProperties" minOccurs="0"/>
                <xsd:element ref="ns2:lcf76f155ced4ddcb4097134ff3c332f" minOccurs="0"/>
                <xsd:element ref="ns3:TaxCatchAll"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bcda941-713f-4769-9d4f-30fc33b32d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6ba049b4-1c82-4be4-b017-7f3dd0fbdb9c"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6cb25af-9573-4d0b-91a8-6cfa496feea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8f75c20c-a5e0-46d1-814d-f8e2e50aff61}" ma:internalName="TaxCatchAll" ma:showField="CatchAllData" ma:web="16cb25af-9573-4d0b-91a8-6cfa496feea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A2F7302-37D7-4536-A717-70584D419E2E}">
  <ds:schemaRefs>
    <ds:schemaRef ds:uri="http://schemas.microsoft.com/sharepoint/v3/contenttype/forms"/>
  </ds:schemaRefs>
</ds:datastoreItem>
</file>

<file path=customXml/itemProps2.xml><?xml version="1.0" encoding="utf-8"?>
<ds:datastoreItem xmlns:ds="http://schemas.openxmlformats.org/officeDocument/2006/customXml" ds:itemID="{9517DBBD-26D9-4841-9DC9-8C197A2D4749}">
  <ds:schemaRefs>
    <ds:schemaRef ds:uri="http://schemas.microsoft.com/office/2006/metadata/properties"/>
    <ds:schemaRef ds:uri="http://schemas.microsoft.com/office/infopath/2007/PartnerControls"/>
    <ds:schemaRef ds:uri="16cb25af-9573-4d0b-91a8-6cfa496feea1"/>
    <ds:schemaRef ds:uri="7bcda941-713f-4769-9d4f-30fc33b32df6"/>
  </ds:schemaRefs>
</ds:datastoreItem>
</file>

<file path=customXml/itemProps3.xml><?xml version="1.0" encoding="utf-8"?>
<ds:datastoreItem xmlns:ds="http://schemas.openxmlformats.org/officeDocument/2006/customXml" ds:itemID="{96DEBACE-9430-4665-97F4-E5DF9F774A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bcda941-713f-4769-9d4f-30fc33b32df6"/>
    <ds:schemaRef ds:uri="16cb25af-9573-4d0b-91a8-6cfa496fee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511</TotalTime>
  <Words>816</Words>
  <Application>Microsoft Office PowerPoint</Application>
  <PresentationFormat>Widescreen</PresentationFormat>
  <Paragraphs>134</Paragraphs>
  <Slides>20</Slides>
  <Notes>1</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2013 - 2022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NST 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helenob.nstgroup</dc:creator>
  <cp:lastModifiedBy>Alex Dalton</cp:lastModifiedBy>
  <cp:revision>64</cp:revision>
  <dcterms:created xsi:type="dcterms:W3CDTF">2013-04-19T10:11:40Z</dcterms:created>
  <dcterms:modified xsi:type="dcterms:W3CDTF">2025-02-06T10:11:15Z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0x0101000659CFDD6F15C949BF0FEFADDAE13C6C</vt:lpwstr>
  </property>
  <property fmtid="{D5CDD505-2E9C-101B-9397-08002B2CF9AE}" pid="3" name="MediaServiceImageTags">
    <vt:lpwstr/>
  </property>
</Properties>
</file>