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wmf" ContentType="image/x-wmf"/>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94" r:id="rId2"/>
    <p:sldId id="271" r:id="rId3"/>
    <p:sldId id="267" r:id="rId4"/>
    <p:sldId id="354" r:id="rId5"/>
    <p:sldId id="349" r:id="rId6"/>
    <p:sldId id="272" r:id="rId7"/>
    <p:sldId id="355" r:id="rId8"/>
    <p:sldId id="356" r:id="rId9"/>
    <p:sldId id="359" r:id="rId10"/>
    <p:sldId id="357" r:id="rId11"/>
    <p:sldId id="358" r:id="rId12"/>
    <p:sldId id="350" r:id="rId13"/>
    <p:sldId id="352" r:id="rId14"/>
    <p:sldId id="360" r:id="rId15"/>
    <p:sldId id="361" r:id="rId16"/>
    <p:sldId id="362" r:id="rId17"/>
    <p:sldId id="367" r:id="rId18"/>
    <p:sldId id="366" r:id="rId19"/>
    <p:sldId id="3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D5BBCE-ADD3-4945-8E5F-F0D7C01A98DB}" v="1" dt="2020-09-29T16:33:25.7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5" d="100"/>
          <a:sy n="85" d="100"/>
        </p:scale>
        <p:origin x="1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 Id="rId30"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an Mohamed" userId="b54453c8-eb12-43af-86dc-d704ac859908" providerId="ADAL" clId="{29D5BBCE-ADD3-4945-8E5F-F0D7C01A98DB}"/>
    <pc:docChg chg="addSld modSld">
      <pc:chgData name="Eman Mohamed" userId="b54453c8-eb12-43af-86dc-d704ac859908" providerId="ADAL" clId="{29D5BBCE-ADD3-4945-8E5F-F0D7C01A98DB}" dt="2020-09-29T16:33:37.728" v="23" actId="20577"/>
      <pc:docMkLst>
        <pc:docMk/>
      </pc:docMkLst>
      <pc:sldChg chg="modSp add mod">
        <pc:chgData name="Eman Mohamed" userId="b54453c8-eb12-43af-86dc-d704ac859908" providerId="ADAL" clId="{29D5BBCE-ADD3-4945-8E5F-F0D7C01A98DB}" dt="2020-09-29T16:33:37.728" v="23" actId="20577"/>
        <pc:sldMkLst>
          <pc:docMk/>
          <pc:sldMk cId="1660381563" sldId="294"/>
        </pc:sldMkLst>
        <pc:spChg chg="mod">
          <ac:chgData name="Eman Mohamed" userId="b54453c8-eb12-43af-86dc-d704ac859908" providerId="ADAL" clId="{29D5BBCE-ADD3-4945-8E5F-F0D7C01A98DB}" dt="2020-09-29T16:33:37.728" v="23" actId="20577"/>
          <ac:spMkLst>
            <pc:docMk/>
            <pc:sldMk cId="1660381563" sldId="294"/>
            <ac:spMk id="3" creationId="{2483A717-DEB9-4062-B89E-AAEE40CDF508}"/>
          </ac:spMkLst>
        </pc:spChg>
      </pc:sldChg>
    </pc:docChg>
  </pc:docChgLst>
  <pc:docChgLst>
    <pc:chgData name="Eman Mohamed" userId="b54453c8-eb12-43af-86dc-d704ac859908" providerId="ADAL" clId="{210BDD43-30E2-4393-9901-BEDA7AE10BAB}"/>
    <pc:docChg chg="undo custSel addSld delSld modSld sldOrd">
      <pc:chgData name="Eman Mohamed" userId="b54453c8-eb12-43af-86dc-d704ac859908" providerId="ADAL" clId="{210BDD43-30E2-4393-9901-BEDA7AE10BAB}" dt="2020-09-26T13:28:52.391" v="771" actId="1037"/>
      <pc:docMkLst>
        <pc:docMk/>
      </pc:docMkLst>
      <pc:sldChg chg="modSp add">
        <pc:chgData name="Eman Mohamed" userId="b54453c8-eb12-43af-86dc-d704ac859908" providerId="ADAL" clId="{210BDD43-30E2-4393-9901-BEDA7AE10BAB}" dt="2020-09-26T12:55:58.301" v="105" actId="1076"/>
        <pc:sldMkLst>
          <pc:docMk/>
          <pc:sldMk cId="3556415166" sldId="267"/>
        </pc:sldMkLst>
        <pc:picChg chg="mod">
          <ac:chgData name="Eman Mohamed" userId="b54453c8-eb12-43af-86dc-d704ac859908" providerId="ADAL" clId="{210BDD43-30E2-4393-9901-BEDA7AE10BAB}" dt="2020-09-26T12:55:58.301" v="105" actId="1076"/>
          <ac:picMkLst>
            <pc:docMk/>
            <pc:sldMk cId="3556415166" sldId="267"/>
            <ac:picMk id="4100" creationId="{00000000-0000-0000-0000-000000000000}"/>
          </ac:picMkLst>
        </pc:picChg>
      </pc:sldChg>
      <pc:sldChg chg="addSp delSp modSp del mod">
        <pc:chgData name="Eman Mohamed" userId="b54453c8-eb12-43af-86dc-d704ac859908" providerId="ADAL" clId="{210BDD43-30E2-4393-9901-BEDA7AE10BAB}" dt="2020-09-26T12:54:02.549" v="75" actId="2696"/>
        <pc:sldMkLst>
          <pc:docMk/>
          <pc:sldMk cId="2932683822" sldId="270"/>
        </pc:sldMkLst>
        <pc:spChg chg="add del mod">
          <ac:chgData name="Eman Mohamed" userId="b54453c8-eb12-43af-86dc-d704ac859908" providerId="ADAL" clId="{210BDD43-30E2-4393-9901-BEDA7AE10BAB}" dt="2020-09-26T12:51:23.365" v="37" actId="22"/>
          <ac:spMkLst>
            <pc:docMk/>
            <pc:sldMk cId="2932683822" sldId="270"/>
            <ac:spMk id="2" creationId="{852116EE-8A61-4A7E-AEF9-3A53DD57338B}"/>
          </ac:spMkLst>
        </pc:spChg>
        <pc:spChg chg="mod">
          <ac:chgData name="Eman Mohamed" userId="b54453c8-eb12-43af-86dc-d704ac859908" providerId="ADAL" clId="{210BDD43-30E2-4393-9901-BEDA7AE10BAB}" dt="2020-09-26T12:50:44.369" v="25" actId="122"/>
          <ac:spMkLst>
            <pc:docMk/>
            <pc:sldMk cId="2932683822" sldId="270"/>
            <ac:spMk id="3" creationId="{59FBC943-655E-4CDA-B0DA-441221DDCCF9}"/>
          </ac:spMkLst>
        </pc:spChg>
        <pc:spChg chg="add del mod">
          <ac:chgData name="Eman Mohamed" userId="b54453c8-eb12-43af-86dc-d704ac859908" providerId="ADAL" clId="{210BDD43-30E2-4393-9901-BEDA7AE10BAB}" dt="2020-09-26T12:51:23.365" v="37" actId="22"/>
          <ac:spMkLst>
            <pc:docMk/>
            <pc:sldMk cId="2932683822" sldId="270"/>
            <ac:spMk id="7" creationId="{D67A0171-4B22-4C4D-91CC-E59EE4C4A085}"/>
          </ac:spMkLst>
        </pc:spChg>
        <pc:spChg chg="add del mod">
          <ac:chgData name="Eman Mohamed" userId="b54453c8-eb12-43af-86dc-d704ac859908" providerId="ADAL" clId="{210BDD43-30E2-4393-9901-BEDA7AE10BAB}" dt="2020-09-26T12:51:23.365" v="37" actId="22"/>
          <ac:spMkLst>
            <pc:docMk/>
            <pc:sldMk cId="2932683822" sldId="270"/>
            <ac:spMk id="9" creationId="{D8A74C98-5B28-49A1-B5F7-ADA83DFAABAB}"/>
          </ac:spMkLst>
        </pc:spChg>
        <pc:spChg chg="add del mod">
          <ac:chgData name="Eman Mohamed" userId="b54453c8-eb12-43af-86dc-d704ac859908" providerId="ADAL" clId="{210BDD43-30E2-4393-9901-BEDA7AE10BAB}" dt="2020-09-26T12:51:23.365" v="37" actId="22"/>
          <ac:spMkLst>
            <pc:docMk/>
            <pc:sldMk cId="2932683822" sldId="270"/>
            <ac:spMk id="13" creationId="{C407B890-8FC4-4459-845D-36447061D85E}"/>
          </ac:spMkLst>
        </pc:spChg>
        <pc:spChg chg="add del mod">
          <ac:chgData name="Eman Mohamed" userId="b54453c8-eb12-43af-86dc-d704ac859908" providerId="ADAL" clId="{210BDD43-30E2-4393-9901-BEDA7AE10BAB}" dt="2020-09-26T12:51:23.365" v="37" actId="22"/>
          <ac:spMkLst>
            <pc:docMk/>
            <pc:sldMk cId="2932683822" sldId="270"/>
            <ac:spMk id="15" creationId="{60B24D48-C2F5-4F98-A40F-9EEA5DAC59A3}"/>
          </ac:spMkLst>
        </pc:spChg>
        <pc:spChg chg="add del mod">
          <ac:chgData name="Eman Mohamed" userId="b54453c8-eb12-43af-86dc-d704ac859908" providerId="ADAL" clId="{210BDD43-30E2-4393-9901-BEDA7AE10BAB}" dt="2020-09-26T12:51:23.365" v="37" actId="22"/>
          <ac:spMkLst>
            <pc:docMk/>
            <pc:sldMk cId="2932683822" sldId="270"/>
            <ac:spMk id="17" creationId="{3DCF3936-2E65-49D9-9290-692A8AD291EE}"/>
          </ac:spMkLst>
        </pc:spChg>
        <pc:graphicFrameChg chg="mod modGraphic">
          <ac:chgData name="Eman Mohamed" userId="b54453c8-eb12-43af-86dc-d704ac859908" providerId="ADAL" clId="{210BDD43-30E2-4393-9901-BEDA7AE10BAB}" dt="2020-09-26T12:52:38.371" v="63" actId="20577"/>
          <ac:graphicFrameMkLst>
            <pc:docMk/>
            <pc:sldMk cId="2932683822" sldId="270"/>
            <ac:graphicFrameMk id="4" creationId="{3C2C2AA0-B83F-4E89-AA79-616194E40645}"/>
          </ac:graphicFrameMkLst>
        </pc:graphicFrameChg>
        <pc:picChg chg="add del mod">
          <ac:chgData name="Eman Mohamed" userId="b54453c8-eb12-43af-86dc-d704ac859908" providerId="ADAL" clId="{210BDD43-30E2-4393-9901-BEDA7AE10BAB}" dt="2020-09-26T12:51:23.365" v="37" actId="22"/>
          <ac:picMkLst>
            <pc:docMk/>
            <pc:sldMk cId="2932683822" sldId="270"/>
            <ac:picMk id="11" creationId="{766C54E0-D73C-42C4-B7F9-7062D3A13B69}"/>
          </ac:picMkLst>
        </pc:picChg>
        <pc:picChg chg="add mod">
          <ac:chgData name="Eman Mohamed" userId="b54453c8-eb12-43af-86dc-d704ac859908" providerId="ADAL" clId="{210BDD43-30E2-4393-9901-BEDA7AE10BAB}" dt="2020-09-26T12:51:35.311" v="41" actId="1076"/>
          <ac:picMkLst>
            <pc:docMk/>
            <pc:sldMk cId="2932683822" sldId="270"/>
            <ac:picMk id="19" creationId="{6D13ADD8-499B-4514-95B7-AF10CD2BBC6B}"/>
          </ac:picMkLst>
        </pc:picChg>
        <pc:picChg chg="add mod">
          <ac:chgData name="Eman Mohamed" userId="b54453c8-eb12-43af-86dc-d704ac859908" providerId="ADAL" clId="{210BDD43-30E2-4393-9901-BEDA7AE10BAB}" dt="2020-09-26T12:53:09.964" v="69" actId="1076"/>
          <ac:picMkLst>
            <pc:docMk/>
            <pc:sldMk cId="2932683822" sldId="270"/>
            <ac:picMk id="21" creationId="{C64A91E7-2B83-4C7C-9B42-3522B661310D}"/>
          </ac:picMkLst>
        </pc:picChg>
        <pc:picChg chg="add mod">
          <ac:chgData name="Eman Mohamed" userId="b54453c8-eb12-43af-86dc-d704ac859908" providerId="ADAL" clId="{210BDD43-30E2-4393-9901-BEDA7AE10BAB}" dt="2020-09-26T12:53:14.519" v="70" actId="1076"/>
          <ac:picMkLst>
            <pc:docMk/>
            <pc:sldMk cId="2932683822" sldId="270"/>
            <ac:picMk id="23" creationId="{BFD2BF8F-7F03-4AD5-B752-5416D84F4653}"/>
          </ac:picMkLst>
        </pc:picChg>
        <pc:picChg chg="add mod">
          <ac:chgData name="Eman Mohamed" userId="b54453c8-eb12-43af-86dc-d704ac859908" providerId="ADAL" clId="{210BDD43-30E2-4393-9901-BEDA7AE10BAB}" dt="2020-09-26T12:53:06.655" v="68" actId="14100"/>
          <ac:picMkLst>
            <pc:docMk/>
            <pc:sldMk cId="2932683822" sldId="270"/>
            <ac:picMk id="25" creationId="{B540AD30-773D-4C10-8FCF-37917F35FB42}"/>
          </ac:picMkLst>
        </pc:picChg>
        <pc:picChg chg="add mod">
          <ac:chgData name="Eman Mohamed" userId="b54453c8-eb12-43af-86dc-d704ac859908" providerId="ADAL" clId="{210BDD43-30E2-4393-9901-BEDA7AE10BAB}" dt="2020-09-26T12:52:59.615" v="66" actId="1076"/>
          <ac:picMkLst>
            <pc:docMk/>
            <pc:sldMk cId="2932683822" sldId="270"/>
            <ac:picMk id="27" creationId="{49DF6186-22F6-4A0E-BA81-F3785C898BC8}"/>
          </ac:picMkLst>
        </pc:picChg>
      </pc:sldChg>
      <pc:sldChg chg="modSp add mod">
        <pc:chgData name="Eman Mohamed" userId="b54453c8-eb12-43af-86dc-d704ac859908" providerId="ADAL" clId="{210BDD43-30E2-4393-9901-BEDA7AE10BAB}" dt="2020-09-26T13:23:16.462" v="619" actId="1076"/>
        <pc:sldMkLst>
          <pc:docMk/>
          <pc:sldMk cId="3279305154" sldId="271"/>
        </pc:sldMkLst>
        <pc:spChg chg="mod">
          <ac:chgData name="Eman Mohamed" userId="b54453c8-eb12-43af-86dc-d704ac859908" providerId="ADAL" clId="{210BDD43-30E2-4393-9901-BEDA7AE10BAB}" dt="2020-09-26T13:04:00.545" v="267" actId="20577"/>
          <ac:spMkLst>
            <pc:docMk/>
            <pc:sldMk cId="3279305154" sldId="271"/>
            <ac:spMk id="3" creationId="{59FBC943-655E-4CDA-B0DA-441221DDCCF9}"/>
          </ac:spMkLst>
        </pc:spChg>
        <pc:graphicFrameChg chg="mod modGraphic">
          <ac:chgData name="Eman Mohamed" userId="b54453c8-eb12-43af-86dc-d704ac859908" providerId="ADAL" clId="{210BDD43-30E2-4393-9901-BEDA7AE10BAB}" dt="2020-09-26T13:00:52.407" v="204" actId="1076"/>
          <ac:graphicFrameMkLst>
            <pc:docMk/>
            <pc:sldMk cId="3279305154" sldId="271"/>
            <ac:graphicFrameMk id="4" creationId="{3C2C2AA0-B83F-4E89-AA79-616194E40645}"/>
          </ac:graphicFrameMkLst>
        </pc:graphicFrameChg>
        <pc:picChg chg="mod">
          <ac:chgData name="Eman Mohamed" userId="b54453c8-eb12-43af-86dc-d704ac859908" providerId="ADAL" clId="{210BDD43-30E2-4393-9901-BEDA7AE10BAB}" dt="2020-09-26T13:23:16.462" v="619" actId="1076"/>
          <ac:picMkLst>
            <pc:docMk/>
            <pc:sldMk cId="3279305154" sldId="271"/>
            <ac:picMk id="19" creationId="{6D13ADD8-499B-4514-95B7-AF10CD2BBC6B}"/>
          </ac:picMkLst>
        </pc:picChg>
        <pc:picChg chg="mod">
          <ac:chgData name="Eman Mohamed" userId="b54453c8-eb12-43af-86dc-d704ac859908" providerId="ADAL" clId="{210BDD43-30E2-4393-9901-BEDA7AE10BAB}" dt="2020-09-26T13:00:54.363" v="205" actId="1076"/>
          <ac:picMkLst>
            <pc:docMk/>
            <pc:sldMk cId="3279305154" sldId="271"/>
            <ac:picMk id="21" creationId="{C64A91E7-2B83-4C7C-9B42-3522B661310D}"/>
          </ac:picMkLst>
        </pc:picChg>
        <pc:picChg chg="mod">
          <ac:chgData name="Eman Mohamed" userId="b54453c8-eb12-43af-86dc-d704ac859908" providerId="ADAL" clId="{210BDD43-30E2-4393-9901-BEDA7AE10BAB}" dt="2020-09-26T13:00:55.860" v="206" actId="1076"/>
          <ac:picMkLst>
            <pc:docMk/>
            <pc:sldMk cId="3279305154" sldId="271"/>
            <ac:picMk id="23" creationId="{BFD2BF8F-7F03-4AD5-B752-5416D84F4653}"/>
          </ac:picMkLst>
        </pc:picChg>
        <pc:picChg chg="mod">
          <ac:chgData name="Eman Mohamed" userId="b54453c8-eb12-43af-86dc-d704ac859908" providerId="ADAL" clId="{210BDD43-30E2-4393-9901-BEDA7AE10BAB}" dt="2020-09-26T13:00:57.586" v="207" actId="1076"/>
          <ac:picMkLst>
            <pc:docMk/>
            <pc:sldMk cId="3279305154" sldId="271"/>
            <ac:picMk id="25" creationId="{B540AD30-773D-4C10-8FCF-37917F35FB42}"/>
          </ac:picMkLst>
        </pc:picChg>
        <pc:picChg chg="mod">
          <ac:chgData name="Eman Mohamed" userId="b54453c8-eb12-43af-86dc-d704ac859908" providerId="ADAL" clId="{210BDD43-30E2-4393-9901-BEDA7AE10BAB}" dt="2020-09-26T13:01:01.294" v="208" actId="1076"/>
          <ac:picMkLst>
            <pc:docMk/>
            <pc:sldMk cId="3279305154" sldId="271"/>
            <ac:picMk id="27" creationId="{49DF6186-22F6-4A0E-BA81-F3785C898BC8}"/>
          </ac:picMkLst>
        </pc:picChg>
      </pc:sldChg>
      <pc:sldChg chg="addSp delSp modSp add mod">
        <pc:chgData name="Eman Mohamed" userId="b54453c8-eb12-43af-86dc-d704ac859908" providerId="ADAL" clId="{210BDD43-30E2-4393-9901-BEDA7AE10BAB}" dt="2020-09-26T13:23:50.722" v="631" actId="5793"/>
        <pc:sldMkLst>
          <pc:docMk/>
          <pc:sldMk cId="2768608640" sldId="272"/>
        </pc:sldMkLst>
        <pc:spChg chg="add mod">
          <ac:chgData name="Eman Mohamed" userId="b54453c8-eb12-43af-86dc-d704ac859908" providerId="ADAL" clId="{210BDD43-30E2-4393-9901-BEDA7AE10BAB}" dt="2020-09-26T13:23:47.447" v="629" actId="1076"/>
          <ac:spMkLst>
            <pc:docMk/>
            <pc:sldMk cId="2768608640" sldId="272"/>
            <ac:spMk id="2" creationId="{3594CA5B-8BF3-4B16-84CE-88EAF88F77D7}"/>
          </ac:spMkLst>
        </pc:spChg>
        <pc:spChg chg="del mod">
          <ac:chgData name="Eman Mohamed" userId="b54453c8-eb12-43af-86dc-d704ac859908" providerId="ADAL" clId="{210BDD43-30E2-4393-9901-BEDA7AE10BAB}" dt="2020-09-26T13:23:29.089" v="621" actId="478"/>
          <ac:spMkLst>
            <pc:docMk/>
            <pc:sldMk cId="2768608640" sldId="272"/>
            <ac:spMk id="3" creationId="{59FBC943-655E-4CDA-B0DA-441221DDCCF9}"/>
          </ac:spMkLst>
        </pc:spChg>
        <pc:graphicFrameChg chg="mod modGraphic">
          <ac:chgData name="Eman Mohamed" userId="b54453c8-eb12-43af-86dc-d704ac859908" providerId="ADAL" clId="{210BDD43-30E2-4393-9901-BEDA7AE10BAB}" dt="2020-09-26T13:23:50.722" v="631" actId="5793"/>
          <ac:graphicFrameMkLst>
            <pc:docMk/>
            <pc:sldMk cId="2768608640" sldId="272"/>
            <ac:graphicFrameMk id="4" creationId="{3C2C2AA0-B83F-4E89-AA79-616194E40645}"/>
          </ac:graphicFrameMkLst>
        </pc:graphicFrameChg>
        <pc:picChg chg="add mod">
          <ac:chgData name="Eman Mohamed" userId="b54453c8-eb12-43af-86dc-d704ac859908" providerId="ADAL" clId="{210BDD43-30E2-4393-9901-BEDA7AE10BAB}" dt="2020-09-26T13:03:29.946" v="249" actId="1076"/>
          <ac:picMkLst>
            <pc:docMk/>
            <pc:sldMk cId="2768608640" sldId="272"/>
            <ac:picMk id="5" creationId="{1A689D3D-8306-4216-9945-00D114AA70F5}"/>
          </ac:picMkLst>
        </pc:picChg>
        <pc:picChg chg="del">
          <ac:chgData name="Eman Mohamed" userId="b54453c8-eb12-43af-86dc-d704ac859908" providerId="ADAL" clId="{210BDD43-30E2-4393-9901-BEDA7AE10BAB}" dt="2020-09-26T12:55:39.934" v="103" actId="478"/>
          <ac:picMkLst>
            <pc:docMk/>
            <pc:sldMk cId="2768608640" sldId="272"/>
            <ac:picMk id="19" creationId="{6D13ADD8-499B-4514-95B7-AF10CD2BBC6B}"/>
          </ac:picMkLst>
        </pc:picChg>
        <pc:picChg chg="del">
          <ac:chgData name="Eman Mohamed" userId="b54453c8-eb12-43af-86dc-d704ac859908" providerId="ADAL" clId="{210BDD43-30E2-4393-9901-BEDA7AE10BAB}" dt="2020-09-26T12:55:29.832" v="98" actId="478"/>
          <ac:picMkLst>
            <pc:docMk/>
            <pc:sldMk cId="2768608640" sldId="272"/>
            <ac:picMk id="21" creationId="{C64A91E7-2B83-4C7C-9B42-3522B661310D}"/>
          </ac:picMkLst>
        </pc:picChg>
        <pc:picChg chg="del">
          <ac:chgData name="Eman Mohamed" userId="b54453c8-eb12-43af-86dc-d704ac859908" providerId="ADAL" clId="{210BDD43-30E2-4393-9901-BEDA7AE10BAB}" dt="2020-09-26T12:55:31.693" v="99" actId="478"/>
          <ac:picMkLst>
            <pc:docMk/>
            <pc:sldMk cId="2768608640" sldId="272"/>
            <ac:picMk id="23" creationId="{BFD2BF8F-7F03-4AD5-B752-5416D84F4653}"/>
          </ac:picMkLst>
        </pc:picChg>
        <pc:picChg chg="del">
          <ac:chgData name="Eman Mohamed" userId="b54453c8-eb12-43af-86dc-d704ac859908" providerId="ADAL" clId="{210BDD43-30E2-4393-9901-BEDA7AE10BAB}" dt="2020-09-26T12:55:33.422" v="100" actId="478"/>
          <ac:picMkLst>
            <pc:docMk/>
            <pc:sldMk cId="2768608640" sldId="272"/>
            <ac:picMk id="25" creationId="{B540AD30-773D-4C10-8FCF-37917F35FB42}"/>
          </ac:picMkLst>
        </pc:picChg>
        <pc:picChg chg="del">
          <ac:chgData name="Eman Mohamed" userId="b54453c8-eb12-43af-86dc-d704ac859908" providerId="ADAL" clId="{210BDD43-30E2-4393-9901-BEDA7AE10BAB}" dt="2020-09-26T12:55:34.973" v="101" actId="478"/>
          <ac:picMkLst>
            <pc:docMk/>
            <pc:sldMk cId="2768608640" sldId="272"/>
            <ac:picMk id="27" creationId="{49DF6186-22F6-4A0E-BA81-F3785C898BC8}"/>
          </ac:picMkLst>
        </pc:picChg>
      </pc:sldChg>
      <pc:sldChg chg="addSp delSp modSp add mod setBg modAnim">
        <pc:chgData name="Eman Mohamed" userId="b54453c8-eb12-43af-86dc-d704ac859908" providerId="ADAL" clId="{210BDD43-30E2-4393-9901-BEDA7AE10BAB}" dt="2020-09-26T13:10:51.280" v="344" actId="14100"/>
        <pc:sldMkLst>
          <pc:docMk/>
          <pc:sldMk cId="4058271269" sldId="349"/>
        </pc:sldMkLst>
        <pc:spChg chg="del">
          <ac:chgData name="Eman Mohamed" userId="b54453c8-eb12-43af-86dc-d704ac859908" providerId="ADAL" clId="{210BDD43-30E2-4393-9901-BEDA7AE10BAB}" dt="2020-09-26T13:09:59.970" v="334" actId="478"/>
          <ac:spMkLst>
            <pc:docMk/>
            <pc:sldMk cId="4058271269" sldId="349"/>
            <ac:spMk id="7" creationId="{5936F94E-6858-49C3-9D89-9649F7D3D5F2}"/>
          </ac:spMkLst>
        </pc:spChg>
        <pc:spChg chg="mod">
          <ac:chgData name="Eman Mohamed" userId="b54453c8-eb12-43af-86dc-d704ac859908" providerId="ADAL" clId="{210BDD43-30E2-4393-9901-BEDA7AE10BAB}" dt="2020-09-26T13:10:47.912" v="343" actId="14100"/>
          <ac:spMkLst>
            <pc:docMk/>
            <pc:sldMk cId="4058271269" sldId="349"/>
            <ac:spMk id="8" creationId="{FB2295A5-0C35-40E4-9B5F-6424E19901F8}"/>
          </ac:spMkLst>
        </pc:spChg>
        <pc:spChg chg="del">
          <ac:chgData name="Eman Mohamed" userId="b54453c8-eb12-43af-86dc-d704ac859908" providerId="ADAL" clId="{210BDD43-30E2-4393-9901-BEDA7AE10BAB}" dt="2020-09-26T13:09:59.970" v="334" actId="478"/>
          <ac:spMkLst>
            <pc:docMk/>
            <pc:sldMk cId="4058271269" sldId="349"/>
            <ac:spMk id="10" creationId="{09D39E8D-790E-4D91-A9BB-D0F9B890A8A0}"/>
          </ac:spMkLst>
        </pc:spChg>
        <pc:spChg chg="del">
          <ac:chgData name="Eman Mohamed" userId="b54453c8-eb12-43af-86dc-d704ac859908" providerId="ADAL" clId="{210BDD43-30E2-4393-9901-BEDA7AE10BAB}" dt="2020-09-26T13:09:55.521" v="333" actId="478"/>
          <ac:spMkLst>
            <pc:docMk/>
            <pc:sldMk cId="4058271269" sldId="349"/>
            <ac:spMk id="11" creationId="{F32D0F86-528E-409F-8F36-4905798DD8ED}"/>
          </ac:spMkLst>
        </pc:spChg>
        <pc:spChg chg="del">
          <ac:chgData name="Eman Mohamed" userId="b54453c8-eb12-43af-86dc-d704ac859908" providerId="ADAL" clId="{210BDD43-30E2-4393-9901-BEDA7AE10BAB}" dt="2020-09-26T13:09:59.970" v="334" actId="478"/>
          <ac:spMkLst>
            <pc:docMk/>
            <pc:sldMk cId="4058271269" sldId="349"/>
            <ac:spMk id="12" creationId="{9C32C62A-D291-4DD2-BC96-FD04B01CF2FD}"/>
          </ac:spMkLst>
        </pc:spChg>
        <pc:spChg chg="add del mod">
          <ac:chgData name="Eman Mohamed" userId="b54453c8-eb12-43af-86dc-d704ac859908" providerId="ADAL" clId="{210BDD43-30E2-4393-9901-BEDA7AE10BAB}" dt="2020-09-26T13:09:53.207" v="332"/>
          <ac:spMkLst>
            <pc:docMk/>
            <pc:sldMk cId="4058271269" sldId="349"/>
            <ac:spMk id="14" creationId="{4F88CC2E-01AF-4599-A041-6FA402AE453C}"/>
          </ac:spMkLst>
        </pc:spChg>
        <pc:spChg chg="mod">
          <ac:chgData name="Eman Mohamed" userId="b54453c8-eb12-43af-86dc-d704ac859908" providerId="ADAL" clId="{210BDD43-30E2-4393-9901-BEDA7AE10BAB}" dt="2020-09-26T13:10:51.280" v="344" actId="14100"/>
          <ac:spMkLst>
            <pc:docMk/>
            <pc:sldMk cId="4058271269" sldId="349"/>
            <ac:spMk id="17" creationId="{EDC403EB-DEFD-4C8F-94AD-58DAB97F1DC8}"/>
          </ac:spMkLst>
        </pc:spChg>
        <pc:spChg chg="add del mod">
          <ac:chgData name="Eman Mohamed" userId="b54453c8-eb12-43af-86dc-d704ac859908" providerId="ADAL" clId="{210BDD43-30E2-4393-9901-BEDA7AE10BAB}" dt="2020-09-26T13:09:53.207" v="332"/>
          <ac:spMkLst>
            <pc:docMk/>
            <pc:sldMk cId="4058271269" sldId="349"/>
            <ac:spMk id="23" creationId="{CBD1F721-84BA-4A5C-A775-E6964CF605D7}"/>
          </ac:spMkLst>
        </pc:spChg>
        <pc:spChg chg="add del mod">
          <ac:chgData name="Eman Mohamed" userId="b54453c8-eb12-43af-86dc-d704ac859908" providerId="ADAL" clId="{210BDD43-30E2-4393-9901-BEDA7AE10BAB}" dt="2020-09-26T13:09:53.207" v="332"/>
          <ac:spMkLst>
            <pc:docMk/>
            <pc:sldMk cId="4058271269" sldId="349"/>
            <ac:spMk id="24" creationId="{1ED7467B-B2C2-4BD8-B1C7-E89C122A3E09}"/>
          </ac:spMkLst>
        </pc:spChg>
        <pc:spChg chg="add del mod">
          <ac:chgData name="Eman Mohamed" userId="b54453c8-eb12-43af-86dc-d704ac859908" providerId="ADAL" clId="{210BDD43-30E2-4393-9901-BEDA7AE10BAB}" dt="2020-09-26T13:09:53.207" v="332"/>
          <ac:spMkLst>
            <pc:docMk/>
            <pc:sldMk cId="4058271269" sldId="349"/>
            <ac:spMk id="25" creationId="{D92EDCD8-0B3F-4CC0-980F-BAC2B579C5EA}"/>
          </ac:spMkLst>
        </pc:spChg>
        <pc:spChg chg="add mod">
          <ac:chgData name="Eman Mohamed" userId="b54453c8-eb12-43af-86dc-d704ac859908" providerId="ADAL" clId="{210BDD43-30E2-4393-9901-BEDA7AE10BAB}" dt="2020-09-26T13:10:15.010" v="336" actId="1076"/>
          <ac:spMkLst>
            <pc:docMk/>
            <pc:sldMk cId="4058271269" sldId="349"/>
            <ac:spMk id="27" creationId="{67C86C9E-D29B-4AA2-B16D-11C8B185944C}"/>
          </ac:spMkLst>
        </pc:spChg>
        <pc:spChg chg="add mod">
          <ac:chgData name="Eman Mohamed" userId="b54453c8-eb12-43af-86dc-d704ac859908" providerId="ADAL" clId="{210BDD43-30E2-4393-9901-BEDA7AE10BAB}" dt="2020-09-26T13:10:33.200" v="341" actId="1076"/>
          <ac:spMkLst>
            <pc:docMk/>
            <pc:sldMk cId="4058271269" sldId="349"/>
            <ac:spMk id="31" creationId="{20CC7F15-6485-46D5-8DA9-917D15624B34}"/>
          </ac:spMkLst>
        </pc:spChg>
        <pc:spChg chg="add mod">
          <ac:chgData name="Eman Mohamed" userId="b54453c8-eb12-43af-86dc-d704ac859908" providerId="ADAL" clId="{210BDD43-30E2-4393-9901-BEDA7AE10BAB}" dt="2020-09-26T13:10:15.010" v="336" actId="1076"/>
          <ac:spMkLst>
            <pc:docMk/>
            <pc:sldMk cId="4058271269" sldId="349"/>
            <ac:spMk id="32" creationId="{0D84254B-8C23-4825-B5FB-F1AD1B794231}"/>
          </ac:spMkLst>
        </pc:spChg>
        <pc:spChg chg="add mod">
          <ac:chgData name="Eman Mohamed" userId="b54453c8-eb12-43af-86dc-d704ac859908" providerId="ADAL" clId="{210BDD43-30E2-4393-9901-BEDA7AE10BAB}" dt="2020-09-26T13:10:15.010" v="336" actId="1076"/>
          <ac:spMkLst>
            <pc:docMk/>
            <pc:sldMk cId="4058271269" sldId="349"/>
            <ac:spMk id="33" creationId="{E960A7DD-BE42-49BF-A916-3B84BD86CC9C}"/>
          </ac:spMkLst>
        </pc:spChg>
        <pc:picChg chg="add del mod">
          <ac:chgData name="Eman Mohamed" userId="b54453c8-eb12-43af-86dc-d704ac859908" providerId="ADAL" clId="{210BDD43-30E2-4393-9901-BEDA7AE10BAB}" dt="2020-09-26T13:09:53.207" v="332"/>
          <ac:picMkLst>
            <pc:docMk/>
            <pc:sldMk cId="4058271269" sldId="349"/>
            <ac:picMk id="15" creationId="{5F0071E4-5FE0-40B7-BDE1-76C3ADF8F61C}"/>
          </ac:picMkLst>
        </pc:picChg>
        <pc:picChg chg="mod">
          <ac:chgData name="Eman Mohamed" userId="b54453c8-eb12-43af-86dc-d704ac859908" providerId="ADAL" clId="{210BDD43-30E2-4393-9901-BEDA7AE10BAB}" dt="2020-09-26T13:09:27.075" v="327" actId="1076"/>
          <ac:picMkLst>
            <pc:docMk/>
            <pc:sldMk cId="4058271269" sldId="349"/>
            <ac:picMk id="19" creationId="{4E21E4EA-C2F1-40D8-9925-2EB0C8D3E50A}"/>
          </ac:picMkLst>
        </pc:picChg>
        <pc:picChg chg="add del mod">
          <ac:chgData name="Eman Mohamed" userId="b54453c8-eb12-43af-86dc-d704ac859908" providerId="ADAL" clId="{210BDD43-30E2-4393-9901-BEDA7AE10BAB}" dt="2020-09-26T13:09:53.207" v="332"/>
          <ac:picMkLst>
            <pc:docMk/>
            <pc:sldMk cId="4058271269" sldId="349"/>
            <ac:picMk id="21" creationId="{AAE144AA-05C8-4AC9-9D49-F9181C648491}"/>
          </ac:picMkLst>
        </pc:picChg>
        <pc:picChg chg="add del mod">
          <ac:chgData name="Eman Mohamed" userId="b54453c8-eb12-43af-86dc-d704ac859908" providerId="ADAL" clId="{210BDD43-30E2-4393-9901-BEDA7AE10BAB}" dt="2020-09-26T13:09:53.207" v="332"/>
          <ac:picMkLst>
            <pc:docMk/>
            <pc:sldMk cId="4058271269" sldId="349"/>
            <ac:picMk id="22" creationId="{F6BDAC43-3708-4175-A61E-9DC26CEC55BB}"/>
          </ac:picMkLst>
        </pc:picChg>
        <pc:picChg chg="add del mod">
          <ac:chgData name="Eman Mohamed" userId="b54453c8-eb12-43af-86dc-d704ac859908" providerId="ADAL" clId="{210BDD43-30E2-4393-9901-BEDA7AE10BAB}" dt="2020-09-26T13:09:53.207" v="332"/>
          <ac:picMkLst>
            <pc:docMk/>
            <pc:sldMk cId="4058271269" sldId="349"/>
            <ac:picMk id="26" creationId="{0372F08E-D092-4561-ACE3-91C216269736}"/>
          </ac:picMkLst>
        </pc:picChg>
        <pc:picChg chg="add mod">
          <ac:chgData name="Eman Mohamed" userId="b54453c8-eb12-43af-86dc-d704ac859908" providerId="ADAL" clId="{210BDD43-30E2-4393-9901-BEDA7AE10BAB}" dt="2020-09-26T13:10:15.010" v="336" actId="1076"/>
          <ac:picMkLst>
            <pc:docMk/>
            <pc:sldMk cId="4058271269" sldId="349"/>
            <ac:picMk id="28" creationId="{AD62C211-1A3A-41CD-AD9A-7EE699A4976A}"/>
          </ac:picMkLst>
        </pc:picChg>
        <pc:picChg chg="add mod">
          <ac:chgData name="Eman Mohamed" userId="b54453c8-eb12-43af-86dc-d704ac859908" providerId="ADAL" clId="{210BDD43-30E2-4393-9901-BEDA7AE10BAB}" dt="2020-09-26T13:10:15.010" v="336" actId="1076"/>
          <ac:picMkLst>
            <pc:docMk/>
            <pc:sldMk cId="4058271269" sldId="349"/>
            <ac:picMk id="29" creationId="{A2BDC81D-1184-424A-8E17-C8162A232A62}"/>
          </ac:picMkLst>
        </pc:picChg>
        <pc:picChg chg="add mod">
          <ac:chgData name="Eman Mohamed" userId="b54453c8-eb12-43af-86dc-d704ac859908" providerId="ADAL" clId="{210BDD43-30E2-4393-9901-BEDA7AE10BAB}" dt="2020-09-26T13:10:15.010" v="336" actId="1076"/>
          <ac:picMkLst>
            <pc:docMk/>
            <pc:sldMk cId="4058271269" sldId="349"/>
            <ac:picMk id="30" creationId="{07B80ECA-6E62-42C2-8FFA-9AA3041E1BF7}"/>
          </ac:picMkLst>
        </pc:picChg>
        <pc:picChg chg="add mod">
          <ac:chgData name="Eman Mohamed" userId="b54453c8-eb12-43af-86dc-d704ac859908" providerId="ADAL" clId="{210BDD43-30E2-4393-9901-BEDA7AE10BAB}" dt="2020-09-26T13:10:15.010" v="336" actId="1076"/>
          <ac:picMkLst>
            <pc:docMk/>
            <pc:sldMk cId="4058271269" sldId="349"/>
            <ac:picMk id="34" creationId="{B96B8D8A-B222-421F-831E-60330A0DD1F9}"/>
          </ac:picMkLst>
        </pc:picChg>
        <pc:picChg chg="del">
          <ac:chgData name="Eman Mohamed" userId="b54453c8-eb12-43af-86dc-d704ac859908" providerId="ADAL" clId="{210BDD43-30E2-4393-9901-BEDA7AE10BAB}" dt="2020-09-26T13:09:28.527" v="328" actId="478"/>
          <ac:picMkLst>
            <pc:docMk/>
            <pc:sldMk cId="4058271269" sldId="349"/>
            <ac:picMk id="1027" creationId="{85DD80F7-74A7-4F4D-A579-DB2C19AC217C}"/>
          </ac:picMkLst>
        </pc:picChg>
      </pc:sldChg>
      <pc:sldChg chg="add setBg">
        <pc:chgData name="Eman Mohamed" userId="b54453c8-eb12-43af-86dc-d704ac859908" providerId="ADAL" clId="{210BDD43-30E2-4393-9901-BEDA7AE10BAB}" dt="2020-09-26T13:08:04.469" v="325"/>
        <pc:sldMkLst>
          <pc:docMk/>
          <pc:sldMk cId="3628875997" sldId="350"/>
        </pc:sldMkLst>
      </pc:sldChg>
      <pc:sldChg chg="addSp delSp modSp add mod">
        <pc:chgData name="Eman Mohamed" userId="b54453c8-eb12-43af-86dc-d704ac859908" providerId="ADAL" clId="{210BDD43-30E2-4393-9901-BEDA7AE10BAB}" dt="2020-09-26T13:12:54.918" v="380" actId="20577"/>
        <pc:sldMkLst>
          <pc:docMk/>
          <pc:sldMk cId="4014258257" sldId="352"/>
        </pc:sldMkLst>
        <pc:spChg chg="del">
          <ac:chgData name="Eman Mohamed" userId="b54453c8-eb12-43af-86dc-d704ac859908" providerId="ADAL" clId="{210BDD43-30E2-4393-9901-BEDA7AE10BAB}" dt="2020-09-26T13:12:04.576" v="348" actId="478"/>
          <ac:spMkLst>
            <pc:docMk/>
            <pc:sldMk cId="4014258257" sldId="352"/>
            <ac:spMk id="2" creationId="{72B1C0F9-98E9-436A-930E-4ACC648C0F60}"/>
          </ac:spMkLst>
        </pc:spChg>
        <pc:spChg chg="del">
          <ac:chgData name="Eman Mohamed" userId="b54453c8-eb12-43af-86dc-d704ac859908" providerId="ADAL" clId="{210BDD43-30E2-4393-9901-BEDA7AE10BAB}" dt="2020-09-26T13:12:04.576" v="348" actId="478"/>
          <ac:spMkLst>
            <pc:docMk/>
            <pc:sldMk cId="4014258257" sldId="352"/>
            <ac:spMk id="3" creationId="{E549ED8C-5B4A-4068-BC76-868F0979A665}"/>
          </ac:spMkLst>
        </pc:spChg>
        <pc:spChg chg="del">
          <ac:chgData name="Eman Mohamed" userId="b54453c8-eb12-43af-86dc-d704ac859908" providerId="ADAL" clId="{210BDD43-30E2-4393-9901-BEDA7AE10BAB}" dt="2020-09-26T13:12:04.576" v="348" actId="478"/>
          <ac:spMkLst>
            <pc:docMk/>
            <pc:sldMk cId="4014258257" sldId="352"/>
            <ac:spMk id="4" creationId="{2FD49F98-1B5A-4D1D-8DC8-7802CD9C4668}"/>
          </ac:spMkLst>
        </pc:spChg>
        <pc:spChg chg="del">
          <ac:chgData name="Eman Mohamed" userId="b54453c8-eb12-43af-86dc-d704ac859908" providerId="ADAL" clId="{210BDD43-30E2-4393-9901-BEDA7AE10BAB}" dt="2020-09-26T13:12:04.576" v="348" actId="478"/>
          <ac:spMkLst>
            <pc:docMk/>
            <pc:sldMk cId="4014258257" sldId="352"/>
            <ac:spMk id="5" creationId="{E10249B1-0553-4C11-A2FC-77DD7EA6AB1B}"/>
          </ac:spMkLst>
        </pc:spChg>
        <pc:spChg chg="mod">
          <ac:chgData name="Eman Mohamed" userId="b54453c8-eb12-43af-86dc-d704ac859908" providerId="ADAL" clId="{210BDD43-30E2-4393-9901-BEDA7AE10BAB}" dt="2020-09-26T13:12:18.116" v="372" actId="20577"/>
          <ac:spMkLst>
            <pc:docMk/>
            <pc:sldMk cId="4014258257" sldId="352"/>
            <ac:spMk id="6" creationId="{8FBABE53-B17A-49A4-9A22-2B84CD47FAAF}"/>
          </ac:spMkLst>
        </pc:spChg>
        <pc:spChg chg="add mod">
          <ac:chgData name="Eman Mohamed" userId="b54453c8-eb12-43af-86dc-d704ac859908" providerId="ADAL" clId="{210BDD43-30E2-4393-9901-BEDA7AE10BAB}" dt="2020-09-26T13:12:54.918" v="380" actId="20577"/>
          <ac:spMkLst>
            <pc:docMk/>
            <pc:sldMk cId="4014258257" sldId="352"/>
            <ac:spMk id="7" creationId="{36E03362-F988-4F82-8C3C-569EF8213943}"/>
          </ac:spMkLst>
        </pc:spChg>
        <pc:spChg chg="del">
          <ac:chgData name="Eman Mohamed" userId="b54453c8-eb12-43af-86dc-d704ac859908" providerId="ADAL" clId="{210BDD43-30E2-4393-9901-BEDA7AE10BAB}" dt="2020-09-26T13:12:04.576" v="348" actId="478"/>
          <ac:spMkLst>
            <pc:docMk/>
            <pc:sldMk cId="4014258257" sldId="352"/>
            <ac:spMk id="9" creationId="{03F4A87F-D5EA-4D65-AED1-106D3801CD6B}"/>
          </ac:spMkLst>
        </pc:spChg>
        <pc:spChg chg="del">
          <ac:chgData name="Eman Mohamed" userId="b54453c8-eb12-43af-86dc-d704ac859908" providerId="ADAL" clId="{210BDD43-30E2-4393-9901-BEDA7AE10BAB}" dt="2020-09-26T13:12:04.576" v="348" actId="478"/>
          <ac:spMkLst>
            <pc:docMk/>
            <pc:sldMk cId="4014258257" sldId="352"/>
            <ac:spMk id="10" creationId="{01AEC7DC-5CC2-44E9-A7C9-18ED4E9C5AFA}"/>
          </ac:spMkLst>
        </pc:spChg>
      </pc:sldChg>
      <pc:sldChg chg="add del ord">
        <pc:chgData name="Eman Mohamed" userId="b54453c8-eb12-43af-86dc-d704ac859908" providerId="ADAL" clId="{210BDD43-30E2-4393-9901-BEDA7AE10BAB}" dt="2020-09-26T13:10:42.174" v="342" actId="2696"/>
        <pc:sldMkLst>
          <pc:docMk/>
          <pc:sldMk cId="3835653661" sldId="353"/>
        </pc:sldMkLst>
      </pc:sldChg>
      <pc:sldChg chg="addSp delSp modSp add mod delAnim modAnim">
        <pc:chgData name="Eman Mohamed" userId="b54453c8-eb12-43af-86dc-d704ac859908" providerId="ADAL" clId="{210BDD43-30E2-4393-9901-BEDA7AE10BAB}" dt="2020-09-26T12:56:48.743" v="120" actId="478"/>
        <pc:sldMkLst>
          <pc:docMk/>
          <pc:sldMk cId="3063989720" sldId="354"/>
        </pc:sldMkLst>
        <pc:spChg chg="del">
          <ac:chgData name="Eman Mohamed" userId="b54453c8-eb12-43af-86dc-d704ac859908" providerId="ADAL" clId="{210BDD43-30E2-4393-9901-BEDA7AE10BAB}" dt="2020-09-26T12:56:25.196" v="108" actId="478"/>
          <ac:spMkLst>
            <pc:docMk/>
            <pc:sldMk cId="3063989720" sldId="354"/>
            <ac:spMk id="3" creationId="{44C1F425-4C6C-472E-9C4B-2AFAEE1E7CCF}"/>
          </ac:spMkLst>
        </pc:spChg>
        <pc:spChg chg="del">
          <ac:chgData name="Eman Mohamed" userId="b54453c8-eb12-43af-86dc-d704ac859908" providerId="ADAL" clId="{210BDD43-30E2-4393-9901-BEDA7AE10BAB}" dt="2020-09-26T12:56:45.766" v="119" actId="478"/>
          <ac:spMkLst>
            <pc:docMk/>
            <pc:sldMk cId="3063989720" sldId="354"/>
            <ac:spMk id="29" creationId="{3F4F9E6A-B862-47EC-AA54-8445857CCC20}"/>
          </ac:spMkLst>
        </pc:spChg>
        <pc:spChg chg="del">
          <ac:chgData name="Eman Mohamed" userId="b54453c8-eb12-43af-86dc-d704ac859908" providerId="ADAL" clId="{210BDD43-30E2-4393-9901-BEDA7AE10BAB}" dt="2020-09-26T12:56:29.728" v="110" actId="478"/>
          <ac:spMkLst>
            <pc:docMk/>
            <pc:sldMk cId="3063989720" sldId="354"/>
            <ac:spMk id="33" creationId="{B9BF9818-ABB3-4B64-B61E-6577DBE1DB83}"/>
          </ac:spMkLst>
        </pc:spChg>
        <pc:spChg chg="del">
          <ac:chgData name="Eman Mohamed" userId="b54453c8-eb12-43af-86dc-d704ac859908" providerId="ADAL" clId="{210BDD43-30E2-4393-9901-BEDA7AE10BAB}" dt="2020-09-26T12:56:48.743" v="120" actId="478"/>
          <ac:spMkLst>
            <pc:docMk/>
            <pc:sldMk cId="3063989720" sldId="354"/>
            <ac:spMk id="34" creationId="{5557E51D-97ED-4693-9461-6C35C847FC17}"/>
          </ac:spMkLst>
        </pc:spChg>
        <pc:spChg chg="del">
          <ac:chgData name="Eman Mohamed" userId="b54453c8-eb12-43af-86dc-d704ac859908" providerId="ADAL" clId="{210BDD43-30E2-4393-9901-BEDA7AE10BAB}" dt="2020-09-26T12:56:34.042" v="112" actId="478"/>
          <ac:spMkLst>
            <pc:docMk/>
            <pc:sldMk cId="3063989720" sldId="354"/>
            <ac:spMk id="35" creationId="{231271E5-C7FC-4579-B0AE-8166D85D9841}"/>
          </ac:spMkLst>
        </pc:spChg>
        <pc:picChg chg="del mod">
          <ac:chgData name="Eman Mohamed" userId="b54453c8-eb12-43af-86dc-d704ac859908" providerId="ADAL" clId="{210BDD43-30E2-4393-9901-BEDA7AE10BAB}" dt="2020-09-26T12:56:43.462" v="118" actId="478"/>
          <ac:picMkLst>
            <pc:docMk/>
            <pc:sldMk cId="3063989720" sldId="354"/>
            <ac:picMk id="30" creationId="{9736506A-8809-487E-8C91-1A9E70F19EB5}"/>
          </ac:picMkLst>
        </pc:picChg>
        <pc:picChg chg="add del mod">
          <ac:chgData name="Eman Mohamed" userId="b54453c8-eb12-43af-86dc-d704ac859908" providerId="ADAL" clId="{210BDD43-30E2-4393-9901-BEDA7AE10BAB}" dt="2020-09-26T12:56:40.411" v="116" actId="478"/>
          <ac:picMkLst>
            <pc:docMk/>
            <pc:sldMk cId="3063989720" sldId="354"/>
            <ac:picMk id="31" creationId="{7555078D-842D-4C4A-A436-FBBBCAF6E5D1}"/>
          </ac:picMkLst>
        </pc:picChg>
        <pc:picChg chg="del">
          <ac:chgData name="Eman Mohamed" userId="b54453c8-eb12-43af-86dc-d704ac859908" providerId="ADAL" clId="{210BDD43-30E2-4393-9901-BEDA7AE10BAB}" dt="2020-09-26T12:56:26.965" v="109" actId="478"/>
          <ac:picMkLst>
            <pc:docMk/>
            <pc:sldMk cId="3063989720" sldId="354"/>
            <ac:picMk id="32" creationId="{061B573C-F96F-4468-A6D3-8BCCF37A920D}"/>
          </ac:picMkLst>
        </pc:picChg>
        <pc:picChg chg="del">
          <ac:chgData name="Eman Mohamed" userId="b54453c8-eb12-43af-86dc-d704ac859908" providerId="ADAL" clId="{210BDD43-30E2-4393-9901-BEDA7AE10BAB}" dt="2020-09-26T12:56:31.508" v="111" actId="478"/>
          <ac:picMkLst>
            <pc:docMk/>
            <pc:sldMk cId="3063989720" sldId="354"/>
            <ac:picMk id="36" creationId="{36D2AE52-92CC-4A29-B2ED-07FC7594E16D}"/>
          </ac:picMkLst>
        </pc:picChg>
      </pc:sldChg>
      <pc:sldChg chg="modSp new mod">
        <pc:chgData name="Eman Mohamed" userId="b54453c8-eb12-43af-86dc-d704ac859908" providerId="ADAL" clId="{210BDD43-30E2-4393-9901-BEDA7AE10BAB}" dt="2020-09-26T13:00:11.758" v="202" actId="27636"/>
        <pc:sldMkLst>
          <pc:docMk/>
          <pc:sldMk cId="2500690242" sldId="355"/>
        </pc:sldMkLst>
        <pc:spChg chg="mod">
          <ac:chgData name="Eman Mohamed" userId="b54453c8-eb12-43af-86dc-d704ac859908" providerId="ADAL" clId="{210BDD43-30E2-4393-9901-BEDA7AE10BAB}" dt="2020-09-26T12:58:35.816" v="174" actId="20577"/>
          <ac:spMkLst>
            <pc:docMk/>
            <pc:sldMk cId="2500690242" sldId="355"/>
            <ac:spMk id="2" creationId="{ED662754-93F1-446B-848F-BBB85A4057CC}"/>
          </ac:spMkLst>
        </pc:spChg>
        <pc:spChg chg="mod">
          <ac:chgData name="Eman Mohamed" userId="b54453c8-eb12-43af-86dc-d704ac859908" providerId="ADAL" clId="{210BDD43-30E2-4393-9901-BEDA7AE10BAB}" dt="2020-09-26T13:00:11.758" v="202" actId="27636"/>
          <ac:spMkLst>
            <pc:docMk/>
            <pc:sldMk cId="2500690242" sldId="355"/>
            <ac:spMk id="3" creationId="{F97F5E5F-B8F9-4041-88C2-372981AB12D8}"/>
          </ac:spMkLst>
        </pc:spChg>
      </pc:sldChg>
      <pc:sldChg chg="addSp delSp modSp add mod">
        <pc:chgData name="Eman Mohamed" userId="b54453c8-eb12-43af-86dc-d704ac859908" providerId="ADAL" clId="{210BDD43-30E2-4393-9901-BEDA7AE10BAB}" dt="2020-09-26T13:06:56.317" v="321" actId="1076"/>
        <pc:sldMkLst>
          <pc:docMk/>
          <pc:sldMk cId="4091190509" sldId="356"/>
        </pc:sldMkLst>
        <pc:spChg chg="mod">
          <ac:chgData name="Eman Mohamed" userId="b54453c8-eb12-43af-86dc-d704ac859908" providerId="ADAL" clId="{210BDD43-30E2-4393-9901-BEDA7AE10BAB}" dt="2020-09-26T13:04:41.520" v="277" actId="255"/>
          <ac:spMkLst>
            <pc:docMk/>
            <pc:sldMk cId="4091190509" sldId="356"/>
            <ac:spMk id="3" creationId="{59FBC943-655E-4CDA-B0DA-441221DDCCF9}"/>
          </ac:spMkLst>
        </pc:spChg>
        <pc:graphicFrameChg chg="mod modGraphic">
          <ac:chgData name="Eman Mohamed" userId="b54453c8-eb12-43af-86dc-d704ac859908" providerId="ADAL" clId="{210BDD43-30E2-4393-9901-BEDA7AE10BAB}" dt="2020-09-26T13:06:12.189" v="310"/>
          <ac:graphicFrameMkLst>
            <pc:docMk/>
            <pc:sldMk cId="4091190509" sldId="356"/>
            <ac:graphicFrameMk id="4" creationId="{3C2C2AA0-B83F-4E89-AA79-616194E40645}"/>
          </ac:graphicFrameMkLst>
        </pc:graphicFrameChg>
        <pc:picChg chg="add mod">
          <ac:chgData name="Eman Mohamed" userId="b54453c8-eb12-43af-86dc-d704ac859908" providerId="ADAL" clId="{210BDD43-30E2-4393-9901-BEDA7AE10BAB}" dt="2020-09-26T13:06:47.015" v="316" actId="1076"/>
          <ac:picMkLst>
            <pc:docMk/>
            <pc:sldMk cId="4091190509" sldId="356"/>
            <ac:picMk id="2" creationId="{8E3D6777-A0D0-4518-AD78-D0FA326690E4}"/>
          </ac:picMkLst>
        </pc:picChg>
        <pc:picChg chg="add mod">
          <ac:chgData name="Eman Mohamed" userId="b54453c8-eb12-43af-86dc-d704ac859908" providerId="ADAL" clId="{210BDD43-30E2-4393-9901-BEDA7AE10BAB}" dt="2020-09-26T13:06:54.613" v="320" actId="1076"/>
          <ac:picMkLst>
            <pc:docMk/>
            <pc:sldMk cId="4091190509" sldId="356"/>
            <ac:picMk id="5" creationId="{19774A94-EA14-478C-ADDF-C3D535B34041}"/>
          </ac:picMkLst>
        </pc:picChg>
        <pc:picChg chg="add mod">
          <ac:chgData name="Eman Mohamed" userId="b54453c8-eb12-43af-86dc-d704ac859908" providerId="ADAL" clId="{210BDD43-30E2-4393-9901-BEDA7AE10BAB}" dt="2020-09-26T13:06:56.317" v="321" actId="1076"/>
          <ac:picMkLst>
            <pc:docMk/>
            <pc:sldMk cId="4091190509" sldId="356"/>
            <ac:picMk id="6" creationId="{D8AA70F0-1C68-4C4C-8935-FD4EAF4E22D0}"/>
          </ac:picMkLst>
        </pc:picChg>
        <pc:picChg chg="mod">
          <ac:chgData name="Eman Mohamed" userId="b54453c8-eb12-43af-86dc-d704ac859908" providerId="ADAL" clId="{210BDD43-30E2-4393-9901-BEDA7AE10BAB}" dt="2020-09-26T13:05:24.649" v="299" actId="1076"/>
          <ac:picMkLst>
            <pc:docMk/>
            <pc:sldMk cId="4091190509" sldId="356"/>
            <ac:picMk id="19" creationId="{6D13ADD8-499B-4514-95B7-AF10CD2BBC6B}"/>
          </ac:picMkLst>
        </pc:picChg>
        <pc:picChg chg="del">
          <ac:chgData name="Eman Mohamed" userId="b54453c8-eb12-43af-86dc-d704ac859908" providerId="ADAL" clId="{210BDD43-30E2-4393-9901-BEDA7AE10BAB}" dt="2020-09-26T13:05:53.495" v="307" actId="478"/>
          <ac:picMkLst>
            <pc:docMk/>
            <pc:sldMk cId="4091190509" sldId="356"/>
            <ac:picMk id="21" creationId="{C64A91E7-2B83-4C7C-9B42-3522B661310D}"/>
          </ac:picMkLst>
        </pc:picChg>
        <pc:picChg chg="del">
          <ac:chgData name="Eman Mohamed" userId="b54453c8-eb12-43af-86dc-d704ac859908" providerId="ADAL" clId="{210BDD43-30E2-4393-9901-BEDA7AE10BAB}" dt="2020-09-26T13:05:51.946" v="306" actId="478"/>
          <ac:picMkLst>
            <pc:docMk/>
            <pc:sldMk cId="4091190509" sldId="356"/>
            <ac:picMk id="23" creationId="{BFD2BF8F-7F03-4AD5-B752-5416D84F4653}"/>
          </ac:picMkLst>
        </pc:picChg>
        <pc:picChg chg="del">
          <ac:chgData name="Eman Mohamed" userId="b54453c8-eb12-43af-86dc-d704ac859908" providerId="ADAL" clId="{210BDD43-30E2-4393-9901-BEDA7AE10BAB}" dt="2020-09-26T13:05:50.428" v="305" actId="478"/>
          <ac:picMkLst>
            <pc:docMk/>
            <pc:sldMk cId="4091190509" sldId="356"/>
            <ac:picMk id="25" creationId="{B540AD30-773D-4C10-8FCF-37917F35FB42}"/>
          </ac:picMkLst>
        </pc:picChg>
        <pc:picChg chg="del">
          <ac:chgData name="Eman Mohamed" userId="b54453c8-eb12-43af-86dc-d704ac859908" providerId="ADAL" clId="{210BDD43-30E2-4393-9901-BEDA7AE10BAB}" dt="2020-09-26T13:05:47.345" v="304" actId="478"/>
          <ac:picMkLst>
            <pc:docMk/>
            <pc:sldMk cId="4091190509" sldId="356"/>
            <ac:picMk id="27" creationId="{49DF6186-22F6-4A0E-BA81-F3785C898BC8}"/>
          </ac:picMkLst>
        </pc:picChg>
      </pc:sldChg>
      <pc:sldChg chg="add">
        <pc:chgData name="Eman Mohamed" userId="b54453c8-eb12-43af-86dc-d704ac859908" providerId="ADAL" clId="{210BDD43-30E2-4393-9901-BEDA7AE10BAB}" dt="2020-09-26T13:07:08.300" v="322"/>
        <pc:sldMkLst>
          <pc:docMk/>
          <pc:sldMk cId="3473152220" sldId="357"/>
        </pc:sldMkLst>
      </pc:sldChg>
      <pc:sldChg chg="delSp modSp add mod">
        <pc:chgData name="Eman Mohamed" userId="b54453c8-eb12-43af-86dc-d704ac859908" providerId="ADAL" clId="{210BDD43-30E2-4393-9901-BEDA7AE10BAB}" dt="2020-09-26T13:24:28.989" v="637" actId="1076"/>
        <pc:sldMkLst>
          <pc:docMk/>
          <pc:sldMk cId="1733709349" sldId="358"/>
        </pc:sldMkLst>
        <pc:spChg chg="mod">
          <ac:chgData name="Eman Mohamed" userId="b54453c8-eb12-43af-86dc-d704ac859908" providerId="ADAL" clId="{210BDD43-30E2-4393-9901-BEDA7AE10BAB}" dt="2020-09-26T13:24:26.104" v="636" actId="1076"/>
          <ac:spMkLst>
            <pc:docMk/>
            <pc:sldMk cId="1733709349" sldId="358"/>
            <ac:spMk id="6" creationId="{E8A7DD46-BB92-4934-A30A-EF3573BC0C53}"/>
          </ac:spMkLst>
        </pc:spChg>
        <pc:spChg chg="del">
          <ac:chgData name="Eman Mohamed" userId="b54453c8-eb12-43af-86dc-d704ac859908" providerId="ADAL" clId="{210BDD43-30E2-4393-9901-BEDA7AE10BAB}" dt="2020-09-26T13:24:12.996" v="632" actId="478"/>
          <ac:spMkLst>
            <pc:docMk/>
            <pc:sldMk cId="1733709349" sldId="358"/>
            <ac:spMk id="11" creationId="{F32D0F86-528E-409F-8F36-4905798DD8ED}"/>
          </ac:spMkLst>
        </pc:spChg>
        <pc:spChg chg="del">
          <ac:chgData name="Eman Mohamed" userId="b54453c8-eb12-43af-86dc-d704ac859908" providerId="ADAL" clId="{210BDD43-30E2-4393-9901-BEDA7AE10BAB}" dt="2020-09-26T13:24:15.769" v="633" actId="478"/>
          <ac:spMkLst>
            <pc:docMk/>
            <pc:sldMk cId="1733709349" sldId="358"/>
            <ac:spMk id="12" creationId="{9C32C62A-D291-4DD2-BC96-FD04B01CF2FD}"/>
          </ac:spMkLst>
        </pc:spChg>
        <pc:spChg chg="mod">
          <ac:chgData name="Eman Mohamed" userId="b54453c8-eb12-43af-86dc-d704ac859908" providerId="ADAL" clId="{210BDD43-30E2-4393-9901-BEDA7AE10BAB}" dt="2020-09-26T13:24:20.163" v="634" actId="1076"/>
          <ac:spMkLst>
            <pc:docMk/>
            <pc:sldMk cId="1733709349" sldId="358"/>
            <ac:spMk id="13" creationId="{5CF3FD54-3DF4-4868-96D6-76EC4EC3E46E}"/>
          </ac:spMkLst>
        </pc:spChg>
        <pc:spChg chg="mod">
          <ac:chgData name="Eman Mohamed" userId="b54453c8-eb12-43af-86dc-d704ac859908" providerId="ADAL" clId="{210BDD43-30E2-4393-9901-BEDA7AE10BAB}" dt="2020-09-26T13:24:28.989" v="637" actId="1076"/>
          <ac:spMkLst>
            <pc:docMk/>
            <pc:sldMk cId="1733709349" sldId="358"/>
            <ac:spMk id="22" creationId="{EA327E42-7012-45A5-BEF7-E7004388FB8C}"/>
          </ac:spMkLst>
        </pc:spChg>
        <pc:picChg chg="mod">
          <ac:chgData name="Eman Mohamed" userId="b54453c8-eb12-43af-86dc-d704ac859908" providerId="ADAL" clId="{210BDD43-30E2-4393-9901-BEDA7AE10BAB}" dt="2020-09-26T13:24:22.987" v="635" actId="14100"/>
          <ac:picMkLst>
            <pc:docMk/>
            <pc:sldMk cId="1733709349" sldId="358"/>
            <ac:picMk id="5" creationId="{7FC9B94B-3432-494A-B7EB-78E7F04BF75A}"/>
          </ac:picMkLst>
        </pc:picChg>
      </pc:sldChg>
      <pc:sldChg chg="add ord">
        <pc:chgData name="Eman Mohamed" userId="b54453c8-eb12-43af-86dc-d704ac859908" providerId="ADAL" clId="{210BDD43-30E2-4393-9901-BEDA7AE10BAB}" dt="2020-09-26T13:11:35.130" v="346"/>
        <pc:sldMkLst>
          <pc:docMk/>
          <pc:sldMk cId="3648589017" sldId="359"/>
        </pc:sldMkLst>
      </pc:sldChg>
      <pc:sldChg chg="addSp delSp modSp add mod">
        <pc:chgData name="Eman Mohamed" userId="b54453c8-eb12-43af-86dc-d704ac859908" providerId="ADAL" clId="{210BDD43-30E2-4393-9901-BEDA7AE10BAB}" dt="2020-09-26T13:16:49.115" v="427" actId="20577"/>
        <pc:sldMkLst>
          <pc:docMk/>
          <pc:sldMk cId="74047127" sldId="360"/>
        </pc:sldMkLst>
        <pc:spChg chg="mod">
          <ac:chgData name="Eman Mohamed" userId="b54453c8-eb12-43af-86dc-d704ac859908" providerId="ADAL" clId="{210BDD43-30E2-4393-9901-BEDA7AE10BAB}" dt="2020-09-26T13:14:33.916" v="393" actId="207"/>
          <ac:spMkLst>
            <pc:docMk/>
            <pc:sldMk cId="74047127" sldId="360"/>
            <ac:spMk id="3" creationId="{59FBC943-655E-4CDA-B0DA-441221DDCCF9}"/>
          </ac:spMkLst>
        </pc:spChg>
        <pc:graphicFrameChg chg="mod modGraphic">
          <ac:chgData name="Eman Mohamed" userId="b54453c8-eb12-43af-86dc-d704ac859908" providerId="ADAL" clId="{210BDD43-30E2-4393-9901-BEDA7AE10BAB}" dt="2020-09-26T13:16:49.115" v="427" actId="20577"/>
          <ac:graphicFrameMkLst>
            <pc:docMk/>
            <pc:sldMk cId="74047127" sldId="360"/>
            <ac:graphicFrameMk id="4" creationId="{3C2C2AA0-B83F-4E89-AA79-616194E40645}"/>
          </ac:graphicFrameMkLst>
        </pc:graphicFrameChg>
        <pc:picChg chg="add mod">
          <ac:chgData name="Eman Mohamed" userId="b54453c8-eb12-43af-86dc-d704ac859908" providerId="ADAL" clId="{210BDD43-30E2-4393-9901-BEDA7AE10BAB}" dt="2020-09-26T13:16:26.630" v="422" actId="1076"/>
          <ac:picMkLst>
            <pc:docMk/>
            <pc:sldMk cId="74047127" sldId="360"/>
            <ac:picMk id="2" creationId="{F47A1C8E-B46E-45FA-96CA-BE90312E7D76}"/>
          </ac:picMkLst>
        </pc:picChg>
        <pc:picChg chg="add mod">
          <ac:chgData name="Eman Mohamed" userId="b54453c8-eb12-43af-86dc-d704ac859908" providerId="ADAL" clId="{210BDD43-30E2-4393-9901-BEDA7AE10BAB}" dt="2020-09-26T13:16:23.478" v="421" actId="14100"/>
          <ac:picMkLst>
            <pc:docMk/>
            <pc:sldMk cId="74047127" sldId="360"/>
            <ac:picMk id="5" creationId="{721BCDC6-8789-4FD8-96A5-DF031C0E8117}"/>
          </ac:picMkLst>
        </pc:picChg>
        <pc:picChg chg="mod">
          <ac:chgData name="Eman Mohamed" userId="b54453c8-eb12-43af-86dc-d704ac859908" providerId="ADAL" clId="{210BDD43-30E2-4393-9901-BEDA7AE10BAB}" dt="2020-09-26T13:16:04.427" v="418" actId="1076"/>
          <ac:picMkLst>
            <pc:docMk/>
            <pc:sldMk cId="74047127" sldId="360"/>
            <ac:picMk id="19" creationId="{6D13ADD8-499B-4514-95B7-AF10CD2BBC6B}"/>
          </ac:picMkLst>
        </pc:picChg>
        <pc:picChg chg="del">
          <ac:chgData name="Eman Mohamed" userId="b54453c8-eb12-43af-86dc-d704ac859908" providerId="ADAL" clId="{210BDD43-30E2-4393-9901-BEDA7AE10BAB}" dt="2020-09-26T13:15:47.114" v="412" actId="478"/>
          <ac:picMkLst>
            <pc:docMk/>
            <pc:sldMk cId="74047127" sldId="360"/>
            <ac:picMk id="21" creationId="{C64A91E7-2B83-4C7C-9B42-3522B661310D}"/>
          </ac:picMkLst>
        </pc:picChg>
        <pc:picChg chg="del">
          <ac:chgData name="Eman Mohamed" userId="b54453c8-eb12-43af-86dc-d704ac859908" providerId="ADAL" clId="{210BDD43-30E2-4393-9901-BEDA7AE10BAB}" dt="2020-09-26T13:15:48.752" v="413" actId="478"/>
          <ac:picMkLst>
            <pc:docMk/>
            <pc:sldMk cId="74047127" sldId="360"/>
            <ac:picMk id="23" creationId="{BFD2BF8F-7F03-4AD5-B752-5416D84F4653}"/>
          </ac:picMkLst>
        </pc:picChg>
        <pc:picChg chg="del">
          <ac:chgData name="Eman Mohamed" userId="b54453c8-eb12-43af-86dc-d704ac859908" providerId="ADAL" clId="{210BDD43-30E2-4393-9901-BEDA7AE10BAB}" dt="2020-09-26T13:15:50.504" v="414" actId="478"/>
          <ac:picMkLst>
            <pc:docMk/>
            <pc:sldMk cId="74047127" sldId="360"/>
            <ac:picMk id="25" creationId="{B540AD30-773D-4C10-8FCF-37917F35FB42}"/>
          </ac:picMkLst>
        </pc:picChg>
        <pc:picChg chg="del">
          <ac:chgData name="Eman Mohamed" userId="b54453c8-eb12-43af-86dc-d704ac859908" providerId="ADAL" clId="{210BDD43-30E2-4393-9901-BEDA7AE10BAB}" dt="2020-09-26T13:15:51.952" v="415" actId="478"/>
          <ac:picMkLst>
            <pc:docMk/>
            <pc:sldMk cId="74047127" sldId="360"/>
            <ac:picMk id="27" creationId="{49DF6186-22F6-4A0E-BA81-F3785C898BC8}"/>
          </ac:picMkLst>
        </pc:picChg>
      </pc:sldChg>
      <pc:sldChg chg="modSp add mod">
        <pc:chgData name="Eman Mohamed" userId="b54453c8-eb12-43af-86dc-d704ac859908" providerId="ADAL" clId="{210BDD43-30E2-4393-9901-BEDA7AE10BAB}" dt="2020-09-26T13:21:25.995" v="509" actId="1076"/>
        <pc:sldMkLst>
          <pc:docMk/>
          <pc:sldMk cId="1667125862" sldId="361"/>
        </pc:sldMkLst>
        <pc:spChg chg="mod">
          <ac:chgData name="Eman Mohamed" userId="b54453c8-eb12-43af-86dc-d704ac859908" providerId="ADAL" clId="{210BDD43-30E2-4393-9901-BEDA7AE10BAB}" dt="2020-09-26T13:21:06.518" v="500" actId="20577"/>
          <ac:spMkLst>
            <pc:docMk/>
            <pc:sldMk cId="1667125862" sldId="361"/>
            <ac:spMk id="38" creationId="{8D4030C1-08FC-4896-AC76-54B4B7C82B3A}"/>
          </ac:spMkLst>
        </pc:spChg>
        <pc:picChg chg="mod">
          <ac:chgData name="Eman Mohamed" userId="b54453c8-eb12-43af-86dc-d704ac859908" providerId="ADAL" clId="{210BDD43-30E2-4393-9901-BEDA7AE10BAB}" dt="2020-09-26T13:21:10.169" v="501" actId="1076"/>
          <ac:picMkLst>
            <pc:docMk/>
            <pc:sldMk cId="1667125862" sldId="361"/>
            <ac:picMk id="40" creationId="{F4C151E2-B1B7-4E63-BC8A-2FC67C4C5673}"/>
          </ac:picMkLst>
        </pc:picChg>
        <pc:picChg chg="mod">
          <ac:chgData name="Eman Mohamed" userId="b54453c8-eb12-43af-86dc-d704ac859908" providerId="ADAL" clId="{210BDD43-30E2-4393-9901-BEDA7AE10BAB}" dt="2020-09-26T13:21:15.859" v="504" actId="1076"/>
          <ac:picMkLst>
            <pc:docMk/>
            <pc:sldMk cId="1667125862" sldId="361"/>
            <ac:picMk id="41" creationId="{F738AE6C-0295-4737-8C30-66A8E0F258A3}"/>
          </ac:picMkLst>
        </pc:picChg>
        <pc:picChg chg="mod">
          <ac:chgData name="Eman Mohamed" userId="b54453c8-eb12-43af-86dc-d704ac859908" providerId="ADAL" clId="{210BDD43-30E2-4393-9901-BEDA7AE10BAB}" dt="2020-09-26T13:21:21.137" v="507" actId="1076"/>
          <ac:picMkLst>
            <pc:docMk/>
            <pc:sldMk cId="1667125862" sldId="361"/>
            <ac:picMk id="42" creationId="{F8B374C3-659D-459F-B16C-0262F190A5D1}"/>
          </ac:picMkLst>
        </pc:picChg>
        <pc:picChg chg="mod">
          <ac:chgData name="Eman Mohamed" userId="b54453c8-eb12-43af-86dc-d704ac859908" providerId="ADAL" clId="{210BDD43-30E2-4393-9901-BEDA7AE10BAB}" dt="2020-09-26T13:21:13.915" v="503" actId="1076"/>
          <ac:picMkLst>
            <pc:docMk/>
            <pc:sldMk cId="1667125862" sldId="361"/>
            <ac:picMk id="43" creationId="{643F6621-26DE-4288-AC8B-09D95CCBBA1F}"/>
          </ac:picMkLst>
        </pc:picChg>
        <pc:picChg chg="mod">
          <ac:chgData name="Eman Mohamed" userId="b54453c8-eb12-43af-86dc-d704ac859908" providerId="ADAL" clId="{210BDD43-30E2-4393-9901-BEDA7AE10BAB}" dt="2020-09-26T13:21:12.126" v="502" actId="1076"/>
          <ac:picMkLst>
            <pc:docMk/>
            <pc:sldMk cId="1667125862" sldId="361"/>
            <ac:picMk id="44" creationId="{B8BCF12D-768A-4A48-8B1C-5BBE7FD94592}"/>
          </ac:picMkLst>
        </pc:picChg>
        <pc:picChg chg="mod">
          <ac:chgData name="Eman Mohamed" userId="b54453c8-eb12-43af-86dc-d704ac859908" providerId="ADAL" clId="{210BDD43-30E2-4393-9901-BEDA7AE10BAB}" dt="2020-09-26T13:21:19.448" v="506" actId="1076"/>
          <ac:picMkLst>
            <pc:docMk/>
            <pc:sldMk cId="1667125862" sldId="361"/>
            <ac:picMk id="46" creationId="{A7E2631B-0806-40A1-9FE1-15713F778B6E}"/>
          </ac:picMkLst>
        </pc:picChg>
        <pc:picChg chg="mod">
          <ac:chgData name="Eman Mohamed" userId="b54453c8-eb12-43af-86dc-d704ac859908" providerId="ADAL" clId="{210BDD43-30E2-4393-9901-BEDA7AE10BAB}" dt="2020-09-26T13:21:17.453" v="505" actId="1076"/>
          <ac:picMkLst>
            <pc:docMk/>
            <pc:sldMk cId="1667125862" sldId="361"/>
            <ac:picMk id="47" creationId="{019E76FF-F8FB-46CA-96CC-A78EEC30991F}"/>
          </ac:picMkLst>
        </pc:picChg>
        <pc:picChg chg="mod">
          <ac:chgData name="Eman Mohamed" userId="b54453c8-eb12-43af-86dc-d704ac859908" providerId="ADAL" clId="{210BDD43-30E2-4393-9901-BEDA7AE10BAB}" dt="2020-09-26T13:21:23.953" v="508" actId="1076"/>
          <ac:picMkLst>
            <pc:docMk/>
            <pc:sldMk cId="1667125862" sldId="361"/>
            <ac:picMk id="48" creationId="{D2F33FB9-1205-487E-8FFA-F9A8CC00BAB7}"/>
          </ac:picMkLst>
        </pc:picChg>
        <pc:picChg chg="mod">
          <ac:chgData name="Eman Mohamed" userId="b54453c8-eb12-43af-86dc-d704ac859908" providerId="ADAL" clId="{210BDD43-30E2-4393-9901-BEDA7AE10BAB}" dt="2020-09-26T13:21:25.995" v="509" actId="1076"/>
          <ac:picMkLst>
            <pc:docMk/>
            <pc:sldMk cId="1667125862" sldId="361"/>
            <ac:picMk id="49" creationId="{9B816654-66BB-4EC4-AFC7-D49C7189244A}"/>
          </ac:picMkLst>
        </pc:picChg>
      </pc:sldChg>
      <pc:sldChg chg="delSp add">
        <pc:chgData name="Eman Mohamed" userId="b54453c8-eb12-43af-86dc-d704ac859908" providerId="ADAL" clId="{210BDD43-30E2-4393-9901-BEDA7AE10BAB}" dt="2020-09-26T13:24:40.179" v="638" actId="478"/>
        <pc:sldMkLst>
          <pc:docMk/>
          <pc:sldMk cId="317539649" sldId="362"/>
        </pc:sldMkLst>
        <pc:picChg chg="del">
          <ac:chgData name="Eman Mohamed" userId="b54453c8-eb12-43af-86dc-d704ac859908" providerId="ADAL" clId="{210BDD43-30E2-4393-9901-BEDA7AE10BAB}" dt="2020-09-26T13:24:40.179" v="638" actId="478"/>
          <ac:picMkLst>
            <pc:docMk/>
            <pc:sldMk cId="317539649" sldId="362"/>
            <ac:picMk id="4100" creationId="{00000000-0000-0000-0000-000000000000}"/>
          </ac:picMkLst>
        </pc:picChg>
      </pc:sldChg>
      <pc:sldChg chg="delSp add del mod delAnim">
        <pc:chgData name="Eman Mohamed" userId="b54453c8-eb12-43af-86dc-d704ac859908" providerId="ADAL" clId="{210BDD43-30E2-4393-9901-BEDA7AE10BAB}" dt="2020-09-26T13:20:37.930" v="492" actId="2696"/>
        <pc:sldMkLst>
          <pc:docMk/>
          <pc:sldMk cId="2868389831" sldId="363"/>
        </pc:sldMkLst>
        <pc:spChg chg="del">
          <ac:chgData name="Eman Mohamed" userId="b54453c8-eb12-43af-86dc-d704ac859908" providerId="ADAL" clId="{210BDD43-30E2-4393-9901-BEDA7AE10BAB}" dt="2020-09-26T13:18:04.824" v="429" actId="478"/>
          <ac:spMkLst>
            <pc:docMk/>
            <pc:sldMk cId="2868389831" sldId="363"/>
            <ac:spMk id="34" creationId="{1EAFAAC4-4F80-47B9-A1C7-C54C65C9D5E6}"/>
          </ac:spMkLst>
        </pc:spChg>
        <pc:spChg chg="del">
          <ac:chgData name="Eman Mohamed" userId="b54453c8-eb12-43af-86dc-d704ac859908" providerId="ADAL" clId="{210BDD43-30E2-4393-9901-BEDA7AE10BAB}" dt="2020-09-26T13:18:06.965" v="430" actId="478"/>
          <ac:spMkLst>
            <pc:docMk/>
            <pc:sldMk cId="2868389831" sldId="363"/>
            <ac:spMk id="65" creationId="{C683D94A-2480-4BB6-80D1-D223F38BD155}"/>
          </ac:spMkLst>
        </pc:spChg>
        <pc:spChg chg="del">
          <ac:chgData name="Eman Mohamed" userId="b54453c8-eb12-43af-86dc-d704ac859908" providerId="ADAL" clId="{210BDD43-30E2-4393-9901-BEDA7AE10BAB}" dt="2020-09-26T13:18:08.651" v="431" actId="478"/>
          <ac:spMkLst>
            <pc:docMk/>
            <pc:sldMk cId="2868389831" sldId="363"/>
            <ac:spMk id="66" creationId="{E99CD6D2-09DE-4637-B4A1-FD669725FC24}"/>
          </ac:spMkLst>
        </pc:spChg>
        <pc:spChg chg="del">
          <ac:chgData name="Eman Mohamed" userId="b54453c8-eb12-43af-86dc-d704ac859908" providerId="ADAL" clId="{210BDD43-30E2-4393-9901-BEDA7AE10BAB}" dt="2020-09-26T13:18:10.762" v="432" actId="478"/>
          <ac:spMkLst>
            <pc:docMk/>
            <pc:sldMk cId="2868389831" sldId="363"/>
            <ac:spMk id="67" creationId="{0DA4CD8E-F0EA-4DF6-97FD-D3F960FE6F86}"/>
          </ac:spMkLst>
        </pc:spChg>
        <pc:spChg chg="del">
          <ac:chgData name="Eman Mohamed" userId="b54453c8-eb12-43af-86dc-d704ac859908" providerId="ADAL" clId="{210BDD43-30E2-4393-9901-BEDA7AE10BAB}" dt="2020-09-26T13:18:12.629" v="433" actId="478"/>
          <ac:spMkLst>
            <pc:docMk/>
            <pc:sldMk cId="2868389831" sldId="363"/>
            <ac:spMk id="68" creationId="{9D516396-C1C1-4CC1-BEAE-B4B94EAFCF75}"/>
          </ac:spMkLst>
        </pc:spChg>
        <pc:spChg chg="del">
          <ac:chgData name="Eman Mohamed" userId="b54453c8-eb12-43af-86dc-d704ac859908" providerId="ADAL" clId="{210BDD43-30E2-4393-9901-BEDA7AE10BAB}" dt="2020-09-26T13:18:15.471" v="434" actId="478"/>
          <ac:spMkLst>
            <pc:docMk/>
            <pc:sldMk cId="2868389831" sldId="363"/>
            <ac:spMk id="69" creationId="{D4BC7006-AE43-4624-AB37-B83C91DF04FA}"/>
          </ac:spMkLst>
        </pc:spChg>
        <pc:spChg chg="del">
          <ac:chgData name="Eman Mohamed" userId="b54453c8-eb12-43af-86dc-d704ac859908" providerId="ADAL" clId="{210BDD43-30E2-4393-9901-BEDA7AE10BAB}" dt="2020-09-26T13:18:17.347" v="435" actId="478"/>
          <ac:spMkLst>
            <pc:docMk/>
            <pc:sldMk cId="2868389831" sldId="363"/>
            <ac:spMk id="70" creationId="{E6014D9B-70CE-47BF-A2C4-43D5CB965FE1}"/>
          </ac:spMkLst>
        </pc:spChg>
        <pc:spChg chg="del">
          <ac:chgData name="Eman Mohamed" userId="b54453c8-eb12-43af-86dc-d704ac859908" providerId="ADAL" clId="{210BDD43-30E2-4393-9901-BEDA7AE10BAB}" dt="2020-09-26T13:18:22.178" v="437" actId="478"/>
          <ac:spMkLst>
            <pc:docMk/>
            <pc:sldMk cId="2868389831" sldId="363"/>
            <ac:spMk id="71" creationId="{0BF96F5C-0CBC-4182-AFC8-9465CF99A0C6}"/>
          </ac:spMkLst>
        </pc:spChg>
        <pc:spChg chg="del">
          <ac:chgData name="Eman Mohamed" userId="b54453c8-eb12-43af-86dc-d704ac859908" providerId="ADAL" clId="{210BDD43-30E2-4393-9901-BEDA7AE10BAB}" dt="2020-09-26T13:18:20.047" v="436" actId="478"/>
          <ac:spMkLst>
            <pc:docMk/>
            <pc:sldMk cId="2868389831" sldId="363"/>
            <ac:spMk id="72" creationId="{1BC25C11-CB92-46A2-8737-5D804B9DCF6A}"/>
          </ac:spMkLst>
        </pc:spChg>
      </pc:sldChg>
      <pc:sldChg chg="add del">
        <pc:chgData name="Eman Mohamed" userId="b54453c8-eb12-43af-86dc-d704ac859908" providerId="ADAL" clId="{210BDD43-30E2-4393-9901-BEDA7AE10BAB}" dt="2020-09-26T13:19:54.067" v="480" actId="2696"/>
        <pc:sldMkLst>
          <pc:docMk/>
          <pc:sldMk cId="1732403843" sldId="364"/>
        </pc:sldMkLst>
      </pc:sldChg>
      <pc:sldChg chg="addSp delSp modSp add mod setBg">
        <pc:chgData name="Eman Mohamed" userId="b54453c8-eb12-43af-86dc-d704ac859908" providerId="ADAL" clId="{210BDD43-30E2-4393-9901-BEDA7AE10BAB}" dt="2020-09-26T13:28:52.391" v="771" actId="1037"/>
        <pc:sldMkLst>
          <pc:docMk/>
          <pc:sldMk cId="999739997" sldId="365"/>
        </pc:sldMkLst>
        <pc:spChg chg="del">
          <ac:chgData name="Eman Mohamed" userId="b54453c8-eb12-43af-86dc-d704ac859908" providerId="ADAL" clId="{210BDD43-30E2-4393-9901-BEDA7AE10BAB}" dt="2020-09-26T13:25:13.959" v="640" actId="478"/>
          <ac:spMkLst>
            <pc:docMk/>
            <pc:sldMk cId="999739997" sldId="365"/>
            <ac:spMk id="2" creationId="{72B1C0F9-98E9-436A-930E-4ACC648C0F60}"/>
          </ac:spMkLst>
        </pc:spChg>
        <pc:spChg chg="del">
          <ac:chgData name="Eman Mohamed" userId="b54453c8-eb12-43af-86dc-d704ac859908" providerId="ADAL" clId="{210BDD43-30E2-4393-9901-BEDA7AE10BAB}" dt="2020-09-26T13:25:12.562" v="639" actId="478"/>
          <ac:spMkLst>
            <pc:docMk/>
            <pc:sldMk cId="999739997" sldId="365"/>
            <ac:spMk id="3" creationId="{E549ED8C-5B4A-4068-BC76-868F0979A665}"/>
          </ac:spMkLst>
        </pc:spChg>
        <pc:spChg chg="del mod">
          <ac:chgData name="Eman Mohamed" userId="b54453c8-eb12-43af-86dc-d704ac859908" providerId="ADAL" clId="{210BDD43-30E2-4393-9901-BEDA7AE10BAB}" dt="2020-09-26T13:27:39.032" v="666" actId="478"/>
          <ac:spMkLst>
            <pc:docMk/>
            <pc:sldMk cId="999739997" sldId="365"/>
            <ac:spMk id="4" creationId="{2FD49F98-1B5A-4D1D-8DC8-7802CD9C4668}"/>
          </ac:spMkLst>
        </pc:spChg>
        <pc:spChg chg="del mod">
          <ac:chgData name="Eman Mohamed" userId="b54453c8-eb12-43af-86dc-d704ac859908" providerId="ADAL" clId="{210BDD43-30E2-4393-9901-BEDA7AE10BAB}" dt="2020-09-26T13:27:36.748" v="665" actId="478"/>
          <ac:spMkLst>
            <pc:docMk/>
            <pc:sldMk cId="999739997" sldId="365"/>
            <ac:spMk id="5" creationId="{E10249B1-0553-4C11-A2FC-77DD7EA6AB1B}"/>
          </ac:spMkLst>
        </pc:spChg>
        <pc:spChg chg="mod">
          <ac:chgData name="Eman Mohamed" userId="b54453c8-eb12-43af-86dc-d704ac859908" providerId="ADAL" clId="{210BDD43-30E2-4393-9901-BEDA7AE10BAB}" dt="2020-09-26T13:27:51.119" v="685" actId="1076"/>
          <ac:spMkLst>
            <pc:docMk/>
            <pc:sldMk cId="999739997" sldId="365"/>
            <ac:spMk id="6" creationId="{0B10C0E6-55DC-4606-BB79-726808EB9431}"/>
          </ac:spMkLst>
        </pc:spChg>
        <pc:spChg chg="add del mod">
          <ac:chgData name="Eman Mohamed" userId="b54453c8-eb12-43af-86dc-d704ac859908" providerId="ADAL" clId="{210BDD43-30E2-4393-9901-BEDA7AE10BAB}" dt="2020-09-26T13:27:59.088" v="687" actId="478"/>
          <ac:spMkLst>
            <pc:docMk/>
            <pc:sldMk cId="999739997" sldId="365"/>
            <ac:spMk id="7" creationId="{63EB7E7E-A48B-48FA-8E06-99BCBEE3F32E}"/>
          </ac:spMkLst>
        </pc:spChg>
        <pc:spChg chg="add del mod">
          <ac:chgData name="Eman Mohamed" userId="b54453c8-eb12-43af-86dc-d704ac859908" providerId="ADAL" clId="{210BDD43-30E2-4393-9901-BEDA7AE10BAB}" dt="2020-09-26T13:28:02.591" v="688" actId="478"/>
          <ac:spMkLst>
            <pc:docMk/>
            <pc:sldMk cId="999739997" sldId="365"/>
            <ac:spMk id="9" creationId="{4610903B-7813-463B-9E72-5C2D39058AC7}"/>
          </ac:spMkLst>
        </pc:spChg>
        <pc:spChg chg="add del mod">
          <ac:chgData name="Eman Mohamed" userId="b54453c8-eb12-43af-86dc-d704ac859908" providerId="ADAL" clId="{210BDD43-30E2-4393-9901-BEDA7AE10BAB}" dt="2020-09-26T13:28:02.591" v="688" actId="478"/>
          <ac:spMkLst>
            <pc:docMk/>
            <pc:sldMk cId="999739997" sldId="365"/>
            <ac:spMk id="11" creationId="{8F9B4DF4-5B22-4E05-9BCB-FE5796D97964}"/>
          </ac:spMkLst>
        </pc:spChg>
        <pc:spChg chg="add del mod">
          <ac:chgData name="Eman Mohamed" userId="b54453c8-eb12-43af-86dc-d704ac859908" providerId="ADAL" clId="{210BDD43-30E2-4393-9901-BEDA7AE10BAB}" dt="2020-09-26T13:28:02.591" v="688" actId="478"/>
          <ac:spMkLst>
            <pc:docMk/>
            <pc:sldMk cId="999739997" sldId="365"/>
            <ac:spMk id="13" creationId="{F5083FC3-3F38-4A2D-95D9-0338C3053F70}"/>
          </ac:spMkLst>
        </pc:spChg>
        <pc:spChg chg="add mod">
          <ac:chgData name="Eman Mohamed" userId="b54453c8-eb12-43af-86dc-d704ac859908" providerId="ADAL" clId="{210BDD43-30E2-4393-9901-BEDA7AE10BAB}" dt="2020-09-26T13:28:52.391" v="771" actId="1037"/>
          <ac:spMkLst>
            <pc:docMk/>
            <pc:sldMk cId="999739997" sldId="365"/>
            <ac:spMk id="17" creationId="{FC53D4CC-DB7F-4655-B741-3789AD5928E4}"/>
          </ac:spMkLst>
        </pc:spChg>
        <pc:spChg chg="add mod">
          <ac:chgData name="Eman Mohamed" userId="b54453c8-eb12-43af-86dc-d704ac859908" providerId="ADAL" clId="{210BDD43-30E2-4393-9901-BEDA7AE10BAB}" dt="2020-09-26T13:28:48.950" v="755" actId="14100"/>
          <ac:spMkLst>
            <pc:docMk/>
            <pc:sldMk cId="999739997" sldId="365"/>
            <ac:spMk id="19" creationId="{F14F1A5C-263F-4E73-84EA-0ADD68935C03}"/>
          </ac:spMkLst>
        </pc:spChg>
        <pc:picChg chg="add mod">
          <ac:chgData name="Eman Mohamed" userId="b54453c8-eb12-43af-86dc-d704ac859908" providerId="ADAL" clId="{210BDD43-30E2-4393-9901-BEDA7AE10BAB}" dt="2020-09-26T13:28:52.391" v="771" actId="1037"/>
          <ac:picMkLst>
            <pc:docMk/>
            <pc:sldMk cId="999739997" sldId="365"/>
            <ac:picMk id="15" creationId="{219AA701-87C9-4507-AB2C-A9F101D7EA75}"/>
          </ac:picMkLst>
        </pc:picChg>
        <pc:picChg chg="mod">
          <ac:chgData name="Eman Mohamed" userId="b54453c8-eb12-43af-86dc-d704ac859908" providerId="ADAL" clId="{210BDD43-30E2-4393-9901-BEDA7AE10BAB}" dt="2020-09-26T13:27:55.661" v="686" actId="1076"/>
          <ac:picMkLst>
            <pc:docMk/>
            <pc:sldMk cId="999739997" sldId="365"/>
            <ac:picMk id="5123" creationId="{1A722164-D20E-4C26-AC29-EB7AA54F2CD2}"/>
          </ac:picMkLst>
        </pc:picChg>
      </pc:sldChg>
      <pc:sldChg chg="new ord">
        <pc:chgData name="Eman Mohamed" userId="b54453c8-eb12-43af-86dc-d704ac859908" providerId="ADAL" clId="{210BDD43-30E2-4393-9901-BEDA7AE10BAB}" dt="2020-09-26T13:20:44.936" v="494"/>
        <pc:sldMkLst>
          <pc:docMk/>
          <pc:sldMk cId="3690201283" sldId="366"/>
        </pc:sldMkLst>
      </pc:sldChg>
      <pc:sldChg chg="addSp delSp modSp add mod">
        <pc:chgData name="Eman Mohamed" userId="b54453c8-eb12-43af-86dc-d704ac859908" providerId="ADAL" clId="{210BDD43-30E2-4393-9901-BEDA7AE10BAB}" dt="2020-09-26T13:23:06.821" v="618" actId="1076"/>
        <pc:sldMkLst>
          <pc:docMk/>
          <pc:sldMk cId="3246985506" sldId="367"/>
        </pc:sldMkLst>
        <pc:spChg chg="del">
          <ac:chgData name="Eman Mohamed" userId="b54453c8-eb12-43af-86dc-d704ac859908" providerId="ADAL" clId="{210BDD43-30E2-4393-9901-BEDA7AE10BAB}" dt="2020-09-26T13:20:13.550" v="483" actId="478"/>
          <ac:spMkLst>
            <pc:docMk/>
            <pc:sldMk cId="3246985506" sldId="367"/>
            <ac:spMk id="2" creationId="{3594CA5B-8BF3-4B16-84CE-88EAF88F77D7}"/>
          </ac:spMkLst>
        </pc:spChg>
        <pc:spChg chg="del mod">
          <ac:chgData name="Eman Mohamed" userId="b54453c8-eb12-43af-86dc-d704ac859908" providerId="ADAL" clId="{210BDD43-30E2-4393-9901-BEDA7AE10BAB}" dt="2020-09-26T13:23:00.364" v="616" actId="478"/>
          <ac:spMkLst>
            <pc:docMk/>
            <pc:sldMk cId="3246985506" sldId="367"/>
            <ac:spMk id="3" creationId="{59FBC943-655E-4CDA-B0DA-441221DDCCF9}"/>
          </ac:spMkLst>
        </pc:spChg>
        <pc:graphicFrameChg chg="mod modGraphic">
          <ac:chgData name="Eman Mohamed" userId="b54453c8-eb12-43af-86dc-d704ac859908" providerId="ADAL" clId="{210BDD43-30E2-4393-9901-BEDA7AE10BAB}" dt="2020-09-26T13:23:04.685" v="617" actId="1076"/>
          <ac:graphicFrameMkLst>
            <pc:docMk/>
            <pc:sldMk cId="3246985506" sldId="367"/>
            <ac:graphicFrameMk id="4" creationId="{3C2C2AA0-B83F-4E89-AA79-616194E40645}"/>
          </ac:graphicFrameMkLst>
        </pc:graphicFrameChg>
        <pc:picChg chg="del">
          <ac:chgData name="Eman Mohamed" userId="b54453c8-eb12-43af-86dc-d704ac859908" providerId="ADAL" clId="{210BDD43-30E2-4393-9901-BEDA7AE10BAB}" dt="2020-09-26T13:20:15.728" v="484" actId="478"/>
          <ac:picMkLst>
            <pc:docMk/>
            <pc:sldMk cId="3246985506" sldId="367"/>
            <ac:picMk id="5" creationId="{1A689D3D-8306-4216-9945-00D114AA70F5}"/>
          </ac:picMkLst>
        </pc:picChg>
        <pc:picChg chg="add mod">
          <ac:chgData name="Eman Mohamed" userId="b54453c8-eb12-43af-86dc-d704ac859908" providerId="ADAL" clId="{210BDD43-30E2-4393-9901-BEDA7AE10BAB}" dt="2020-09-26T13:23:06.821" v="618" actId="1076"/>
          <ac:picMkLst>
            <pc:docMk/>
            <pc:sldMk cId="3246985506" sldId="367"/>
            <ac:picMk id="7" creationId="{5E88374D-328A-41FC-A63A-6FACA2C237A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E20CFA-EA6F-40F8-A242-97BCFB3888BD}" type="datetimeFigureOut">
              <a:rPr lang="en-GB" smtClean="0"/>
              <a:t>29/09/2020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441B6C-90DB-4AFA-8CA3-DEDC29E51850}" type="slidenum">
              <a:rPr lang="en-GB" smtClean="0"/>
              <a:t>‹#›</a:t>
            </a:fld>
            <a:endParaRPr lang="en-GB"/>
          </a:p>
        </p:txBody>
      </p:sp>
    </p:spTree>
    <p:extLst>
      <p:ext uri="{BB962C8B-B14F-4D97-AF65-F5344CB8AC3E}">
        <p14:creationId xmlns:p14="http://schemas.microsoft.com/office/powerpoint/2010/main" val="354849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3747A31-F527-40FE-B8C8-FD19EE041B04}" type="slidenum">
              <a:rPr lang="en-GB" smtClean="0"/>
              <a:t>5</a:t>
            </a:fld>
            <a:endParaRPr lang="en-GB"/>
          </a:p>
        </p:txBody>
      </p:sp>
    </p:spTree>
    <p:extLst>
      <p:ext uri="{BB962C8B-B14F-4D97-AF65-F5344CB8AC3E}">
        <p14:creationId xmlns:p14="http://schemas.microsoft.com/office/powerpoint/2010/main" val="1489999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11</a:t>
            </a:fld>
            <a:endParaRPr lang="en-GB" dirty="0"/>
          </a:p>
        </p:txBody>
      </p:sp>
    </p:spTree>
    <p:extLst>
      <p:ext uri="{BB962C8B-B14F-4D97-AF65-F5344CB8AC3E}">
        <p14:creationId xmlns:p14="http://schemas.microsoft.com/office/powerpoint/2010/main" val="1475100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C295B-BFD7-4CBD-8F07-5EA1EBBAAE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4CACA69-AC5D-4899-B11E-D7B00EBB73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E2A5D0-AD42-487C-B92C-A860CEBB1FAC}"/>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5" name="Footer Placeholder 4">
            <a:extLst>
              <a:ext uri="{FF2B5EF4-FFF2-40B4-BE49-F238E27FC236}">
                <a16:creationId xmlns:a16="http://schemas.microsoft.com/office/drawing/2014/main" id="{F635BFFB-3448-414D-8226-E8BD2531B3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338409-FB3B-4713-9B33-FFB7C5AA2C2C}"/>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640674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DAA7B-C2EC-4372-A02F-4937B8C40B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161E-5DF9-43B2-B619-80715AA76A4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DA643-8BB7-4A2C-A681-071A1F462A47}"/>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5" name="Footer Placeholder 4">
            <a:extLst>
              <a:ext uri="{FF2B5EF4-FFF2-40B4-BE49-F238E27FC236}">
                <a16:creationId xmlns:a16="http://schemas.microsoft.com/office/drawing/2014/main" id="{221C77E4-102A-4B55-9213-DC0B398E68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D1793A-49C3-4756-A0CB-6DC37EA2156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73285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5AB1F-171B-47BA-9F6F-BDD1A5293F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2007D5-6E91-4892-BB08-0661D68715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C6509F-42E3-48E3-B129-74428CFE1FFD}"/>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5" name="Footer Placeholder 4">
            <a:extLst>
              <a:ext uri="{FF2B5EF4-FFF2-40B4-BE49-F238E27FC236}">
                <a16:creationId xmlns:a16="http://schemas.microsoft.com/office/drawing/2014/main" id="{134BB36C-21D6-4546-940C-527559BD35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8E8176-C993-4B1E-B1D4-4051DC1AA0B0}"/>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016799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B4864-BB3A-43DD-903E-BAF582E8D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5A7702-0FDD-4AED-9D5A-1532AA9D04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B2E7993-14C7-4153-9768-9F73B2E73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145B32-9504-4A80-8D23-08D3499ECDF0}"/>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6" name="Footer Placeholder 5">
            <a:extLst>
              <a:ext uri="{FF2B5EF4-FFF2-40B4-BE49-F238E27FC236}">
                <a16:creationId xmlns:a16="http://schemas.microsoft.com/office/drawing/2014/main" id="{45A0343C-87C7-4669-AFE4-37385F5C09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829176-AF1F-493B-A3C0-24355DC7FFD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220385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C9DE7-9AF3-486C-A769-F7BF2D1349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4610A-5D85-4A8C-9AB0-AFD8EC2FE8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75CCB0-817A-4B5E-ADA6-83D97F229D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869187-DD45-4683-8E77-1F5FBCA1AC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E00EC4-9573-472C-A9EE-FECB17FB7F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182C4EA-9D84-4B78-905C-B82E8A3F6BEF}"/>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8" name="Footer Placeholder 7">
            <a:extLst>
              <a:ext uri="{FF2B5EF4-FFF2-40B4-BE49-F238E27FC236}">
                <a16:creationId xmlns:a16="http://schemas.microsoft.com/office/drawing/2014/main" id="{D6EDD292-E5AB-4280-AC23-5F55981D60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C1542-053E-4FF7-B939-4E3199B49AC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81424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5952E-A59C-41C8-8D37-39A8207AEA6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95BCD6-5704-43F8-A8AA-AADE70D96AC3}"/>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4" name="Footer Placeholder 3">
            <a:extLst>
              <a:ext uri="{FF2B5EF4-FFF2-40B4-BE49-F238E27FC236}">
                <a16:creationId xmlns:a16="http://schemas.microsoft.com/office/drawing/2014/main" id="{7D534E52-64CB-4715-A831-410ECB92CD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9B7BA4-255A-4D63-A311-E37C0BED0FD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840212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D860A-FB42-4A03-9646-DFDC1876699D}"/>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3" name="Footer Placeholder 2">
            <a:extLst>
              <a:ext uri="{FF2B5EF4-FFF2-40B4-BE49-F238E27FC236}">
                <a16:creationId xmlns:a16="http://schemas.microsoft.com/office/drawing/2014/main" id="{34F5917C-51F0-46BE-B11E-A1ECEFB500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0DD261-90C4-4862-B1FD-DDA97595727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872081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FF23E-2ABC-4819-A096-F7ABDDF102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3420D3-3B87-44A3-A112-2495F621E6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9BC0054-4FCF-4EAB-A6CA-B5997D5608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C8A74D-CAEA-4D8B-B57C-D47EF6344310}"/>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6" name="Footer Placeholder 5">
            <a:extLst>
              <a:ext uri="{FF2B5EF4-FFF2-40B4-BE49-F238E27FC236}">
                <a16:creationId xmlns:a16="http://schemas.microsoft.com/office/drawing/2014/main" id="{567ECDDC-529D-4DB7-B01F-4744B233A4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E16B72-332B-4787-B55F-04F28DCEFA05}"/>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550094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597E9-44AC-4D2F-A15F-1F9845D7CB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B9B056-C5DF-473F-B35F-F8D7394777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957A37-C085-4BDE-B1B6-6CF8C1B82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4D80A1-E5F6-482C-8145-61779D9AE44F}"/>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6" name="Footer Placeholder 5">
            <a:extLst>
              <a:ext uri="{FF2B5EF4-FFF2-40B4-BE49-F238E27FC236}">
                <a16:creationId xmlns:a16="http://schemas.microsoft.com/office/drawing/2014/main" id="{B57451C7-A16F-42AA-BA5E-87D5DB3B7A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0BA616-3912-49C5-9EC4-262F8BA3CE7E}"/>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722918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BF327-3CD0-4811-921E-7C7ED3F7F72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5C13342-49CC-490A-98F3-DEEE2193B2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C582F-CBBF-473B-96B9-4826F0652FDE}"/>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5" name="Footer Placeholder 4">
            <a:extLst>
              <a:ext uri="{FF2B5EF4-FFF2-40B4-BE49-F238E27FC236}">
                <a16:creationId xmlns:a16="http://schemas.microsoft.com/office/drawing/2014/main" id="{02159CE1-D70B-464C-802B-98B130FBC6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CBDF1E-69EF-4D7D-94FE-CC1A7647AAE1}"/>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558755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FD10A4-D641-44D7-954A-447D887E79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8F989-31E0-4A03-B9B0-8A27BF9E15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D7DDA9-4E87-4897-A6AF-546147E69A81}"/>
              </a:ext>
            </a:extLst>
          </p:cNvPr>
          <p:cNvSpPr>
            <a:spLocks noGrp="1"/>
          </p:cNvSpPr>
          <p:nvPr>
            <p:ph type="dt" sz="half" idx="10"/>
          </p:nvPr>
        </p:nvSpPr>
        <p:spPr/>
        <p:txBody>
          <a:bodyPr/>
          <a:lstStyle/>
          <a:p>
            <a:fld id="{FE9849CD-7EFF-48FC-A46F-7FDBF0CA0499}" type="datetimeFigureOut">
              <a:rPr lang="en-GB" smtClean="0"/>
              <a:t>29/09/2020</a:t>
            </a:fld>
            <a:endParaRPr lang="en-GB"/>
          </a:p>
        </p:txBody>
      </p:sp>
      <p:sp>
        <p:nvSpPr>
          <p:cNvPr id="5" name="Footer Placeholder 4">
            <a:extLst>
              <a:ext uri="{FF2B5EF4-FFF2-40B4-BE49-F238E27FC236}">
                <a16:creationId xmlns:a16="http://schemas.microsoft.com/office/drawing/2014/main" id="{A021FD89-E5B0-472C-AC1B-B93037F799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666FF1-96AE-4140-A6D4-1F9B64605FB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98023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FB6E98-374C-4A8C-AE6A-F8427D6AFE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5669E3-E500-45B0-8223-75063115A2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D053A-C5DB-493B-8509-D77630EEB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849CD-7EFF-48FC-A46F-7FDBF0CA0499}" type="datetimeFigureOut">
              <a:rPr lang="en-GB" smtClean="0"/>
              <a:t>29/09/2020</a:t>
            </a:fld>
            <a:endParaRPr lang="en-GB"/>
          </a:p>
        </p:txBody>
      </p:sp>
      <p:sp>
        <p:nvSpPr>
          <p:cNvPr id="5" name="Footer Placeholder 4">
            <a:extLst>
              <a:ext uri="{FF2B5EF4-FFF2-40B4-BE49-F238E27FC236}">
                <a16:creationId xmlns:a16="http://schemas.microsoft.com/office/drawing/2014/main" id="{6D98AC35-14FC-45BF-AF77-28E24479D4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6E62BD-0789-48B9-84CC-19F0F70F0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625B93-AEF5-4DB7-B67E-3955F3F5907A}" type="slidenum">
              <a:rPr lang="en-GB" smtClean="0"/>
              <a:t>‹#›</a:t>
            </a:fld>
            <a:endParaRPr lang="en-GB"/>
          </a:p>
        </p:txBody>
      </p:sp>
    </p:spTree>
    <p:extLst>
      <p:ext uri="{BB962C8B-B14F-4D97-AF65-F5344CB8AC3E}">
        <p14:creationId xmlns:p14="http://schemas.microsoft.com/office/powerpoint/2010/main" val="268295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hyperlink" Target="https://www.youtube.com/watch?v=z9fgxzfbYMQ"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wmf"/><Relationship Id="rId7"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5.wmf"/><Relationship Id="rId5" Type="http://schemas.openxmlformats.org/officeDocument/2006/relationships/image" Target="../media/image14.wmf"/><Relationship Id="rId10" Type="http://schemas.openxmlformats.org/officeDocument/2006/relationships/image" Target="../media/image19.png"/><Relationship Id="rId4" Type="http://schemas.openxmlformats.org/officeDocument/2006/relationships/image" Target="../media/image13.wmf"/><Relationship Id="rId9" Type="http://schemas.openxmlformats.org/officeDocument/2006/relationships/image" Target="../media/image18.jpe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3.jpg"/><Relationship Id="rId4" Type="http://schemas.openxmlformats.org/officeDocument/2006/relationships/image" Target="../media/image22.gif"/></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google.co.uk/imgres?imgurl=http%3A%2F%2Fwww.clker.com%2Fcliparts%2Fx%2F1%2FC%2Fx%2F6%2Fm%2Fblue-pen-md.png&amp;imgrefurl=http%3A%2F%2Fwww.clker.com%2Fclipart-blue-pen.html&amp;docid=TJ1cZ5PJt-Q11M&amp;tbnid=kpCGcmDlLjZbMM%3A&amp;vet=10ahUKEwiZ-a6YjfniAhU3SRUIHWPOC_kQMwhkKAkwCQ..i&amp;w=258&amp;h=299&amp;safe=vss&amp;bih=651&amp;biw=1366&amp;q=blue%20pen%20cartoon&amp;ved=0ahUKEwiZ-a6YjfniAhU3SRUIHWPOC_kQMwhkKAkwCQ&amp;iact=mrc&amp;uact=8"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wmf"/><Relationship Id="rId12" Type="http://schemas.openxmlformats.org/officeDocument/2006/relationships/image" Target="../media/image38.wmf"/><Relationship Id="rId2" Type="http://schemas.openxmlformats.org/officeDocument/2006/relationships/image" Target="../media/image28.wmf"/><Relationship Id="rId1" Type="http://schemas.openxmlformats.org/officeDocument/2006/relationships/slideLayout" Target="../slideLayouts/slideLayout2.xml"/><Relationship Id="rId6" Type="http://schemas.openxmlformats.org/officeDocument/2006/relationships/image" Target="../media/image32.wmf"/><Relationship Id="rId11" Type="http://schemas.openxmlformats.org/officeDocument/2006/relationships/image" Target="../media/image37.wmf"/><Relationship Id="rId5" Type="http://schemas.openxmlformats.org/officeDocument/2006/relationships/image" Target="../media/image31.png"/><Relationship Id="rId10" Type="http://schemas.openxmlformats.org/officeDocument/2006/relationships/image" Target="../media/image36.wmf"/><Relationship Id="rId4" Type="http://schemas.openxmlformats.org/officeDocument/2006/relationships/image" Target="../media/image30.png"/><Relationship Id="rId9" Type="http://schemas.openxmlformats.org/officeDocument/2006/relationships/image" Target="../media/image35.wmf"/></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jQ2e0KH5WrI"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google.co.uk/imgres?imgurl=http%3A%2F%2Fwww.clker.com%2Fcliparts%2Fx%2F1%2FC%2Fx%2F6%2Fm%2Fblue-pen-md.png&amp;imgrefurl=http%3A%2F%2Fwww.clker.com%2Fclipart-blue-pen.html&amp;docid=TJ1cZ5PJt-Q11M&amp;tbnid=kpCGcmDlLjZbMM%3A&amp;vet=10ahUKEwiZ-a6YjfniAhU3SRUIHWPOC_kQMwhkKAkwCQ..i&amp;w=258&amp;h=299&amp;safe=vss&amp;bih=651&amp;biw=1366&amp;q=blue%20pen%20cartoon&amp;ved=0ahUKEwiZ-a6YjfniAhU3SRUIHWPOC_kQMwhkKAkwCQ&amp;iact=mrc&amp;uact=8" TargetMode="External"/><Relationship Id="rId1" Type="http://schemas.openxmlformats.org/officeDocument/2006/relationships/slideLayout" Target="../slideLayouts/slideLayout7.xml"/><Relationship Id="rId4" Type="http://schemas.openxmlformats.org/officeDocument/2006/relationships/image" Target="../media/image4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48EF-964E-4F75-A752-D38DC735188A}"/>
              </a:ext>
            </a:extLst>
          </p:cNvPr>
          <p:cNvSpPr>
            <a:spLocks noGrp="1"/>
          </p:cNvSpPr>
          <p:nvPr>
            <p:ph type="ctrTitle"/>
          </p:nvPr>
        </p:nvSpPr>
        <p:spPr/>
        <p:txBody>
          <a:bodyPr/>
          <a:lstStyle/>
          <a:p>
            <a:r>
              <a:rPr lang="en-GB" dirty="0"/>
              <a:t>Ethics and Values</a:t>
            </a:r>
          </a:p>
        </p:txBody>
      </p:sp>
      <p:sp>
        <p:nvSpPr>
          <p:cNvPr id="3" name="Subtitle 2">
            <a:extLst>
              <a:ext uri="{FF2B5EF4-FFF2-40B4-BE49-F238E27FC236}">
                <a16:creationId xmlns:a16="http://schemas.microsoft.com/office/drawing/2014/main" id="{2483A717-DEB9-4062-B89E-AAEE40CDF508}"/>
              </a:ext>
            </a:extLst>
          </p:cNvPr>
          <p:cNvSpPr>
            <a:spLocks noGrp="1"/>
          </p:cNvSpPr>
          <p:nvPr>
            <p:ph type="subTitle" idx="1"/>
          </p:nvPr>
        </p:nvSpPr>
        <p:spPr/>
        <p:txBody>
          <a:bodyPr/>
          <a:lstStyle/>
          <a:p>
            <a:r>
              <a:rPr lang="en-GB" dirty="0"/>
              <a:t>Year 7 </a:t>
            </a:r>
            <a:r>
              <a:rPr lang="en-GB"/>
              <a:t>Blended Booklet </a:t>
            </a:r>
            <a:r>
              <a:rPr lang="en-GB" dirty="0"/>
              <a:t>– </a:t>
            </a:r>
            <a:r>
              <a:rPr lang="en-GB"/>
              <a:t>Autumn 2</a:t>
            </a:r>
            <a:endParaRPr lang="en-GB" dirty="0"/>
          </a:p>
        </p:txBody>
      </p:sp>
    </p:spTree>
    <p:extLst>
      <p:ext uri="{BB962C8B-B14F-4D97-AF65-F5344CB8AC3E}">
        <p14:creationId xmlns:p14="http://schemas.microsoft.com/office/powerpoint/2010/main" val="1660381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3632762741"/>
              </p:ext>
            </p:extLst>
          </p:nvPr>
        </p:nvGraphicFramePr>
        <p:xfrm>
          <a:off x="470451" y="1354026"/>
          <a:ext cx="11463132" cy="5212080"/>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b="1" kern="1200" dirty="0">
                        <a:solidFill>
                          <a:schemeClr val="tx1"/>
                        </a:solidFill>
                        <a:effectLst/>
                        <a:latin typeface="+mn-lt"/>
                        <a:ea typeface="+mn-ea"/>
                        <a:cs typeface="+mn-cs"/>
                      </a:endParaRPr>
                    </a:p>
                    <a:p>
                      <a:r>
                        <a:rPr lang="en-GB" sz="1600" b="1" dirty="0"/>
                        <a:t>Who gets periods?</a:t>
                      </a:r>
                    </a:p>
                    <a:p>
                      <a:r>
                        <a:rPr lang="en-GB" sz="1600" b="1" dirty="0"/>
                        <a:t>Why should girls learn about periods?</a:t>
                      </a:r>
                    </a:p>
                    <a:p>
                      <a:r>
                        <a:rPr lang="en-GB" sz="1600" b="1" dirty="0"/>
                        <a:t>Why should boys learn about periods?</a:t>
                      </a:r>
                    </a:p>
                    <a:p>
                      <a:endParaRPr lang="en-GB" sz="1600" b="1" dirty="0"/>
                    </a:p>
                    <a:p>
                      <a:endParaRPr lang="en-GB" sz="1600" b="1" u="sng" dirty="0"/>
                    </a:p>
                  </a:txBody>
                  <a:tcPr/>
                </a:tc>
                <a:tc>
                  <a:txBody>
                    <a:bodyPr/>
                    <a:lstStyle/>
                    <a:p>
                      <a:r>
                        <a:rPr lang="en-GB" sz="1600" b="1" u="sng" dirty="0"/>
                        <a:t>Activation phase </a:t>
                      </a:r>
                    </a:p>
                    <a:p>
                      <a:pPr marL="457200" indent="-457200">
                        <a:buSzPct val="107000"/>
                        <a:buFont typeface="Wingdings" panose="05000000000000000000" pitchFamily="2" charset="2"/>
                        <a:buChar char="C"/>
                      </a:pPr>
                      <a:r>
                        <a:rPr lang="en-GB" sz="1600" b="1" u="sng" dirty="0"/>
                        <a:t>L/O </a:t>
                      </a:r>
                      <a:r>
                        <a:rPr lang="en-GB" sz="1600" b="1" dirty="0"/>
                        <a:t>I can describe what a period is</a:t>
                      </a:r>
                    </a:p>
                    <a:p>
                      <a:pPr marL="457200" indent="-457200">
                        <a:buSzPct val="107000"/>
                        <a:buFont typeface="Wingdings" panose="05000000000000000000" pitchFamily="2" charset="2"/>
                        <a:buChar char="C"/>
                      </a:pPr>
                      <a:r>
                        <a:rPr lang="en-GB" sz="1600" b="1" dirty="0"/>
                        <a:t>I can discuss what is involved in the menstrual cycle</a:t>
                      </a:r>
                    </a:p>
                    <a:p>
                      <a:pPr marL="457200" indent="-457200">
                        <a:buSzPct val="107000"/>
                        <a:buFont typeface="Wingdings" panose="05000000000000000000" pitchFamily="2" charset="2"/>
                        <a:buChar char="C"/>
                      </a:pPr>
                      <a:r>
                        <a:rPr lang="en-GB" sz="1600" b="1" dirty="0"/>
                        <a:t>I can explain the symptoms and what things to suggest to help these</a:t>
                      </a:r>
                    </a:p>
                    <a:p>
                      <a:pPr algn="ctr">
                        <a:defRPr/>
                      </a:pPr>
                      <a:r>
                        <a:rPr lang="en-GB" sz="1600" b="1" dirty="0">
                          <a:solidFill>
                            <a:srgbClr val="FF0000"/>
                          </a:solidFill>
                          <a:cs typeface="Arial" charset="0"/>
                        </a:rPr>
                        <a:t>What have this girl, teenager and the ladies </a:t>
                      </a:r>
                    </a:p>
                    <a:p>
                      <a:pPr algn="ctr">
                        <a:defRPr/>
                      </a:pPr>
                      <a:r>
                        <a:rPr lang="en-GB" sz="1600" b="1" dirty="0">
                          <a:solidFill>
                            <a:srgbClr val="FF0000"/>
                          </a:solidFill>
                          <a:cs typeface="Arial" charset="0"/>
                        </a:rPr>
                        <a:t>all got in common with one another?</a:t>
                      </a:r>
                    </a:p>
                    <a:p>
                      <a:endParaRPr lang="en-GB" sz="1600" b="1" u="sng" dirty="0"/>
                    </a:p>
                    <a:p>
                      <a:endParaRPr lang="en-GB" sz="1600" b="1" u="sng" dirty="0"/>
                    </a:p>
                    <a:p>
                      <a:endParaRPr lang="en-GB" sz="1600" b="1" u="sng" dirty="0"/>
                    </a:p>
                    <a:p>
                      <a:endParaRPr lang="en-GB" sz="1600" b="1" u="sng" dirty="0"/>
                    </a:p>
                    <a:p>
                      <a:endParaRPr lang="en-GB" sz="1600" b="1" u="sng" dirty="0"/>
                    </a:p>
                    <a:p>
                      <a:pPr>
                        <a:defRPr/>
                      </a:pPr>
                      <a:r>
                        <a:rPr lang="en-GB" sz="1600" dirty="0">
                          <a:cs typeface="Arial" charset="0"/>
                        </a:rPr>
                        <a:t>All of them currently have, have had, or will have periods at some time</a:t>
                      </a:r>
                    </a:p>
                    <a:p>
                      <a:pPr>
                        <a:defRPr/>
                      </a:pPr>
                      <a:r>
                        <a:rPr lang="en-GB" sz="1600" dirty="0">
                          <a:cs typeface="Arial" charset="0"/>
                        </a:rPr>
                        <a:t>For girls this is another time when they will notice changes and when we </a:t>
                      </a:r>
                      <a:r>
                        <a:rPr lang="en-GB" sz="1600" b="1" u="sng" dirty="0">
                          <a:cs typeface="Arial" charset="0"/>
                        </a:rPr>
                        <a:t>all</a:t>
                      </a:r>
                      <a:r>
                        <a:rPr lang="en-GB" sz="1600" dirty="0">
                          <a:cs typeface="Arial" charset="0"/>
                        </a:rPr>
                        <a:t> need to support one another </a:t>
                      </a:r>
                    </a:p>
                    <a:p>
                      <a:pPr>
                        <a:defRPr/>
                      </a:pPr>
                      <a:endParaRPr lang="en-GB" sz="1600" dirty="0">
                        <a:cs typeface="Arial" charset="0"/>
                      </a:endParaRPr>
                    </a:p>
                    <a:p>
                      <a:pPr>
                        <a:defRPr/>
                      </a:pPr>
                      <a:r>
                        <a:rPr lang="en-GB" sz="1600" dirty="0"/>
                        <a:t>But what is a period?</a:t>
                      </a:r>
                    </a:p>
                    <a:p>
                      <a:pPr>
                        <a:defRPr/>
                      </a:pPr>
                      <a:r>
                        <a:rPr lang="en-GB" sz="1600" dirty="0"/>
                        <a:t>A flow of blood and other material from the lining of the uterus, lasting for a few days and occurring in sexually mature women who are not pregnant at intervals of about one lunar month until the menopause.</a:t>
                      </a:r>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323439"/>
          </a:xfrm>
          <a:prstGeom prst="rect">
            <a:avLst/>
          </a:prstGeom>
        </p:spPr>
        <p:txBody>
          <a:bodyPr wrap="square">
            <a:spAutoFit/>
          </a:bodyPr>
          <a:lstStyle/>
          <a:p>
            <a:pPr algn="ctr"/>
            <a:r>
              <a:rPr lang="en-GB" sz="2000" b="1" u="sng" dirty="0"/>
              <a:t>Ethics and Values – Year 7</a:t>
            </a:r>
          </a:p>
          <a:p>
            <a:pPr algn="ctr"/>
            <a:r>
              <a:rPr lang="en-GB" sz="2000" b="1" u="sng" dirty="0"/>
              <a:t>Lesson 4: Periods</a:t>
            </a:r>
          </a:p>
          <a:p>
            <a:pPr algn="ctr"/>
            <a:r>
              <a:rPr lang="en-GB" sz="2000" dirty="0"/>
              <a:t>Learning intent: To understand periods and understand what the menstrual cycle involves </a:t>
            </a:r>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3897070" y="4991360"/>
            <a:ext cx="1296323" cy="102522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4" descr="\\NSP-NT01\FolderRedirection\nsp-zacharoula\Desktop\Lilets image\shutterstock_78013168.jpg">
            <a:extLst>
              <a:ext uri="{FF2B5EF4-FFF2-40B4-BE49-F238E27FC236}">
                <a16:creationId xmlns:a16="http://schemas.microsoft.com/office/drawing/2014/main" id="{C64A91E7-2B83-4C7C-9B42-3522B661310D}"/>
              </a:ext>
            </a:extLst>
          </p:cNvPr>
          <p:cNvPicPr>
            <a:picLocks noChangeAspect="1" noChangeArrowheads="1"/>
          </p:cNvPicPr>
          <p:nvPr/>
        </p:nvPicPr>
        <p:blipFill>
          <a:blip r:embed="rId3" cstate="email"/>
          <a:srcRect/>
          <a:stretch>
            <a:fillRect/>
          </a:stretch>
        </p:blipFill>
        <p:spPr bwMode="auto">
          <a:xfrm>
            <a:off x="6117383" y="3010328"/>
            <a:ext cx="806199" cy="1211189"/>
          </a:xfrm>
          <a:prstGeom prst="rect">
            <a:avLst/>
          </a:prstGeom>
          <a:ln>
            <a:noFill/>
          </a:ln>
          <a:effectLst>
            <a:softEdge rad="112500"/>
          </a:effectLst>
        </p:spPr>
      </p:pic>
      <p:pic>
        <p:nvPicPr>
          <p:cNvPr id="23" name="Picture 15" descr="\\NSP-NT01\FolderRedirection\nsp-zacharoula\Desktop\Lilets image\shutterstock_72974650.jpg">
            <a:extLst>
              <a:ext uri="{FF2B5EF4-FFF2-40B4-BE49-F238E27FC236}">
                <a16:creationId xmlns:a16="http://schemas.microsoft.com/office/drawing/2014/main" id="{BFD2BF8F-7F03-4AD5-B752-5416D84F4653}"/>
              </a:ext>
            </a:extLst>
          </p:cNvPr>
          <p:cNvPicPr>
            <a:picLocks noChangeAspect="1" noChangeArrowheads="1"/>
          </p:cNvPicPr>
          <p:nvPr/>
        </p:nvPicPr>
        <p:blipFill>
          <a:blip r:embed="rId4" cstate="email"/>
          <a:srcRect/>
          <a:stretch>
            <a:fillRect/>
          </a:stretch>
        </p:blipFill>
        <p:spPr bwMode="auto">
          <a:xfrm>
            <a:off x="6886093" y="3221132"/>
            <a:ext cx="1343409" cy="897005"/>
          </a:xfrm>
          <a:prstGeom prst="rect">
            <a:avLst/>
          </a:prstGeom>
          <a:ln>
            <a:noFill/>
          </a:ln>
          <a:effectLst>
            <a:softEdge rad="112500"/>
          </a:effectLst>
        </p:spPr>
      </p:pic>
      <p:pic>
        <p:nvPicPr>
          <p:cNvPr id="25" name="Picture 16" descr="\\NSP-NT01\FolderRedirection\nsp-zacharoula\Desktop\Lilets image\shutterstock_59831635.jpg">
            <a:extLst>
              <a:ext uri="{FF2B5EF4-FFF2-40B4-BE49-F238E27FC236}">
                <a16:creationId xmlns:a16="http://schemas.microsoft.com/office/drawing/2014/main" id="{B540AD30-773D-4C10-8FCF-37917F35FB42}"/>
              </a:ext>
            </a:extLst>
          </p:cNvPr>
          <p:cNvPicPr>
            <a:picLocks noChangeAspect="1" noChangeArrowheads="1"/>
          </p:cNvPicPr>
          <p:nvPr/>
        </p:nvPicPr>
        <p:blipFill>
          <a:blip r:embed="rId5" cstate="email"/>
          <a:srcRect/>
          <a:stretch>
            <a:fillRect/>
          </a:stretch>
        </p:blipFill>
        <p:spPr bwMode="auto">
          <a:xfrm>
            <a:off x="8998212" y="3167727"/>
            <a:ext cx="1429766" cy="1003814"/>
          </a:xfrm>
          <a:prstGeom prst="rect">
            <a:avLst/>
          </a:prstGeom>
          <a:ln>
            <a:noFill/>
          </a:ln>
          <a:effectLst>
            <a:softEdge rad="112500"/>
          </a:effectLst>
        </p:spPr>
      </p:pic>
      <p:pic>
        <p:nvPicPr>
          <p:cNvPr id="27" name="Picture 17" descr="\\NSP-NT01\FolderRedirection\nsp-zacharoula\Desktop\Lilets image\shutterstock_32013157.jpg">
            <a:extLst>
              <a:ext uri="{FF2B5EF4-FFF2-40B4-BE49-F238E27FC236}">
                <a16:creationId xmlns:a16="http://schemas.microsoft.com/office/drawing/2014/main" id="{49DF6186-22F6-4A0E-BA81-F3785C898BC8}"/>
              </a:ext>
            </a:extLst>
          </p:cNvPr>
          <p:cNvPicPr>
            <a:picLocks noChangeAspect="1" noChangeArrowheads="1"/>
          </p:cNvPicPr>
          <p:nvPr/>
        </p:nvPicPr>
        <p:blipFill>
          <a:blip r:embed="rId6" cstate="email"/>
          <a:srcRect/>
          <a:stretch>
            <a:fillRect/>
          </a:stretch>
        </p:blipFill>
        <p:spPr bwMode="auto">
          <a:xfrm>
            <a:off x="10420221" y="2803611"/>
            <a:ext cx="1521120" cy="1015664"/>
          </a:xfrm>
          <a:prstGeom prst="rect">
            <a:avLst/>
          </a:prstGeom>
          <a:ln>
            <a:noFill/>
          </a:ln>
          <a:effectLst>
            <a:softEdge rad="112500"/>
          </a:effectLst>
        </p:spPr>
      </p:pic>
    </p:spTree>
    <p:extLst>
      <p:ext uri="{BB962C8B-B14F-4D97-AF65-F5344CB8AC3E}">
        <p14:creationId xmlns:p14="http://schemas.microsoft.com/office/powerpoint/2010/main" val="327930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405033" y="518664"/>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11" name="Rectangle 10"/>
          <p:cNvSpPr/>
          <p:nvPr/>
        </p:nvSpPr>
        <p:spPr>
          <a:xfrm rot="21025432">
            <a:off x="2063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678432" y="4540924"/>
            <a:ext cx="2000615" cy="2317076"/>
          </a:xfrm>
          <a:prstGeom prst="rect">
            <a:avLst/>
          </a:prstGeom>
        </p:spPr>
      </p:pic>
      <p:sp>
        <p:nvSpPr>
          <p:cNvPr id="5" name="Rounded Rectangular Callout 4"/>
          <p:cNvSpPr/>
          <p:nvPr/>
        </p:nvSpPr>
        <p:spPr>
          <a:xfrm>
            <a:off x="3945089" y="5065488"/>
            <a:ext cx="2416955" cy="958942"/>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ln>
                  <a:solidFill>
                    <a:sysClr val="windowText" lastClr="000000"/>
                  </a:solidFill>
                </a:ln>
                <a:solidFill>
                  <a:schemeClr val="accent6">
                    <a:lumMod val="75000"/>
                  </a:schemeClr>
                </a:solidFill>
                <a:hlinkClick r:id="rId4"/>
              </a:rPr>
              <a:t>https://www.youtube.com/watch?v=z9fgxzfbYMQ</a:t>
            </a:r>
            <a:endParaRPr lang="en-GB" b="1">
              <a:ln>
                <a:solidFill>
                  <a:sysClr val="windowText" lastClr="000000"/>
                </a:solidFill>
              </a:ln>
              <a:solidFill>
                <a:schemeClr val="accent6">
                  <a:lumMod val="75000"/>
                </a:schemeClr>
              </a:solidFill>
            </a:endParaRPr>
          </a:p>
        </p:txBody>
      </p:sp>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pic>
        <p:nvPicPr>
          <p:cNvPr id="10" name="Picture 6" descr="S:\CLIENTS\LIL-LETS 2011\Design\Resources\01_extra Lil-lets images\01_extra Lil-lets images\REPRODUCTIVE-SYSTEM.png">
            <a:extLst>
              <a:ext uri="{FF2B5EF4-FFF2-40B4-BE49-F238E27FC236}">
                <a16:creationId xmlns:a16="http://schemas.microsoft.com/office/drawing/2014/main" id="{29BD339C-2D70-4E93-9FAE-9F8AEC8B53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8086" y="2447805"/>
            <a:ext cx="5327650" cy="4186237"/>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09BB94B-5522-47EE-9DB8-E8F22C24A324}"/>
              </a:ext>
            </a:extLst>
          </p:cNvPr>
          <p:cNvSpPr txBox="1">
            <a:spLocks noChangeArrowheads="1"/>
          </p:cNvSpPr>
          <p:nvPr/>
        </p:nvSpPr>
        <p:spPr bwMode="auto">
          <a:xfrm>
            <a:off x="184767" y="2253234"/>
            <a:ext cx="5877530" cy="2585323"/>
          </a:xfrm>
          <a:prstGeom prst="rect">
            <a:avLst/>
          </a:prstGeom>
          <a:noFill/>
          <a:ln w="9525">
            <a:noFill/>
            <a:miter lim="800000"/>
            <a:headEnd/>
            <a:tailEnd/>
          </a:ln>
        </p:spPr>
        <p:txBody>
          <a:bodyPr wrap="square">
            <a:spAutoFit/>
          </a:bodyPr>
          <a:lstStyle/>
          <a:p>
            <a:pPr marL="273050" indent="-185738">
              <a:buFont typeface="Wingdings" pitchFamily="2" charset="2"/>
              <a:buChar char="§"/>
              <a:defRPr/>
            </a:pPr>
            <a:r>
              <a:rPr lang="en-GB">
                <a:latin typeface="+mn-lt"/>
                <a:cs typeface="Arial" charset="0"/>
              </a:rPr>
              <a:t> Starting at different ages – you will start when </a:t>
            </a:r>
            <a:r>
              <a:rPr lang="en-GB" b="1">
                <a:latin typeface="+mn-lt"/>
                <a:cs typeface="Arial" charset="0"/>
              </a:rPr>
              <a:t>your </a:t>
            </a:r>
            <a:r>
              <a:rPr lang="en-GB">
                <a:latin typeface="+mn-lt"/>
                <a:cs typeface="Arial" charset="0"/>
              </a:rPr>
              <a:t>body is ready, there is no right or wrong time for your period to start. </a:t>
            </a:r>
          </a:p>
          <a:p>
            <a:pPr marL="87313">
              <a:defRPr/>
            </a:pPr>
            <a:endParaRPr lang="en-GB">
              <a:latin typeface="+mn-lt"/>
              <a:cs typeface="Arial" charset="0"/>
            </a:endParaRPr>
          </a:p>
          <a:p>
            <a:pPr marL="273050" indent="-185738">
              <a:buFont typeface="Wingdings" pitchFamily="2" charset="2"/>
              <a:buChar char="§"/>
              <a:defRPr/>
            </a:pPr>
            <a:r>
              <a:rPr lang="en-GB">
                <a:latin typeface="+mn-lt"/>
                <a:cs typeface="Arial" charset="0"/>
              </a:rPr>
              <a:t> Period flow can be heavy, medium or light and the flow changes from the beginning to the end of the period.</a:t>
            </a:r>
          </a:p>
          <a:p>
            <a:pPr marL="87313">
              <a:buFont typeface="Wingdings" pitchFamily="2" charset="2"/>
              <a:buChar char="§"/>
              <a:defRPr/>
            </a:pPr>
            <a:endParaRPr lang="en-GB">
              <a:latin typeface="+mn-lt"/>
              <a:cs typeface="Arial" charset="0"/>
            </a:endParaRPr>
          </a:p>
          <a:p>
            <a:pPr marL="273050" indent="-185738">
              <a:buFont typeface="Wingdings" pitchFamily="2" charset="2"/>
              <a:buChar char="§"/>
              <a:defRPr/>
            </a:pPr>
            <a:r>
              <a:rPr lang="en-GB">
                <a:latin typeface="+mn-lt"/>
                <a:cs typeface="Arial" charset="0"/>
              </a:rPr>
              <a:t> Some periods may only last a few days, others longer. They usually last between 3-7 days.</a:t>
            </a:r>
          </a:p>
        </p:txBody>
      </p:sp>
      <p:sp>
        <p:nvSpPr>
          <p:cNvPr id="17" name="Rectangle 16">
            <a:extLst>
              <a:ext uri="{FF2B5EF4-FFF2-40B4-BE49-F238E27FC236}">
                <a16:creationId xmlns:a16="http://schemas.microsoft.com/office/drawing/2014/main" id="{0EE4EA65-6A16-4DC5-98DD-6F58A7A706B1}"/>
              </a:ext>
            </a:extLst>
          </p:cNvPr>
          <p:cNvSpPr/>
          <p:nvPr/>
        </p:nvSpPr>
        <p:spPr>
          <a:xfrm>
            <a:off x="261302" y="1606903"/>
            <a:ext cx="6125780" cy="646331"/>
          </a:xfrm>
          <a:prstGeom prst="rect">
            <a:avLst/>
          </a:prstGeom>
        </p:spPr>
        <p:txBody>
          <a:bodyPr wrap="square">
            <a:spAutoFit/>
          </a:bodyPr>
          <a:lstStyle/>
          <a:p>
            <a:pPr>
              <a:defRPr/>
            </a:pPr>
            <a:r>
              <a:rPr lang="en-GB" b="1">
                <a:latin typeface="+mj-lt"/>
                <a:cs typeface="Arial" charset="0"/>
              </a:rPr>
              <a:t>Although all women and girls have periods they can be </a:t>
            </a:r>
            <a:r>
              <a:rPr lang="en-GB" b="1" u="sng">
                <a:latin typeface="+mj-lt"/>
                <a:cs typeface="Arial" charset="0"/>
              </a:rPr>
              <a:t>different</a:t>
            </a:r>
            <a:r>
              <a:rPr lang="en-GB" b="1">
                <a:latin typeface="+mj-lt"/>
                <a:cs typeface="Arial" charset="0"/>
              </a:rPr>
              <a:t> for everyone! </a:t>
            </a:r>
            <a:r>
              <a:rPr lang="en-GB">
                <a:cs typeface="Arial" charset="0"/>
              </a:rPr>
              <a:t>Differences include: </a:t>
            </a:r>
            <a:r>
              <a:rPr lang="en-GB">
                <a:latin typeface="Arial" charset="0"/>
                <a:cs typeface="Arial" charset="0"/>
              </a:rPr>
              <a:t> </a:t>
            </a:r>
          </a:p>
        </p:txBody>
      </p:sp>
      <p:pic>
        <p:nvPicPr>
          <p:cNvPr id="18" name="Picture 13" descr="S:\CLIENTS\LIL-LETS 2011\Creative Assets\shutterstock_13950595.jpg">
            <a:extLst>
              <a:ext uri="{FF2B5EF4-FFF2-40B4-BE49-F238E27FC236}">
                <a16:creationId xmlns:a16="http://schemas.microsoft.com/office/drawing/2014/main" id="{266811F5-DBFA-4948-B88D-AA9E771E94DE}"/>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72571" y="1275341"/>
            <a:ext cx="1044834" cy="1309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2" descr="S:\CLIENTS\LIL-LETS 2011\Creative Assets\shutterstock_71801698.jpg">
            <a:extLst>
              <a:ext uri="{FF2B5EF4-FFF2-40B4-BE49-F238E27FC236}">
                <a16:creationId xmlns:a16="http://schemas.microsoft.com/office/drawing/2014/main" id="{977FF12B-8F2C-466C-9B9A-8F7F245DF838}"/>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397" y="4605794"/>
            <a:ext cx="1692275"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641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192344" y="166663"/>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pic>
        <p:nvPicPr>
          <p:cNvPr id="16" name="Picture 5" descr="MenstruationSteps">
            <a:extLst>
              <a:ext uri="{FF2B5EF4-FFF2-40B4-BE49-F238E27FC236}">
                <a16:creationId xmlns:a16="http://schemas.microsoft.com/office/drawing/2014/main" id="{BD29F1A9-B136-412F-BC4B-DB7CF04179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4088" y="1859160"/>
            <a:ext cx="6264542" cy="4730739"/>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0" name="Rectangle 14">
            <a:extLst>
              <a:ext uri="{FF2B5EF4-FFF2-40B4-BE49-F238E27FC236}">
                <a16:creationId xmlns:a16="http://schemas.microsoft.com/office/drawing/2014/main" id="{BFA40434-2A5F-4D09-AF25-E30E086D7F67}"/>
              </a:ext>
            </a:extLst>
          </p:cNvPr>
          <p:cNvSpPr txBox="1">
            <a:spLocks noChangeArrowheads="1"/>
          </p:cNvSpPr>
          <p:nvPr/>
        </p:nvSpPr>
        <p:spPr>
          <a:xfrm>
            <a:off x="413370" y="1848036"/>
            <a:ext cx="4974338" cy="4741863"/>
          </a:xfrm>
          <a:prstGeom prst="rect">
            <a:avLst/>
          </a:prstGeom>
          <a:ln w="38100">
            <a:solidFill>
              <a:schemeClr val="tx1"/>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endParaRPr lang="en-GB" altLang="en-US" sz="1800">
              <a:latin typeface="Comic Sans MS" panose="030F0702030302020204" pitchFamily="66" charset="0"/>
            </a:endParaRPr>
          </a:p>
          <a:p>
            <a:pPr>
              <a:lnSpc>
                <a:spcPct val="160000"/>
              </a:lnSpc>
            </a:pPr>
            <a:r>
              <a:rPr lang="en-GB" altLang="en-US" sz="2900" b="1" u="sng">
                <a:solidFill>
                  <a:srgbClr val="931638"/>
                </a:solidFill>
              </a:rPr>
              <a:t>Days 1-7</a:t>
            </a:r>
            <a:r>
              <a:rPr lang="en-GB" altLang="en-US" sz="2900"/>
              <a:t> are the beginning of the cycle when the lining of the womb comes away </a:t>
            </a:r>
            <a:r>
              <a:rPr lang="en-GB" altLang="en-US" sz="2900">
                <a:solidFill>
                  <a:srgbClr val="931638"/>
                </a:solidFill>
              </a:rPr>
              <a:t>(Period).</a:t>
            </a:r>
          </a:p>
          <a:p>
            <a:pPr>
              <a:lnSpc>
                <a:spcPct val="160000"/>
              </a:lnSpc>
            </a:pPr>
            <a:r>
              <a:rPr lang="en-GB" altLang="en-US" sz="2900" b="1" u="sng">
                <a:solidFill>
                  <a:srgbClr val="931638"/>
                </a:solidFill>
              </a:rPr>
              <a:t>Days 7-14</a:t>
            </a:r>
            <a:r>
              <a:rPr lang="en-GB" altLang="en-US" sz="2900"/>
              <a:t> are when the egg is being produced within the ovary. It is then released into the fallopian tube to make its way down to the womb to wait to be fertilised.</a:t>
            </a:r>
          </a:p>
          <a:p>
            <a:pPr>
              <a:lnSpc>
                <a:spcPct val="160000"/>
              </a:lnSpc>
            </a:pPr>
            <a:r>
              <a:rPr lang="en-GB" altLang="en-US" sz="2900" b="1" u="sng">
                <a:solidFill>
                  <a:srgbClr val="931638"/>
                </a:solidFill>
              </a:rPr>
              <a:t>Days 14-28</a:t>
            </a:r>
            <a:r>
              <a:rPr lang="en-GB" altLang="en-US" sz="2900"/>
              <a:t> are when the lining of the womb becomes thicker in blood supply.</a:t>
            </a:r>
          </a:p>
          <a:p>
            <a:pPr>
              <a:lnSpc>
                <a:spcPct val="160000"/>
              </a:lnSpc>
              <a:buFontTx/>
              <a:buNone/>
            </a:pPr>
            <a:endParaRPr lang="en-GB" altLang="en-US" sz="2900"/>
          </a:p>
          <a:p>
            <a:pPr algn="ctr">
              <a:lnSpc>
                <a:spcPct val="160000"/>
              </a:lnSpc>
              <a:buFontTx/>
              <a:buNone/>
            </a:pPr>
            <a:r>
              <a:rPr lang="en-GB" altLang="en-US" sz="2900"/>
              <a:t>If the egg is not fertilised by the sperm then the cycle starts all over again.  </a:t>
            </a:r>
          </a:p>
          <a:p>
            <a:pPr>
              <a:lnSpc>
                <a:spcPct val="80000"/>
              </a:lnSpc>
              <a:buFontTx/>
              <a:buNone/>
            </a:pPr>
            <a:endParaRPr lang="en-GB" altLang="en-US" sz="1400"/>
          </a:p>
        </p:txBody>
      </p:sp>
    </p:spTree>
    <p:extLst>
      <p:ext uri="{BB962C8B-B14F-4D97-AF65-F5344CB8AC3E}">
        <p14:creationId xmlns:p14="http://schemas.microsoft.com/office/powerpoint/2010/main" val="3063989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854700" y="5917923"/>
            <a:ext cx="8201740" cy="830997"/>
          </a:xfrm>
          <a:prstGeom prst="rect">
            <a:avLst/>
          </a:prstGeom>
          <a:noFill/>
        </p:spPr>
        <p:txBody>
          <a:bodyPr wrap="square" rtlCol="0">
            <a:spAutoFit/>
          </a:bodyPr>
          <a:lstStyle/>
          <a:p>
            <a:r>
              <a:rPr lang="en-GB" sz="2400" b="1">
                <a:solidFill>
                  <a:schemeClr val="bg1"/>
                </a:solidFill>
              </a:rPr>
              <a:t>The lower your score the more positive your self esteem is. </a:t>
            </a:r>
          </a:p>
          <a:p>
            <a:r>
              <a:rPr lang="en-GB" sz="2400" b="1">
                <a:solidFill>
                  <a:schemeClr val="bg1"/>
                </a:solidFill>
              </a:rPr>
              <a:t>A score of 30 or more would suggest you have low self esteem</a:t>
            </a:r>
          </a:p>
        </p:txBody>
      </p:sp>
      <p:sp>
        <p:nvSpPr>
          <p:cNvPr id="8" name="Content Placeholder 2">
            <a:extLst>
              <a:ext uri="{FF2B5EF4-FFF2-40B4-BE49-F238E27FC236}">
                <a16:creationId xmlns:a16="http://schemas.microsoft.com/office/drawing/2014/main" id="{FB2295A5-0C35-40E4-9B5F-6424E19901F8}"/>
              </a:ext>
            </a:extLst>
          </p:cNvPr>
          <p:cNvSpPr>
            <a:spLocks noGrp="1"/>
          </p:cNvSpPr>
          <p:nvPr>
            <p:ph idx="1"/>
          </p:nvPr>
        </p:nvSpPr>
        <p:spPr>
          <a:xfrm>
            <a:off x="282356" y="2830654"/>
            <a:ext cx="5813645" cy="3767914"/>
          </a:xfrm>
          <a:solidFill>
            <a:schemeClr val="bg1"/>
          </a:solidFill>
          <a:ln w="57150">
            <a:solidFill>
              <a:srgbClr val="0070C0"/>
            </a:solidFill>
          </a:ln>
        </p:spPr>
        <p:txBody>
          <a:bodyPr numCol="1">
            <a:normAutofit/>
          </a:bodyPr>
          <a:lstStyle/>
          <a:p>
            <a:pPr marL="0" indent="0">
              <a:buNone/>
            </a:pPr>
            <a:r>
              <a:rPr lang="en-GB" sz="1800" b="1" dirty="0">
                <a:ln>
                  <a:solidFill>
                    <a:schemeClr val="tx1"/>
                  </a:solidFill>
                </a:ln>
                <a:solidFill>
                  <a:srgbClr val="0070C0"/>
                </a:solidFill>
              </a:rPr>
              <a:t>DISCUSS: What symptoms do you think girls go through when they have a period?</a:t>
            </a:r>
          </a:p>
          <a:p>
            <a:r>
              <a:rPr lang="en-GB" altLang="en-US" sz="1600" dirty="0">
                <a:latin typeface="Comic Sans MS" panose="030F0702030302020204" pitchFamily="66" charset="0"/>
              </a:rPr>
              <a:t>Tender breasts</a:t>
            </a:r>
          </a:p>
          <a:p>
            <a:r>
              <a:rPr lang="en-GB" altLang="en-US" sz="1600" dirty="0">
                <a:latin typeface="Comic Sans MS" panose="030F0702030302020204" pitchFamily="66" charset="0"/>
              </a:rPr>
              <a:t>Headaches</a:t>
            </a:r>
          </a:p>
          <a:p>
            <a:r>
              <a:rPr lang="en-GB" altLang="en-US" sz="1600" dirty="0">
                <a:latin typeface="Comic Sans MS" panose="030F0702030302020204" pitchFamily="66" charset="0"/>
              </a:rPr>
              <a:t>Mood swings</a:t>
            </a:r>
          </a:p>
          <a:p>
            <a:r>
              <a:rPr lang="en-GB" altLang="en-US" sz="1600" dirty="0">
                <a:latin typeface="Comic Sans MS" panose="030F0702030302020204" pitchFamily="66" charset="0"/>
              </a:rPr>
              <a:t>Stomach cramps</a:t>
            </a:r>
          </a:p>
          <a:p>
            <a:r>
              <a:rPr lang="en-GB" altLang="en-US" sz="1600" dirty="0">
                <a:latin typeface="Comic Sans MS" panose="030F0702030302020204" pitchFamily="66" charset="0"/>
              </a:rPr>
              <a:t>Tiredness</a:t>
            </a:r>
          </a:p>
          <a:p>
            <a:r>
              <a:rPr lang="en-GB" altLang="en-US" sz="1600" dirty="0">
                <a:latin typeface="Comic Sans MS" panose="030F0702030302020204" pitchFamily="66" charset="0"/>
              </a:rPr>
              <a:t>Spots</a:t>
            </a:r>
          </a:p>
          <a:p>
            <a:r>
              <a:rPr lang="en-GB" altLang="en-US" sz="1600" dirty="0">
                <a:latin typeface="Comic Sans MS" panose="030F0702030302020204" pitchFamily="66" charset="0"/>
              </a:rPr>
              <a:t>Food cravings</a:t>
            </a:r>
          </a:p>
          <a:p>
            <a:r>
              <a:rPr lang="en-GB" altLang="en-US" sz="1600" dirty="0">
                <a:latin typeface="Comic Sans MS" panose="030F0702030302020204" pitchFamily="66" charset="0"/>
              </a:rPr>
              <a:t>Difficulty concentrating</a:t>
            </a:r>
          </a:p>
          <a:p>
            <a:pPr marL="0" indent="0" algn="ctr">
              <a:buNone/>
            </a:pPr>
            <a:endParaRPr lang="en-GB" sz="2400" b="1" dirty="0">
              <a:ln>
                <a:solidFill>
                  <a:schemeClr val="tx1"/>
                </a:solidFill>
              </a:ln>
              <a:solidFill>
                <a:srgbClr val="0070C0"/>
              </a:solidFill>
            </a:endParaRPr>
          </a:p>
          <a:p>
            <a:pPr marL="0" indent="0">
              <a:buNone/>
            </a:pPr>
            <a:endParaRPr lang="en-GB" sz="1600" b="1" dirty="0">
              <a:ln>
                <a:solidFill>
                  <a:schemeClr val="tx1"/>
                </a:solidFill>
              </a:ln>
              <a:solidFill>
                <a:srgbClr val="0070C0"/>
              </a:solidFill>
            </a:endParaRPr>
          </a:p>
        </p:txBody>
      </p:sp>
      <p:pic>
        <p:nvPicPr>
          <p:cNvPr id="16" name="Picture 5" descr="MCj04244800000[1]">
            <a:extLst>
              <a:ext uri="{FF2B5EF4-FFF2-40B4-BE49-F238E27FC236}">
                <a16:creationId xmlns:a16="http://schemas.microsoft.com/office/drawing/2014/main" id="{53903005-F1B5-4A29-BA66-A02CE311A5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6794" y="4872399"/>
            <a:ext cx="1481406" cy="156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ontent Placeholder 2">
            <a:extLst>
              <a:ext uri="{FF2B5EF4-FFF2-40B4-BE49-F238E27FC236}">
                <a16:creationId xmlns:a16="http://schemas.microsoft.com/office/drawing/2014/main" id="{EDC403EB-DEFD-4C8F-94AD-58DAB97F1DC8}"/>
              </a:ext>
            </a:extLst>
          </p:cNvPr>
          <p:cNvSpPr txBox="1">
            <a:spLocks/>
          </p:cNvSpPr>
          <p:nvPr/>
        </p:nvSpPr>
        <p:spPr>
          <a:xfrm>
            <a:off x="6255378" y="2830654"/>
            <a:ext cx="5654266" cy="3767914"/>
          </a:xfrm>
          <a:prstGeom prst="rect">
            <a:avLst/>
          </a:prstGeom>
          <a:solidFill>
            <a:schemeClr val="bg1"/>
          </a:solidFill>
          <a:ln w="57150">
            <a:solidFill>
              <a:srgbClr val="0070C0"/>
            </a:solidFill>
          </a:ln>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ln>
                  <a:solidFill>
                    <a:schemeClr val="tx1"/>
                  </a:solidFill>
                </a:ln>
                <a:solidFill>
                  <a:srgbClr val="0070C0"/>
                </a:solidFill>
              </a:rPr>
              <a:t>DISCUSS: How you can relieve these symptoms?</a:t>
            </a:r>
          </a:p>
          <a:p>
            <a:pPr algn="ctr">
              <a:buFontTx/>
              <a:buChar char="-"/>
            </a:pPr>
            <a:endParaRPr lang="en-US" altLang="en-US" sz="1600" dirty="0">
              <a:latin typeface="Comic Sans MS" panose="030F0702030302020204" pitchFamily="66" charset="0"/>
            </a:endParaRPr>
          </a:p>
          <a:p>
            <a:r>
              <a:rPr lang="en-GB" altLang="en-US" sz="1600" dirty="0">
                <a:latin typeface="Comic Sans MS" panose="030F0702030302020204" pitchFamily="66" charset="0"/>
              </a:rPr>
              <a:t>Have a warm bath</a:t>
            </a:r>
          </a:p>
          <a:p>
            <a:r>
              <a:rPr lang="en-GB" altLang="en-US" sz="1600" dirty="0">
                <a:latin typeface="Comic Sans MS" panose="030F0702030302020204" pitchFamily="66" charset="0"/>
              </a:rPr>
              <a:t>Massage your stomach</a:t>
            </a:r>
          </a:p>
          <a:p>
            <a:r>
              <a:rPr lang="en-GB" altLang="en-US" sz="1600" dirty="0">
                <a:latin typeface="Comic Sans MS" panose="030F0702030302020204" pitchFamily="66" charset="0"/>
              </a:rPr>
              <a:t>Have a nice warm drink</a:t>
            </a:r>
          </a:p>
          <a:p>
            <a:r>
              <a:rPr lang="en-GB" altLang="en-US" sz="1600" dirty="0">
                <a:latin typeface="Comic Sans MS" panose="030F0702030302020204" pitchFamily="66" charset="0"/>
              </a:rPr>
              <a:t>Use a hot water bottle or use a heat pad.</a:t>
            </a:r>
          </a:p>
          <a:p>
            <a:r>
              <a:rPr lang="en-GB" altLang="en-US" sz="1600" dirty="0">
                <a:latin typeface="Comic Sans MS" panose="030F0702030302020204" pitchFamily="66" charset="0"/>
              </a:rPr>
              <a:t>Eat a well balanced diet.</a:t>
            </a:r>
          </a:p>
          <a:p>
            <a:r>
              <a:rPr lang="en-GB" altLang="en-US" sz="1600" dirty="0">
                <a:latin typeface="Comic Sans MS" panose="030F0702030302020204" pitchFamily="66" charset="0"/>
              </a:rPr>
              <a:t>Exercise</a:t>
            </a:r>
          </a:p>
          <a:p>
            <a:pPr marL="0" indent="0" algn="ctr">
              <a:buFont typeface="Arial" panose="020B0604020202020204" pitchFamily="34" charset="0"/>
              <a:buNone/>
            </a:pPr>
            <a:endParaRPr lang="en-GB" sz="2400" b="1" dirty="0">
              <a:ln>
                <a:solidFill>
                  <a:schemeClr val="tx1"/>
                </a:solidFill>
              </a:ln>
              <a:solidFill>
                <a:srgbClr val="0070C0"/>
              </a:solidFill>
            </a:endParaRPr>
          </a:p>
          <a:p>
            <a:pPr marL="0" indent="0">
              <a:buFont typeface="Arial" panose="020B0604020202020204" pitchFamily="34" charset="0"/>
              <a:buNone/>
            </a:pPr>
            <a:endParaRPr lang="en-GB" sz="1600" b="1" dirty="0">
              <a:ln>
                <a:solidFill>
                  <a:schemeClr val="tx1"/>
                </a:solidFill>
              </a:ln>
              <a:solidFill>
                <a:srgbClr val="0070C0"/>
              </a:solidFill>
            </a:endParaRPr>
          </a:p>
        </p:txBody>
      </p:sp>
      <p:pic>
        <p:nvPicPr>
          <p:cNvPr id="18" name="Picture 4" descr="MCj04126340000[1]">
            <a:extLst>
              <a:ext uri="{FF2B5EF4-FFF2-40B4-BE49-F238E27FC236}">
                <a16:creationId xmlns:a16="http://schemas.microsoft.com/office/drawing/2014/main" id="{B709BDFE-76CA-4967-A95D-4EB7422CDC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39596" y="5102928"/>
            <a:ext cx="2389188"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7" descr="MCj02933000000[1]">
            <a:extLst>
              <a:ext uri="{FF2B5EF4-FFF2-40B4-BE49-F238E27FC236}">
                <a16:creationId xmlns:a16="http://schemas.microsoft.com/office/drawing/2014/main" id="{4E21E4EA-C2F1-40D8-9925-2EB0C8D3E50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47389" y="3174302"/>
            <a:ext cx="636863" cy="1312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5" descr="MCj02507590000[1]">
            <a:extLst>
              <a:ext uri="{FF2B5EF4-FFF2-40B4-BE49-F238E27FC236}">
                <a16:creationId xmlns:a16="http://schemas.microsoft.com/office/drawing/2014/main" id="{3C24524F-202A-48EE-B7F2-D2789D08F98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84252" y="5786346"/>
            <a:ext cx="663912" cy="973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10">
            <a:extLst>
              <a:ext uri="{FF2B5EF4-FFF2-40B4-BE49-F238E27FC236}">
                <a16:creationId xmlns:a16="http://schemas.microsoft.com/office/drawing/2014/main" id="{67C86C9E-D29B-4AA2-B16D-11C8B185944C}"/>
              </a:ext>
            </a:extLst>
          </p:cNvPr>
          <p:cNvSpPr>
            <a:spLocks noChangeArrowheads="1"/>
          </p:cNvSpPr>
          <p:nvPr/>
        </p:nvSpPr>
        <p:spPr bwMode="auto">
          <a:xfrm rot="20935292">
            <a:off x="9354558" y="500474"/>
            <a:ext cx="23066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sz="2800">
                <a:solidFill>
                  <a:srgbClr val="FF0000"/>
                </a:solidFill>
              </a:rPr>
              <a:t>Tampons</a:t>
            </a:r>
          </a:p>
        </p:txBody>
      </p:sp>
      <p:pic>
        <p:nvPicPr>
          <p:cNvPr id="28" name="Picture 13" descr="S:\CLIENTS\LIL-LETS 2011\Creative Assets\Assets\Product pics\applicator.jpg">
            <a:extLst>
              <a:ext uri="{FF2B5EF4-FFF2-40B4-BE49-F238E27FC236}">
                <a16:creationId xmlns:a16="http://schemas.microsoft.com/office/drawing/2014/main" id="{AD62C211-1A3A-41CD-AD9A-7EE699A4976A}"/>
              </a:ext>
            </a:extLst>
          </p:cNvPr>
          <p:cNvPicPr>
            <a:picLocks noChangeAspect="1" noChangeArrowheads="1"/>
          </p:cNvPicPr>
          <p:nvPr/>
        </p:nvPicPr>
        <p:blipFill>
          <a:blip r:embed="rId7">
            <a:clrChange>
              <a:clrFrom>
                <a:srgbClr val="FFFFFF"/>
              </a:clrFrom>
              <a:clrTo>
                <a:srgbClr val="FFFFFF">
                  <a:alpha val="0"/>
                </a:srgbClr>
              </a:clrTo>
            </a:clrChange>
            <a:lum contrast="20000"/>
            <a:extLst>
              <a:ext uri="{28A0092B-C50C-407E-A947-70E740481C1C}">
                <a14:useLocalDpi xmlns:a14="http://schemas.microsoft.com/office/drawing/2010/main" val="0"/>
              </a:ext>
            </a:extLst>
          </a:blip>
          <a:srcRect/>
          <a:stretch>
            <a:fillRect/>
          </a:stretch>
        </p:blipFill>
        <p:spPr bwMode="auto">
          <a:xfrm>
            <a:off x="9038645" y="-148814"/>
            <a:ext cx="306070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6" descr="S:\CLIENTS\LIL-LETS 2011\Creative Assets\Assets\Product pics\tampon_no applicator.jpg">
            <a:extLst>
              <a:ext uri="{FF2B5EF4-FFF2-40B4-BE49-F238E27FC236}">
                <a16:creationId xmlns:a16="http://schemas.microsoft.com/office/drawing/2014/main" id="{A2BDC81D-1184-424A-8E17-C8162A232A62}"/>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38645" y="-498336"/>
            <a:ext cx="3060700" cy="360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7" descr="\\NSP-NT01\FolderRedirection\nsp-zacharoula\Desktop\Lilets image\pantyliner.JPG">
            <a:extLst>
              <a:ext uri="{FF2B5EF4-FFF2-40B4-BE49-F238E27FC236}">
                <a16:creationId xmlns:a16="http://schemas.microsoft.com/office/drawing/2014/main" id="{07B80ECA-6E62-42C2-8FFA-9AA3041E1BF7}"/>
              </a:ext>
            </a:extLst>
          </p:cNvPr>
          <p:cNvPicPr>
            <a:picLocks noChangeAspect="1" noChangeArrowheads="1"/>
          </p:cNvPicPr>
          <p:nvPr/>
        </p:nvPicPr>
        <p:blipFill>
          <a:blip r:embed="rId9" cstate="email"/>
          <a:srcRect b="26560"/>
          <a:stretch>
            <a:fillRect/>
          </a:stretch>
        </p:blipFill>
        <p:spPr bwMode="auto">
          <a:xfrm>
            <a:off x="4034052" y="473597"/>
            <a:ext cx="1944588" cy="1393763"/>
          </a:xfrm>
          <a:prstGeom prst="rect">
            <a:avLst/>
          </a:prstGeom>
          <a:ln>
            <a:noFill/>
          </a:ln>
          <a:effectLst>
            <a:softEdge rad="112500"/>
          </a:effectLst>
        </p:spPr>
      </p:pic>
      <p:sp>
        <p:nvSpPr>
          <p:cNvPr id="31" name="TextBox 8">
            <a:extLst>
              <a:ext uri="{FF2B5EF4-FFF2-40B4-BE49-F238E27FC236}">
                <a16:creationId xmlns:a16="http://schemas.microsoft.com/office/drawing/2014/main" id="{20CC7F15-6485-46D5-8DA9-917D15624B34}"/>
              </a:ext>
            </a:extLst>
          </p:cNvPr>
          <p:cNvSpPr txBox="1">
            <a:spLocks noChangeArrowheads="1"/>
          </p:cNvSpPr>
          <p:nvPr/>
        </p:nvSpPr>
        <p:spPr bwMode="auto">
          <a:xfrm>
            <a:off x="0" y="355014"/>
            <a:ext cx="5225545" cy="1200329"/>
          </a:xfrm>
          <a:prstGeom prst="rect">
            <a:avLst/>
          </a:prstGeom>
          <a:noFill/>
          <a:ln w="9525">
            <a:noFill/>
            <a:miter lim="800000"/>
            <a:headEnd/>
            <a:tailEnd/>
          </a:ln>
        </p:spPr>
        <p:txBody>
          <a:bodyPr wrap="square">
            <a:spAutoFit/>
          </a:bodyPr>
          <a:lstStyle/>
          <a:p>
            <a:pPr algn="ctr">
              <a:defRPr/>
            </a:pPr>
            <a:r>
              <a:rPr lang="en-GB" sz="2400" b="1" dirty="0">
                <a:latin typeface="+mj-lt"/>
                <a:cs typeface="Arial" charset="0"/>
              </a:rPr>
              <a:t>What can we use to protect ourselves </a:t>
            </a:r>
          </a:p>
          <a:p>
            <a:pPr algn="ctr">
              <a:defRPr/>
            </a:pPr>
            <a:r>
              <a:rPr lang="en-GB" sz="2400" b="1" dirty="0">
                <a:latin typeface="+mj-lt"/>
                <a:cs typeface="Arial" charset="0"/>
              </a:rPr>
              <a:t>when having a period?</a:t>
            </a:r>
          </a:p>
          <a:p>
            <a:pPr algn="ctr">
              <a:defRPr/>
            </a:pPr>
            <a:endParaRPr lang="en-GB" sz="2400" b="1" dirty="0">
              <a:latin typeface="Arial" charset="0"/>
              <a:cs typeface="Arial" charset="0"/>
            </a:endParaRPr>
          </a:p>
        </p:txBody>
      </p:sp>
      <p:sp>
        <p:nvSpPr>
          <p:cNvPr id="32" name="Rectangle 11">
            <a:extLst>
              <a:ext uri="{FF2B5EF4-FFF2-40B4-BE49-F238E27FC236}">
                <a16:creationId xmlns:a16="http://schemas.microsoft.com/office/drawing/2014/main" id="{0D84254B-8C23-4825-B5FB-F1AD1B794231}"/>
              </a:ext>
            </a:extLst>
          </p:cNvPr>
          <p:cNvSpPr>
            <a:spLocks noChangeArrowheads="1"/>
          </p:cNvSpPr>
          <p:nvPr/>
        </p:nvSpPr>
        <p:spPr bwMode="auto">
          <a:xfrm rot="21205979">
            <a:off x="4020558" y="1846674"/>
            <a:ext cx="21732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sz="2800">
                <a:solidFill>
                  <a:srgbClr val="FF0000"/>
                </a:solidFill>
              </a:rPr>
              <a:t>Pantliners </a:t>
            </a:r>
          </a:p>
        </p:txBody>
      </p:sp>
      <p:sp>
        <p:nvSpPr>
          <p:cNvPr id="33" name="TextBox 9">
            <a:extLst>
              <a:ext uri="{FF2B5EF4-FFF2-40B4-BE49-F238E27FC236}">
                <a16:creationId xmlns:a16="http://schemas.microsoft.com/office/drawing/2014/main" id="{E960A7DD-BE42-49BF-A916-3B84BD86CC9C}"/>
              </a:ext>
            </a:extLst>
          </p:cNvPr>
          <p:cNvSpPr txBox="1">
            <a:spLocks noChangeArrowheads="1"/>
          </p:cNvSpPr>
          <p:nvPr/>
        </p:nvSpPr>
        <p:spPr bwMode="auto">
          <a:xfrm rot="21017416">
            <a:off x="6327195" y="362361"/>
            <a:ext cx="27019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sz="2800">
                <a:solidFill>
                  <a:srgbClr val="FF0000"/>
                </a:solidFill>
              </a:rPr>
              <a:t>Sanitary Towels</a:t>
            </a:r>
          </a:p>
        </p:txBody>
      </p:sp>
      <p:pic>
        <p:nvPicPr>
          <p:cNvPr id="34" name="Picture 12">
            <a:extLst>
              <a:ext uri="{FF2B5EF4-FFF2-40B4-BE49-F238E27FC236}">
                <a16:creationId xmlns:a16="http://schemas.microsoft.com/office/drawing/2014/main" id="{B96B8D8A-B222-421F-831E-60330A0DD1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252633">
            <a:off x="6900283" y="824324"/>
            <a:ext cx="1503362" cy="197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8271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 calcmode="lin" valueType="num">
                                      <p:cBhvr additive="base">
                                        <p:cTn id="2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 calcmode="lin" valueType="num">
                                      <p:cBhvr additive="base">
                                        <p:cTn id="27"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 calcmode="lin" valueType="num">
                                      <p:cBhvr additive="base">
                                        <p:cTn id="31"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anim calcmode="lin" valueType="num">
                                      <p:cBhvr additive="base">
                                        <p:cTn id="35"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8">
                                            <p:txEl>
                                              <p:pRg st="8" end="8"/>
                                            </p:txEl>
                                          </p:spTgt>
                                        </p:tgtEl>
                                        <p:attrNameLst>
                                          <p:attrName>style.visibility</p:attrName>
                                        </p:attrNameLst>
                                      </p:cBhvr>
                                      <p:to>
                                        <p:strVal val="visible"/>
                                      </p:to>
                                    </p:set>
                                    <p:anim calcmode="lin" valueType="num">
                                      <p:cBhvr additive="base">
                                        <p:cTn id="39"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7">
                                            <p:txEl>
                                              <p:pRg st="2" end="2"/>
                                            </p:txEl>
                                          </p:spTgt>
                                        </p:tgtEl>
                                        <p:attrNameLst>
                                          <p:attrName>style.visibility</p:attrName>
                                        </p:attrNameLst>
                                      </p:cBhvr>
                                      <p:to>
                                        <p:strVal val="visible"/>
                                      </p:to>
                                    </p:set>
                                    <p:anim calcmode="lin" valueType="num">
                                      <p:cBhvr additive="base">
                                        <p:cTn id="45" dur="500" fill="hold"/>
                                        <p:tgtEl>
                                          <p:spTgt spid="17">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7">
                                            <p:txEl>
                                              <p:pRg st="2" end="2"/>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7">
                                            <p:txEl>
                                              <p:pRg st="3" end="3"/>
                                            </p:txEl>
                                          </p:spTgt>
                                        </p:tgtEl>
                                        <p:attrNameLst>
                                          <p:attrName>style.visibility</p:attrName>
                                        </p:attrNameLst>
                                      </p:cBhvr>
                                      <p:to>
                                        <p:strVal val="visible"/>
                                      </p:to>
                                    </p:set>
                                    <p:anim calcmode="lin" valueType="num">
                                      <p:cBhvr additive="base">
                                        <p:cTn id="49" dur="500" fill="hold"/>
                                        <p:tgtEl>
                                          <p:spTgt spid="17">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7">
                                            <p:txEl>
                                              <p:pRg st="3" end="3"/>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7">
                                            <p:txEl>
                                              <p:pRg st="4" end="4"/>
                                            </p:txEl>
                                          </p:spTgt>
                                        </p:tgtEl>
                                        <p:attrNameLst>
                                          <p:attrName>style.visibility</p:attrName>
                                        </p:attrNameLst>
                                      </p:cBhvr>
                                      <p:to>
                                        <p:strVal val="visible"/>
                                      </p:to>
                                    </p:set>
                                    <p:anim calcmode="lin" valueType="num">
                                      <p:cBhvr additive="base">
                                        <p:cTn id="53" dur="500" fill="hold"/>
                                        <p:tgtEl>
                                          <p:spTgt spid="17">
                                            <p:txEl>
                                              <p:pRg st="4" end="4"/>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7">
                                            <p:txEl>
                                              <p:pRg st="4" end="4"/>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xEl>
                                              <p:pRg st="5" end="5"/>
                                            </p:txEl>
                                          </p:spTgt>
                                        </p:tgtEl>
                                        <p:attrNameLst>
                                          <p:attrName>style.visibility</p:attrName>
                                        </p:attrNameLst>
                                      </p:cBhvr>
                                      <p:to>
                                        <p:strVal val="visible"/>
                                      </p:to>
                                    </p:set>
                                    <p:anim calcmode="lin" valueType="num">
                                      <p:cBhvr additive="base">
                                        <p:cTn id="57" dur="500" fill="hold"/>
                                        <p:tgtEl>
                                          <p:spTgt spid="17">
                                            <p:txEl>
                                              <p:pRg st="5" end="5"/>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7">
                                            <p:txEl>
                                              <p:pRg st="5" end="5"/>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xEl>
                                              <p:pRg st="6" end="6"/>
                                            </p:txEl>
                                          </p:spTgt>
                                        </p:tgtEl>
                                        <p:attrNameLst>
                                          <p:attrName>style.visibility</p:attrName>
                                        </p:attrNameLst>
                                      </p:cBhvr>
                                      <p:to>
                                        <p:strVal val="visible"/>
                                      </p:to>
                                    </p:set>
                                    <p:anim calcmode="lin" valueType="num">
                                      <p:cBhvr additive="base">
                                        <p:cTn id="61" dur="500" fill="hold"/>
                                        <p:tgtEl>
                                          <p:spTgt spid="17">
                                            <p:txEl>
                                              <p:pRg st="6" end="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7">
                                            <p:txEl>
                                              <p:pRg st="6" end="6"/>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xEl>
                                              <p:pRg st="7" end="7"/>
                                            </p:txEl>
                                          </p:spTgt>
                                        </p:tgtEl>
                                        <p:attrNameLst>
                                          <p:attrName>style.visibility</p:attrName>
                                        </p:attrNameLst>
                                      </p:cBhvr>
                                      <p:to>
                                        <p:strVal val="visible"/>
                                      </p:to>
                                    </p:set>
                                    <p:anim calcmode="lin" valueType="num">
                                      <p:cBhvr additive="base">
                                        <p:cTn id="65" dur="500" fill="hold"/>
                                        <p:tgtEl>
                                          <p:spTgt spid="17">
                                            <p:txEl>
                                              <p:pRg st="7" end="7"/>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1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additive="base">
                                        <p:cTn id="71" dur="500" fill="hold"/>
                                        <p:tgtEl>
                                          <p:spTgt spid="27"/>
                                        </p:tgtEl>
                                        <p:attrNameLst>
                                          <p:attrName>ppt_x</p:attrName>
                                        </p:attrNameLst>
                                      </p:cBhvr>
                                      <p:tavLst>
                                        <p:tav tm="0">
                                          <p:val>
                                            <p:strVal val="#ppt_x"/>
                                          </p:val>
                                        </p:tav>
                                        <p:tav tm="100000">
                                          <p:val>
                                            <p:strVal val="#ppt_x"/>
                                          </p:val>
                                        </p:tav>
                                      </p:tavLst>
                                    </p:anim>
                                    <p:anim calcmode="lin" valueType="num">
                                      <p:cBhvr additive="base">
                                        <p:cTn id="72" dur="500" fill="hold"/>
                                        <p:tgtEl>
                                          <p:spTgt spid="27"/>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additive="base">
                                        <p:cTn id="75" dur="500" fill="hold"/>
                                        <p:tgtEl>
                                          <p:spTgt spid="28"/>
                                        </p:tgtEl>
                                        <p:attrNameLst>
                                          <p:attrName>ppt_x</p:attrName>
                                        </p:attrNameLst>
                                      </p:cBhvr>
                                      <p:tavLst>
                                        <p:tav tm="0">
                                          <p:val>
                                            <p:strVal val="#ppt_x"/>
                                          </p:val>
                                        </p:tav>
                                        <p:tav tm="100000">
                                          <p:val>
                                            <p:strVal val="#ppt_x"/>
                                          </p:val>
                                        </p:tav>
                                      </p:tavLst>
                                    </p:anim>
                                    <p:anim calcmode="lin" valueType="num">
                                      <p:cBhvr additive="base">
                                        <p:cTn id="76" dur="500" fill="hold"/>
                                        <p:tgtEl>
                                          <p:spTgt spid="28"/>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ppt_x"/>
                                          </p:val>
                                        </p:tav>
                                        <p:tav tm="100000">
                                          <p:val>
                                            <p:strVal val="#ppt_x"/>
                                          </p:val>
                                        </p:tav>
                                      </p:tavLst>
                                    </p:anim>
                                    <p:anim calcmode="lin" valueType="num">
                                      <p:cBhvr additive="base">
                                        <p:cTn id="80" dur="500" fill="hold"/>
                                        <p:tgtEl>
                                          <p:spTgt spid="29"/>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additive="base">
                                        <p:cTn id="83" dur="500" fill="hold"/>
                                        <p:tgtEl>
                                          <p:spTgt spid="30"/>
                                        </p:tgtEl>
                                        <p:attrNameLst>
                                          <p:attrName>ppt_x</p:attrName>
                                        </p:attrNameLst>
                                      </p:cBhvr>
                                      <p:tavLst>
                                        <p:tav tm="0">
                                          <p:val>
                                            <p:strVal val="#ppt_x"/>
                                          </p:val>
                                        </p:tav>
                                        <p:tav tm="100000">
                                          <p:val>
                                            <p:strVal val="#ppt_x"/>
                                          </p:val>
                                        </p:tav>
                                      </p:tavLst>
                                    </p:anim>
                                    <p:anim calcmode="lin" valueType="num">
                                      <p:cBhvr additive="base">
                                        <p:cTn id="84" dur="500" fill="hold"/>
                                        <p:tgtEl>
                                          <p:spTgt spid="3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additive="base">
                                        <p:cTn id="87" dur="500" fill="hold"/>
                                        <p:tgtEl>
                                          <p:spTgt spid="31"/>
                                        </p:tgtEl>
                                        <p:attrNameLst>
                                          <p:attrName>ppt_x</p:attrName>
                                        </p:attrNameLst>
                                      </p:cBhvr>
                                      <p:tavLst>
                                        <p:tav tm="0">
                                          <p:val>
                                            <p:strVal val="#ppt_x"/>
                                          </p:val>
                                        </p:tav>
                                        <p:tav tm="100000">
                                          <p:val>
                                            <p:strVal val="#ppt_x"/>
                                          </p:val>
                                        </p:tav>
                                      </p:tavLst>
                                    </p:anim>
                                    <p:anim calcmode="lin" valueType="num">
                                      <p:cBhvr additive="base">
                                        <p:cTn id="88" dur="500" fill="hold"/>
                                        <p:tgtEl>
                                          <p:spTgt spid="3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fill="hold"/>
                                        <p:tgtEl>
                                          <p:spTgt spid="32"/>
                                        </p:tgtEl>
                                        <p:attrNameLst>
                                          <p:attrName>ppt_x</p:attrName>
                                        </p:attrNameLst>
                                      </p:cBhvr>
                                      <p:tavLst>
                                        <p:tav tm="0">
                                          <p:val>
                                            <p:strVal val="#ppt_x"/>
                                          </p:val>
                                        </p:tav>
                                        <p:tav tm="100000">
                                          <p:val>
                                            <p:strVal val="#ppt_x"/>
                                          </p:val>
                                        </p:tav>
                                      </p:tavLst>
                                    </p:anim>
                                    <p:anim calcmode="lin" valueType="num">
                                      <p:cBhvr additive="base">
                                        <p:cTn id="92" dur="500" fill="hold"/>
                                        <p:tgtEl>
                                          <p:spTgt spid="32"/>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additive="base">
                                        <p:cTn id="95" dur="500" fill="hold"/>
                                        <p:tgtEl>
                                          <p:spTgt spid="33"/>
                                        </p:tgtEl>
                                        <p:attrNameLst>
                                          <p:attrName>ppt_x</p:attrName>
                                        </p:attrNameLst>
                                      </p:cBhvr>
                                      <p:tavLst>
                                        <p:tav tm="0">
                                          <p:val>
                                            <p:strVal val="#ppt_x"/>
                                          </p:val>
                                        </p:tav>
                                        <p:tav tm="100000">
                                          <p:val>
                                            <p:strVal val="#ppt_x"/>
                                          </p:val>
                                        </p:tav>
                                      </p:tavLst>
                                    </p:anim>
                                    <p:anim calcmode="lin" valueType="num">
                                      <p:cBhvr additive="base">
                                        <p:cTn id="96" dur="500" fill="hold"/>
                                        <p:tgtEl>
                                          <p:spTgt spid="33"/>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34"/>
                                        </p:tgtEl>
                                        <p:attrNameLst>
                                          <p:attrName>style.visibility</p:attrName>
                                        </p:attrNameLst>
                                      </p:cBhvr>
                                      <p:to>
                                        <p:strVal val="visible"/>
                                      </p:to>
                                    </p:set>
                                    <p:anim calcmode="lin" valueType="num">
                                      <p:cBhvr additive="base">
                                        <p:cTn id="99" dur="500" fill="hold"/>
                                        <p:tgtEl>
                                          <p:spTgt spid="34"/>
                                        </p:tgtEl>
                                        <p:attrNameLst>
                                          <p:attrName>ppt_x</p:attrName>
                                        </p:attrNameLst>
                                      </p:cBhvr>
                                      <p:tavLst>
                                        <p:tav tm="0">
                                          <p:val>
                                            <p:strVal val="#ppt_x"/>
                                          </p:val>
                                        </p:tav>
                                        <p:tav tm="100000">
                                          <p:val>
                                            <p:strVal val="#ppt_x"/>
                                          </p:val>
                                        </p:tav>
                                      </p:tavLst>
                                    </p:anim>
                                    <p:anim calcmode="lin" valueType="num">
                                      <p:cBhvr additive="base">
                                        <p:cTn id="10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7"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311734137"/>
              </p:ext>
            </p:extLst>
          </p:nvPr>
        </p:nvGraphicFramePr>
        <p:xfrm>
          <a:off x="381988" y="494270"/>
          <a:ext cx="11463132" cy="5115698"/>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5115698">
                <a:tc>
                  <a:txBody>
                    <a:bodyPr/>
                    <a:lstStyle/>
                    <a:p>
                      <a:r>
                        <a:rPr lang="en-GB" sz="1600" b="1" u="sng" dirty="0"/>
                        <a:t>Demonstration phase </a:t>
                      </a:r>
                    </a:p>
                    <a:p>
                      <a:endParaRPr lang="en-GB" sz="1600" b="1" u="sng" dirty="0"/>
                    </a:p>
                    <a:p>
                      <a:pPr marL="0" indent="0" algn="ctr">
                        <a:buNone/>
                      </a:pPr>
                      <a:r>
                        <a:rPr lang="en-GB" sz="2000" b="1" dirty="0">
                          <a:ln>
                            <a:solidFill>
                              <a:sysClr val="windowText" lastClr="000000"/>
                            </a:solidFill>
                          </a:ln>
                          <a:solidFill>
                            <a:srgbClr val="0070C0"/>
                          </a:solidFill>
                        </a:rPr>
                        <a:t>Design an advice sheet for someone who has just started their period</a:t>
                      </a:r>
                      <a:endParaRPr lang="en-GB" sz="1600" b="1" dirty="0"/>
                    </a:p>
                    <a:p>
                      <a:pPr marL="0" indent="0">
                        <a:buNone/>
                      </a:pPr>
                      <a:r>
                        <a:rPr lang="en-GB" sz="1600" b="1" dirty="0"/>
                        <a:t>Include:</a:t>
                      </a:r>
                    </a:p>
                    <a:p>
                      <a:pPr marL="0" indent="0">
                        <a:buNone/>
                      </a:pPr>
                      <a:r>
                        <a:rPr lang="en-GB" sz="1600" b="1" dirty="0"/>
                        <a:t>What a period is?</a:t>
                      </a:r>
                    </a:p>
                    <a:p>
                      <a:pPr marL="0" indent="0">
                        <a:buNone/>
                      </a:pPr>
                      <a:r>
                        <a:rPr lang="en-GB" sz="1600" b="1" dirty="0"/>
                        <a:t>How long can a period last?</a:t>
                      </a:r>
                    </a:p>
                    <a:p>
                      <a:pPr marL="0" indent="0">
                        <a:buNone/>
                      </a:pPr>
                      <a:r>
                        <a:rPr lang="en-GB" sz="1600" b="1" dirty="0"/>
                        <a:t>How regularly are periods?</a:t>
                      </a:r>
                    </a:p>
                    <a:p>
                      <a:pPr marL="0" indent="0">
                        <a:buNone/>
                      </a:pPr>
                      <a:r>
                        <a:rPr lang="en-GB" sz="1600" b="1" dirty="0"/>
                        <a:t>What symptoms they someone experience?</a:t>
                      </a:r>
                    </a:p>
                    <a:p>
                      <a:pPr marL="0" indent="0">
                        <a:buNone/>
                      </a:pPr>
                      <a:r>
                        <a:rPr lang="en-GB" sz="1600" b="1" dirty="0"/>
                        <a:t>How they someone relieve these symptoms?</a:t>
                      </a:r>
                    </a:p>
                    <a:p>
                      <a:pPr marL="0" indent="0">
                        <a:buNone/>
                      </a:pPr>
                      <a:r>
                        <a:rPr lang="en-GB" sz="1600" b="1" dirty="0"/>
                        <a:t>What can they use?</a:t>
                      </a:r>
                    </a:p>
                    <a:p>
                      <a:pPr marL="0" indent="0">
                        <a:buNone/>
                      </a:pPr>
                      <a:r>
                        <a:rPr lang="en-GB" sz="1600" b="1" dirty="0"/>
                        <a:t>Any other advice e.g. like talking to an adult, a period is a normal thing to happen, it is a natural process etc.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txBody>
                  <a:tcPr/>
                </a:tc>
                <a:tc>
                  <a:txBody>
                    <a:bodyPr/>
                    <a:lstStyle/>
                    <a:p>
                      <a:r>
                        <a:rPr lang="en-GB" sz="1600" b="1" u="sng" dirty="0"/>
                        <a:t>Consolidation phase</a:t>
                      </a:r>
                    </a:p>
                    <a:p>
                      <a:pPr marL="342900" indent="-342900">
                        <a:buFont typeface="+mj-lt"/>
                        <a:buAutoNum type="arabicPeriod"/>
                      </a:pPr>
                      <a:r>
                        <a:rPr lang="en-GB" sz="1600" dirty="0"/>
                        <a:t>What a period is? </a:t>
                      </a:r>
                    </a:p>
                    <a:p>
                      <a:pPr marL="342900" indent="-342900">
                        <a:buFont typeface="+mj-lt"/>
                        <a:buAutoNum type="arabicPeriod"/>
                      </a:pPr>
                      <a:r>
                        <a:rPr lang="en-GB" sz="1600" dirty="0"/>
                        <a:t>How long can a period last? </a:t>
                      </a:r>
                    </a:p>
                    <a:p>
                      <a:pPr marL="342900" indent="-342900">
                        <a:buFont typeface="+mj-lt"/>
                        <a:buAutoNum type="arabicPeriod"/>
                      </a:pPr>
                      <a:r>
                        <a:rPr lang="en-GB" sz="1600" dirty="0"/>
                        <a:t>How regularly are periods? </a:t>
                      </a:r>
                    </a:p>
                    <a:p>
                      <a:pPr marL="342900" indent="-342900">
                        <a:buFont typeface="+mj-lt"/>
                        <a:buAutoNum type="arabicPeriod"/>
                      </a:pPr>
                      <a:r>
                        <a:rPr lang="en-GB" sz="1600" dirty="0"/>
                        <a:t>What symptoms they someone experience? </a:t>
                      </a:r>
                    </a:p>
                    <a:p>
                      <a:pPr marL="342900" indent="-342900">
                        <a:buFont typeface="+mj-lt"/>
                        <a:buAutoNum type="arabicPeriod"/>
                      </a:pPr>
                      <a:r>
                        <a:rPr lang="en-GB" sz="1600" dirty="0"/>
                        <a:t>How can someone relieve these symptoms? </a:t>
                      </a:r>
                    </a:p>
                    <a:p>
                      <a:pPr marL="342900" indent="-342900">
                        <a:buFont typeface="+mj-lt"/>
                        <a:buAutoNum type="arabicPeriod"/>
                      </a:pPr>
                      <a:r>
                        <a:rPr lang="en-GB" sz="1600" dirty="0"/>
                        <a:t>What can they use? </a:t>
                      </a:r>
                    </a:p>
                    <a:p>
                      <a:pPr marL="342900" indent="-342900">
                        <a:buFont typeface="+mj-lt"/>
                        <a:buAutoNum type="arabicPeriod"/>
                      </a:pPr>
                      <a:r>
                        <a:rPr lang="en-GB" sz="1600" dirty="0"/>
                        <a:t>Any other advice e.g. like talking to an adult, a period is a normal thing to happen, it is a natural process etc. </a:t>
                      </a:r>
                    </a:p>
                    <a:p>
                      <a:pPr marL="0" indent="0">
                        <a:buFont typeface="+mj-lt"/>
                        <a:buNone/>
                      </a:pPr>
                      <a:endParaRPr lang="en-GB" sz="1600" dirty="0"/>
                    </a:p>
                    <a:p>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600" dirty="0"/>
                        <a:t>Create a multiple choice question based on your learning. Write your question on your post it note. Your teacher will read out a few and get different people to answer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600" dirty="0"/>
                    </a:p>
                    <a:p>
                      <a:endParaRPr lang="en-GB" sz="1600" b="1" u="sng" dirty="0"/>
                    </a:p>
                  </a:txBody>
                  <a:tcPr/>
                </a:tc>
                <a:extLst>
                  <a:ext uri="{0D108BD9-81ED-4DB2-BD59-A6C34878D82A}">
                    <a16:rowId xmlns:a16="http://schemas.microsoft.com/office/drawing/2014/main" val="3303824470"/>
                  </a:ext>
                </a:extLst>
              </a:tr>
            </a:tbl>
          </a:graphicData>
        </a:graphic>
      </p:graphicFrame>
      <p:sp>
        <p:nvSpPr>
          <p:cNvPr id="2" name="Rectangle 1">
            <a:extLst>
              <a:ext uri="{FF2B5EF4-FFF2-40B4-BE49-F238E27FC236}">
                <a16:creationId xmlns:a16="http://schemas.microsoft.com/office/drawing/2014/main" id="{3594CA5B-8BF3-4B16-84CE-88EAF88F77D7}"/>
              </a:ext>
            </a:extLst>
          </p:cNvPr>
          <p:cNvSpPr/>
          <p:nvPr/>
        </p:nvSpPr>
        <p:spPr>
          <a:xfrm>
            <a:off x="5519656" y="2948571"/>
            <a:ext cx="3595806" cy="400110"/>
          </a:xfrm>
          <a:prstGeom prst="rect">
            <a:avLst/>
          </a:prstGeom>
        </p:spPr>
        <p:txBody>
          <a:bodyPr wrap="square">
            <a:spAutoFit/>
          </a:bodyPr>
          <a:lstStyle/>
          <a:p>
            <a:pPr>
              <a:spcBef>
                <a:spcPct val="0"/>
              </a:spcBef>
            </a:pPr>
            <a:r>
              <a:rPr lang="en-GB" altLang="en-US" sz="2000" b="1" i="1" dirty="0">
                <a:solidFill>
                  <a:srgbClr val="FF0000"/>
                </a:solidFill>
                <a:latin typeface="Bradley Hand ITC" panose="03070402050302030203" pitchFamily="66" charset="0"/>
              </a:rPr>
              <a:t>Multiple Choice Questions</a:t>
            </a:r>
          </a:p>
        </p:txBody>
      </p:sp>
      <p:pic>
        <p:nvPicPr>
          <p:cNvPr id="5" name="Picture 20" descr="http://www.artbookscreativity.org/images/home-abc.png">
            <a:extLst>
              <a:ext uri="{FF2B5EF4-FFF2-40B4-BE49-F238E27FC236}">
                <a16:creationId xmlns:a16="http://schemas.microsoft.com/office/drawing/2014/main" id="{1A689D3D-8306-4216-9945-00D114AA70F5}"/>
              </a:ext>
            </a:extLst>
          </p:cNvPr>
          <p:cNvPicPr>
            <a:picLocks noChangeAspect="1" noChangeArrowheads="1"/>
          </p:cNvPicPr>
          <p:nvPr/>
        </p:nvPicPr>
        <p:blipFill>
          <a:blip r:embed="rId2"/>
          <a:srcRect r="31909" b="18710"/>
          <a:stretch>
            <a:fillRect/>
          </a:stretch>
        </p:blipFill>
        <p:spPr bwMode="auto">
          <a:xfrm>
            <a:off x="10453511" y="4419140"/>
            <a:ext cx="1093088" cy="560136"/>
          </a:xfrm>
          <a:prstGeom prst="rect">
            <a:avLst/>
          </a:prstGeom>
          <a:noFill/>
          <a:ln>
            <a:noFill/>
          </a:ln>
          <a:effectLst>
            <a:outerShdw blurRad="292100" dist="139700" dir="2700000" algn="tl" rotWithShape="0">
              <a:srgbClr val="333333">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8608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62754-93F1-446B-848F-BBB85A4057CC}"/>
              </a:ext>
            </a:extLst>
          </p:cNvPr>
          <p:cNvSpPr>
            <a:spLocks noGrp="1"/>
          </p:cNvSpPr>
          <p:nvPr>
            <p:ph type="title"/>
          </p:nvPr>
        </p:nvSpPr>
        <p:spPr/>
        <p:txBody>
          <a:bodyPr/>
          <a:lstStyle/>
          <a:p>
            <a:r>
              <a:rPr lang="en-GB" dirty="0"/>
              <a:t>Check your answers</a:t>
            </a:r>
          </a:p>
        </p:txBody>
      </p:sp>
      <p:sp>
        <p:nvSpPr>
          <p:cNvPr id="3" name="Content Placeholder 2">
            <a:extLst>
              <a:ext uri="{FF2B5EF4-FFF2-40B4-BE49-F238E27FC236}">
                <a16:creationId xmlns:a16="http://schemas.microsoft.com/office/drawing/2014/main" id="{F97F5E5F-B8F9-4041-88C2-372981AB12D8}"/>
              </a:ext>
            </a:extLst>
          </p:cNvPr>
          <p:cNvSpPr>
            <a:spLocks noGrp="1"/>
          </p:cNvSpPr>
          <p:nvPr>
            <p:ph idx="1"/>
          </p:nvPr>
        </p:nvSpPr>
        <p:spPr/>
        <p:txBody>
          <a:bodyPr>
            <a:normAutofit fontScale="55000" lnSpcReduction="20000"/>
          </a:bodyPr>
          <a:lstStyle/>
          <a:p>
            <a:pPr marL="514350" indent="-514350">
              <a:lnSpc>
                <a:spcPct val="170000"/>
              </a:lnSpc>
              <a:buFont typeface="+mj-lt"/>
              <a:buAutoNum type="arabicPeriod"/>
            </a:pPr>
            <a:r>
              <a:rPr lang="en-GB" sz="2800" dirty="0"/>
              <a:t>What a period is? </a:t>
            </a:r>
            <a:r>
              <a:rPr lang="en-GB" sz="2800" dirty="0">
                <a:solidFill>
                  <a:srgbClr val="FF0000"/>
                </a:solidFill>
              </a:rPr>
              <a:t>a flow of blood and other material from the lining of the uterus, lasting for a few days and occurring in sexually mature women who are not pregnant at intervals of about one lunar month until the menopause.</a:t>
            </a:r>
          </a:p>
          <a:p>
            <a:pPr marL="514350" indent="-514350">
              <a:lnSpc>
                <a:spcPct val="170000"/>
              </a:lnSpc>
              <a:buFont typeface="+mj-lt"/>
              <a:buAutoNum type="arabicPeriod"/>
            </a:pPr>
            <a:r>
              <a:rPr lang="en-GB" sz="2800" dirty="0"/>
              <a:t>How long can a period last? </a:t>
            </a:r>
            <a:r>
              <a:rPr lang="en-GB" sz="2800" dirty="0">
                <a:solidFill>
                  <a:srgbClr val="FF0000"/>
                </a:solidFill>
                <a:cs typeface="Arial" charset="0"/>
              </a:rPr>
              <a:t>They usually last between 3-7 days.</a:t>
            </a:r>
            <a:endParaRPr lang="en-GB" sz="2800" dirty="0">
              <a:solidFill>
                <a:srgbClr val="FF0000"/>
              </a:solidFill>
            </a:endParaRPr>
          </a:p>
          <a:p>
            <a:pPr marL="514350" indent="-514350">
              <a:lnSpc>
                <a:spcPct val="170000"/>
              </a:lnSpc>
              <a:buFont typeface="+mj-lt"/>
              <a:buAutoNum type="arabicPeriod"/>
            </a:pPr>
            <a:r>
              <a:rPr lang="en-GB" sz="2800" dirty="0"/>
              <a:t>How regularly are periods? </a:t>
            </a:r>
            <a:r>
              <a:rPr lang="en-GB" sz="2800" dirty="0">
                <a:solidFill>
                  <a:srgbClr val="FF0000"/>
                </a:solidFill>
              </a:rPr>
              <a:t>One a month or 28days</a:t>
            </a:r>
          </a:p>
          <a:p>
            <a:pPr marL="514350" indent="-514350">
              <a:lnSpc>
                <a:spcPct val="170000"/>
              </a:lnSpc>
              <a:buFont typeface="+mj-lt"/>
              <a:buAutoNum type="arabicPeriod"/>
            </a:pPr>
            <a:r>
              <a:rPr lang="en-GB" sz="2800" dirty="0"/>
              <a:t>What symptoms they someone experience? </a:t>
            </a:r>
            <a:r>
              <a:rPr lang="en-GB" altLang="en-US" sz="2800" dirty="0">
                <a:solidFill>
                  <a:srgbClr val="FF0000"/>
                </a:solidFill>
              </a:rPr>
              <a:t>Tender breasts/Headaches/Mood swings/Stomach cramps/Tiredness/Spots/Food cravings/Difficulty concentrating</a:t>
            </a:r>
          </a:p>
          <a:p>
            <a:pPr marL="514350" indent="-514350">
              <a:lnSpc>
                <a:spcPct val="170000"/>
              </a:lnSpc>
              <a:buFont typeface="+mj-lt"/>
              <a:buAutoNum type="arabicPeriod"/>
            </a:pPr>
            <a:r>
              <a:rPr lang="en-GB" sz="2800" dirty="0"/>
              <a:t>How can someone relieve these symptoms? </a:t>
            </a:r>
            <a:r>
              <a:rPr lang="en-GB" altLang="en-US" sz="2800" dirty="0">
                <a:solidFill>
                  <a:srgbClr val="FF0000"/>
                </a:solidFill>
              </a:rPr>
              <a:t>Have a warm bath/Massage your stomach/Have a nice warm drink/Use a hot water bottle or use a heat pad/Eat a well balanced diet/Exercise</a:t>
            </a:r>
            <a:endParaRPr lang="en-GB" sz="2800" dirty="0"/>
          </a:p>
          <a:p>
            <a:pPr marL="514350" indent="-514350">
              <a:lnSpc>
                <a:spcPct val="170000"/>
              </a:lnSpc>
              <a:buFont typeface="+mj-lt"/>
              <a:buAutoNum type="arabicPeriod"/>
            </a:pPr>
            <a:r>
              <a:rPr lang="en-GB" sz="2800" dirty="0"/>
              <a:t>What can they use? </a:t>
            </a:r>
            <a:r>
              <a:rPr lang="en-GB" sz="2800" dirty="0">
                <a:solidFill>
                  <a:srgbClr val="FF0000"/>
                </a:solidFill>
              </a:rPr>
              <a:t>Sanitary towel/pantiliners/tampons</a:t>
            </a:r>
          </a:p>
          <a:p>
            <a:pPr marL="514350" indent="-514350">
              <a:lnSpc>
                <a:spcPct val="170000"/>
              </a:lnSpc>
              <a:buFont typeface="+mj-lt"/>
              <a:buAutoNum type="arabicPeriod"/>
            </a:pPr>
            <a:r>
              <a:rPr lang="en-GB" sz="2800" dirty="0"/>
              <a:t>Any other advice e.g. like talking to an adult, a period is a normal thing to happen, it is a natural process etc. </a:t>
            </a:r>
          </a:p>
          <a:p>
            <a:pPr marL="0" indent="0">
              <a:buNone/>
            </a:pPr>
            <a:endParaRPr lang="en-GB" dirty="0"/>
          </a:p>
        </p:txBody>
      </p:sp>
    </p:spTree>
    <p:extLst>
      <p:ext uri="{BB962C8B-B14F-4D97-AF65-F5344CB8AC3E}">
        <p14:creationId xmlns:p14="http://schemas.microsoft.com/office/powerpoint/2010/main" val="2500690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1693291388"/>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b="1" u="sng" dirty="0"/>
                    </a:p>
                    <a:p>
                      <a:r>
                        <a:rPr lang="en-GB" sz="1600" b="1" dirty="0"/>
                        <a:t>How long does a period last</a:t>
                      </a:r>
                    </a:p>
                    <a:p>
                      <a:r>
                        <a:rPr lang="en-GB" sz="1600" b="1" dirty="0"/>
                        <a:t>Name one symptom of a period</a:t>
                      </a:r>
                    </a:p>
                    <a:p>
                      <a:r>
                        <a:rPr lang="en-GB" sz="1600" b="1" dirty="0"/>
                        <a:t>Name one way to relieve a symptom</a:t>
                      </a:r>
                    </a:p>
                    <a:p>
                      <a:endParaRPr lang="en-GB" sz="1600" b="1" dirty="0"/>
                    </a:p>
                    <a:p>
                      <a:endParaRPr lang="en-GB" sz="1600" b="1" u="sng" dirty="0"/>
                    </a:p>
                  </a:txBody>
                  <a:tcPr/>
                </a:tc>
                <a:tc>
                  <a:txBody>
                    <a:bodyPr/>
                    <a:lstStyle/>
                    <a:p>
                      <a:r>
                        <a:rPr lang="en-GB" sz="1600" b="1" u="sng" dirty="0"/>
                        <a:t>Activation phase </a:t>
                      </a:r>
                    </a:p>
                    <a:p>
                      <a:pPr marL="457200" indent="-457200">
                        <a:buSzPct val="107000"/>
                        <a:buFont typeface="Wingdings" panose="05000000000000000000" pitchFamily="2" charset="2"/>
                        <a:buChar char="C"/>
                      </a:pPr>
                      <a:r>
                        <a:rPr lang="en-GB" sz="1600" b="1" u="sng" dirty="0"/>
                        <a:t>L/O </a:t>
                      </a:r>
                      <a:r>
                        <a:rPr lang="en-GB" sz="1600" b="1" dirty="0"/>
                        <a:t>I can recognise how a person might feel about these changes and describe strategies for managing those feelings; </a:t>
                      </a:r>
                    </a:p>
                    <a:p>
                      <a:pPr marL="457200" indent="-457200">
                        <a:buSzPct val="107000"/>
                        <a:buFont typeface="Wingdings" panose="05000000000000000000" pitchFamily="2" charset="2"/>
                        <a:buChar char="C"/>
                      </a:pPr>
                      <a:r>
                        <a:rPr lang="en-GB" sz="1600" b="1" dirty="0"/>
                        <a:t>I can identify ways of telling the difference between myths, opinions and facts about growing and changing;</a:t>
                      </a:r>
                    </a:p>
                    <a:p>
                      <a:pPr marL="457200" indent="-457200">
                        <a:buSzPct val="107000"/>
                        <a:buFont typeface="Wingdings" panose="05000000000000000000" pitchFamily="2" charset="2"/>
                        <a:buChar char="C"/>
                      </a:pPr>
                      <a:r>
                        <a:rPr lang="en-GB" sz="1600" b="1" dirty="0"/>
                        <a:t>I can describe how to manage physical and emotional changes during and after puberty; </a:t>
                      </a:r>
                    </a:p>
                    <a:p>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cs typeface="Arial" charset="0"/>
                        </a:rPr>
                        <a:t>Look at the pictures on this slide – discuss what you think is happening to these individuals</a:t>
                      </a:r>
                    </a:p>
                    <a:p>
                      <a:endParaRPr lang="en-GB" sz="1600" b="1" u="sng" dirty="0"/>
                    </a:p>
                    <a:p>
                      <a:endParaRPr lang="en-GB" sz="1600" b="1" u="sng" dirty="0"/>
                    </a:p>
                    <a:p>
                      <a:endParaRPr lang="en-GB" sz="1600" b="1" u="sng" dirty="0"/>
                    </a:p>
                    <a:p>
                      <a:endParaRPr lang="en-GB" sz="1600" b="1" u="sng" dirty="0"/>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292662"/>
          </a:xfrm>
          <a:prstGeom prst="rect">
            <a:avLst/>
          </a:prstGeom>
        </p:spPr>
        <p:txBody>
          <a:bodyPr wrap="square">
            <a:spAutoFit/>
          </a:bodyPr>
          <a:lstStyle/>
          <a:p>
            <a:pPr algn="ctr"/>
            <a:r>
              <a:rPr lang="en-GB" sz="2000" b="1" u="sng" dirty="0"/>
              <a:t>Ethics and Values – Year 7</a:t>
            </a:r>
          </a:p>
          <a:p>
            <a:pPr algn="ctr"/>
            <a:r>
              <a:rPr lang="en-GB" sz="2000" b="1" u="sng" dirty="0"/>
              <a:t>Lesson 5: Puberty</a:t>
            </a:r>
          </a:p>
          <a:p>
            <a:r>
              <a:rPr lang="en-GB" dirty="0"/>
              <a:t>Learning intent: To develop understanding of and strategies to manage the physical and emotional changes of puberty</a:t>
            </a:r>
            <a:endParaRPr lang="en-GB" dirty="0">
              <a:cs typeface="Calibri"/>
            </a:endParaRPr>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3997919" y="1570792"/>
            <a:ext cx="1296323" cy="10252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close up of a piece of paper&#10;&#10;Description automatically generated">
            <a:extLst>
              <a:ext uri="{FF2B5EF4-FFF2-40B4-BE49-F238E27FC236}">
                <a16:creationId xmlns:a16="http://schemas.microsoft.com/office/drawing/2014/main" id="{8E3D6777-A0D0-4518-AD78-D0FA326690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5992" y="3751905"/>
            <a:ext cx="3760501" cy="2403683"/>
          </a:xfrm>
          <a:prstGeom prst="rect">
            <a:avLst/>
          </a:prstGeom>
        </p:spPr>
      </p:pic>
      <p:pic>
        <p:nvPicPr>
          <p:cNvPr id="5" name="Picture 4" descr="A close up of a logo&#10;&#10;Description automatically generated">
            <a:extLst>
              <a:ext uri="{FF2B5EF4-FFF2-40B4-BE49-F238E27FC236}">
                <a16:creationId xmlns:a16="http://schemas.microsoft.com/office/drawing/2014/main" id="{19774A94-EA14-478C-ADDF-C3D535B34041}"/>
              </a:ext>
            </a:extLst>
          </p:cNvPr>
          <p:cNvPicPr>
            <a:picLocks noChangeAspect="1"/>
          </p:cNvPicPr>
          <p:nvPr/>
        </p:nvPicPr>
        <p:blipFill rotWithShape="1">
          <a:blip r:embed="rId4">
            <a:extLst>
              <a:ext uri="{28A0092B-C50C-407E-A947-70E740481C1C}">
                <a14:useLocalDpi xmlns:a14="http://schemas.microsoft.com/office/drawing/2010/main" val="0"/>
              </a:ext>
            </a:extLst>
          </a:blip>
          <a:srcRect r="37478"/>
          <a:stretch/>
        </p:blipFill>
        <p:spPr>
          <a:xfrm>
            <a:off x="536231" y="4230885"/>
            <a:ext cx="4077724" cy="1827570"/>
          </a:xfrm>
          <a:prstGeom prst="rect">
            <a:avLst/>
          </a:prstGeom>
        </p:spPr>
      </p:pic>
      <p:pic>
        <p:nvPicPr>
          <p:cNvPr id="6" name="Picture 5">
            <a:extLst>
              <a:ext uri="{FF2B5EF4-FFF2-40B4-BE49-F238E27FC236}">
                <a16:creationId xmlns:a16="http://schemas.microsoft.com/office/drawing/2014/main" id="{D8AA70F0-1C68-4C4C-8935-FD4EAF4E22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9889" y="4230885"/>
            <a:ext cx="3249013" cy="1827570"/>
          </a:xfrm>
          <a:prstGeom prst="rect">
            <a:avLst/>
          </a:prstGeom>
        </p:spPr>
      </p:pic>
    </p:spTree>
    <p:extLst>
      <p:ext uri="{BB962C8B-B14F-4D97-AF65-F5344CB8AC3E}">
        <p14:creationId xmlns:p14="http://schemas.microsoft.com/office/powerpoint/2010/main" val="4091190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192344" y="166663"/>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20" name="Rectangle 14">
            <a:extLst>
              <a:ext uri="{FF2B5EF4-FFF2-40B4-BE49-F238E27FC236}">
                <a16:creationId xmlns:a16="http://schemas.microsoft.com/office/drawing/2014/main" id="{BFA40434-2A5F-4D09-AF25-E30E086D7F67}"/>
              </a:ext>
            </a:extLst>
          </p:cNvPr>
          <p:cNvSpPr txBox="1">
            <a:spLocks noChangeArrowheads="1"/>
          </p:cNvSpPr>
          <p:nvPr/>
        </p:nvSpPr>
        <p:spPr>
          <a:xfrm>
            <a:off x="7005239" y="2000435"/>
            <a:ext cx="4974338" cy="4741863"/>
          </a:xfrm>
          <a:prstGeom prst="rect">
            <a:avLst/>
          </a:prstGeom>
          <a:ln w="38100">
            <a:solidFill>
              <a:schemeClr val="tx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Clr>
                <a:schemeClr val="accent3"/>
              </a:buClr>
              <a:buNone/>
              <a:defRPr/>
            </a:pPr>
            <a:r>
              <a:rPr lang="en-US" sz="1800" dirty="0">
                <a:solidFill>
                  <a:srgbClr val="000000"/>
                </a:solidFill>
                <a:latin typeface="Arial" charset="0"/>
              </a:rPr>
              <a:t>What Changes happen to boys</a:t>
            </a:r>
          </a:p>
          <a:p>
            <a:pPr marL="0" indent="0">
              <a:spcBef>
                <a:spcPct val="0"/>
              </a:spcBef>
              <a:buClr>
                <a:schemeClr val="accent3"/>
              </a:buClr>
              <a:buNone/>
              <a:defRPr/>
            </a:pPr>
            <a:endParaRPr lang="en-US" sz="1800" dirty="0">
              <a:solidFill>
                <a:srgbClr val="000000"/>
              </a:solidFill>
              <a:latin typeface="Arial" charset="0"/>
            </a:endParaRPr>
          </a:p>
          <a:p>
            <a:pPr>
              <a:lnSpc>
                <a:spcPct val="80000"/>
              </a:lnSpc>
            </a:pPr>
            <a:r>
              <a:rPr lang="en-GB" altLang="en-US" sz="1800" dirty="0">
                <a:solidFill>
                  <a:srgbClr val="000000"/>
                </a:solidFill>
              </a:rPr>
              <a:t>Grow taller and heavier</a:t>
            </a:r>
          </a:p>
          <a:p>
            <a:pPr>
              <a:lnSpc>
                <a:spcPct val="80000"/>
              </a:lnSpc>
            </a:pPr>
            <a:r>
              <a:rPr lang="en-GB" altLang="en-US" sz="1800" dirty="0">
                <a:solidFill>
                  <a:srgbClr val="000000"/>
                </a:solidFill>
              </a:rPr>
              <a:t>Bones grow bigger and heavier</a:t>
            </a:r>
          </a:p>
          <a:p>
            <a:pPr>
              <a:lnSpc>
                <a:spcPct val="80000"/>
              </a:lnSpc>
            </a:pPr>
            <a:r>
              <a:rPr lang="en-GB" altLang="en-US" sz="1800" dirty="0">
                <a:solidFill>
                  <a:srgbClr val="000000"/>
                </a:solidFill>
              </a:rPr>
              <a:t>Nose and jaw get bigger and face gets longer</a:t>
            </a:r>
          </a:p>
          <a:p>
            <a:pPr>
              <a:lnSpc>
                <a:spcPct val="80000"/>
              </a:lnSpc>
            </a:pPr>
            <a:r>
              <a:rPr lang="en-GB" altLang="en-US" sz="1800" dirty="0">
                <a:solidFill>
                  <a:srgbClr val="000000"/>
                </a:solidFill>
              </a:rPr>
              <a:t>Get more muscles</a:t>
            </a:r>
          </a:p>
          <a:p>
            <a:pPr>
              <a:lnSpc>
                <a:spcPct val="80000"/>
              </a:lnSpc>
            </a:pPr>
            <a:r>
              <a:rPr lang="en-GB" altLang="en-US" sz="1800" dirty="0">
                <a:solidFill>
                  <a:srgbClr val="000000"/>
                </a:solidFill>
              </a:rPr>
              <a:t>Hair and skin can become oily and you may get spots</a:t>
            </a:r>
          </a:p>
          <a:p>
            <a:pPr>
              <a:lnSpc>
                <a:spcPct val="80000"/>
              </a:lnSpc>
            </a:pPr>
            <a:r>
              <a:rPr lang="en-GB" altLang="en-US" sz="1800" dirty="0">
                <a:solidFill>
                  <a:srgbClr val="000000"/>
                </a:solidFill>
              </a:rPr>
              <a:t>Body sweats more</a:t>
            </a:r>
          </a:p>
          <a:p>
            <a:pPr>
              <a:lnSpc>
                <a:spcPct val="80000"/>
              </a:lnSpc>
            </a:pPr>
            <a:r>
              <a:rPr lang="en-GB" altLang="en-US" sz="1800" dirty="0">
                <a:solidFill>
                  <a:srgbClr val="000000"/>
                </a:solidFill>
              </a:rPr>
              <a:t>Hair grows on the face, under the armpits, around the genitals (pubic hair).</a:t>
            </a:r>
          </a:p>
          <a:p>
            <a:pPr>
              <a:lnSpc>
                <a:spcPct val="80000"/>
              </a:lnSpc>
            </a:pPr>
            <a:r>
              <a:rPr lang="en-GB" altLang="en-US" sz="1800" dirty="0">
                <a:solidFill>
                  <a:srgbClr val="000000"/>
                </a:solidFill>
              </a:rPr>
              <a:t>May get more hair on arms, legs and chest.</a:t>
            </a:r>
          </a:p>
          <a:p>
            <a:pPr>
              <a:lnSpc>
                <a:spcPct val="80000"/>
              </a:lnSpc>
            </a:pPr>
            <a:r>
              <a:rPr lang="en-GB" altLang="en-US" sz="1800" dirty="0">
                <a:solidFill>
                  <a:srgbClr val="000000"/>
                </a:solidFill>
              </a:rPr>
              <a:t>Voice gets deeper</a:t>
            </a:r>
          </a:p>
          <a:p>
            <a:pPr>
              <a:lnSpc>
                <a:spcPct val="80000"/>
              </a:lnSpc>
            </a:pPr>
            <a:r>
              <a:rPr lang="en-GB" altLang="en-US" sz="1800" dirty="0">
                <a:solidFill>
                  <a:srgbClr val="000000"/>
                </a:solidFill>
              </a:rPr>
              <a:t>Penis and testicles grow bigger and longer</a:t>
            </a:r>
          </a:p>
          <a:p>
            <a:pPr>
              <a:lnSpc>
                <a:spcPct val="80000"/>
              </a:lnSpc>
            </a:pPr>
            <a:r>
              <a:rPr lang="en-GB" altLang="en-US" sz="1800" dirty="0">
                <a:solidFill>
                  <a:srgbClr val="000000"/>
                </a:solidFill>
              </a:rPr>
              <a:t>May have mood swings, sexual thoughts and feelings</a:t>
            </a:r>
          </a:p>
        </p:txBody>
      </p:sp>
      <p:sp>
        <p:nvSpPr>
          <p:cNvPr id="37" name="Rectangle 14">
            <a:extLst>
              <a:ext uri="{FF2B5EF4-FFF2-40B4-BE49-F238E27FC236}">
                <a16:creationId xmlns:a16="http://schemas.microsoft.com/office/drawing/2014/main" id="{8399033C-8025-4CCD-8F78-86B7E552DF4D}"/>
              </a:ext>
            </a:extLst>
          </p:cNvPr>
          <p:cNvSpPr txBox="1">
            <a:spLocks noChangeArrowheads="1"/>
          </p:cNvSpPr>
          <p:nvPr/>
        </p:nvSpPr>
        <p:spPr>
          <a:xfrm>
            <a:off x="212423" y="2000435"/>
            <a:ext cx="4974338" cy="4741863"/>
          </a:xfrm>
          <a:prstGeom prst="rect">
            <a:avLst/>
          </a:prstGeom>
          <a:ln w="38100">
            <a:solidFill>
              <a:schemeClr val="tx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Clr>
                <a:schemeClr val="accent3"/>
              </a:buClr>
              <a:buNone/>
              <a:defRPr/>
            </a:pPr>
            <a:r>
              <a:rPr lang="en-US" sz="1800" dirty="0">
                <a:solidFill>
                  <a:srgbClr val="000000"/>
                </a:solidFill>
                <a:latin typeface="Arial" charset="0"/>
              </a:rPr>
              <a:t>What Changes happen to girls</a:t>
            </a:r>
          </a:p>
          <a:p>
            <a:pPr marL="0" indent="0">
              <a:spcBef>
                <a:spcPct val="0"/>
              </a:spcBef>
              <a:buClr>
                <a:schemeClr val="accent3"/>
              </a:buClr>
              <a:buNone/>
              <a:defRPr/>
            </a:pPr>
            <a:endParaRPr lang="en-US" sz="1800" dirty="0">
              <a:solidFill>
                <a:srgbClr val="000000"/>
              </a:solidFill>
              <a:latin typeface="Arial" charset="0"/>
            </a:endParaRPr>
          </a:p>
          <a:p>
            <a:pPr marL="304800" indent="-304800">
              <a:spcBef>
                <a:spcPct val="0"/>
              </a:spcBef>
              <a:buClr>
                <a:schemeClr val="accent3"/>
              </a:buClr>
              <a:buFont typeface="Georgia"/>
              <a:buChar char="•"/>
              <a:defRPr/>
            </a:pPr>
            <a:r>
              <a:rPr lang="en-US" sz="1800" dirty="0">
                <a:solidFill>
                  <a:srgbClr val="000000"/>
                </a:solidFill>
                <a:latin typeface="Arial" charset="0"/>
              </a:rPr>
              <a:t>Get taller and heavier</a:t>
            </a:r>
          </a:p>
          <a:p>
            <a:pPr marL="304800" indent="-304800">
              <a:buClr>
                <a:schemeClr val="accent3"/>
              </a:buClr>
              <a:buFont typeface="Georgia"/>
              <a:buChar char="•"/>
              <a:defRPr/>
            </a:pPr>
            <a:r>
              <a:rPr lang="en-US" sz="1800" dirty="0">
                <a:solidFill>
                  <a:srgbClr val="000000"/>
                </a:solidFill>
                <a:latin typeface="Arial" charset="0"/>
              </a:rPr>
              <a:t>Bones grow bigger and heavier</a:t>
            </a:r>
          </a:p>
          <a:p>
            <a:pPr marL="304800" indent="-304800">
              <a:buClr>
                <a:schemeClr val="accent3"/>
              </a:buClr>
              <a:buFont typeface="Georgia"/>
              <a:buChar char="•"/>
              <a:defRPr/>
            </a:pPr>
            <a:r>
              <a:rPr lang="en-US" sz="1800" dirty="0">
                <a:solidFill>
                  <a:srgbClr val="000000"/>
                </a:solidFill>
                <a:latin typeface="Arial" charset="0"/>
              </a:rPr>
              <a:t>Hips get wider and more curvy</a:t>
            </a:r>
          </a:p>
          <a:p>
            <a:pPr marL="304800" indent="-304800">
              <a:buClr>
                <a:schemeClr val="accent3"/>
              </a:buClr>
              <a:buFont typeface="Georgia"/>
              <a:buChar char="•"/>
              <a:defRPr/>
            </a:pPr>
            <a:r>
              <a:rPr lang="en-US" sz="1800" dirty="0">
                <a:solidFill>
                  <a:srgbClr val="000000"/>
                </a:solidFill>
                <a:latin typeface="Arial" charset="0"/>
              </a:rPr>
              <a:t>Face changes shape</a:t>
            </a:r>
          </a:p>
          <a:p>
            <a:pPr marL="304800" indent="-304800">
              <a:buClr>
                <a:schemeClr val="accent3"/>
              </a:buClr>
              <a:buFont typeface="Georgia"/>
              <a:buChar char="•"/>
              <a:defRPr/>
            </a:pPr>
            <a:r>
              <a:rPr lang="en-US" sz="1800" dirty="0">
                <a:solidFill>
                  <a:srgbClr val="000000"/>
                </a:solidFill>
                <a:latin typeface="Arial" charset="0"/>
              </a:rPr>
              <a:t>Voice gets a little deeper</a:t>
            </a:r>
          </a:p>
          <a:p>
            <a:pPr marL="304800" indent="-304800">
              <a:spcBef>
                <a:spcPct val="0"/>
              </a:spcBef>
              <a:buClr>
                <a:schemeClr val="accent3"/>
              </a:buClr>
              <a:buFont typeface="Georgia"/>
              <a:buChar char="•"/>
              <a:defRPr/>
            </a:pPr>
            <a:r>
              <a:rPr lang="en-US" sz="1800" dirty="0">
                <a:solidFill>
                  <a:srgbClr val="000000"/>
                </a:solidFill>
                <a:latin typeface="Arial" charset="0"/>
              </a:rPr>
              <a:t>Hair grows under the armpits, around the genitals (pubic hair) </a:t>
            </a:r>
          </a:p>
          <a:p>
            <a:pPr marL="304800" indent="-304800">
              <a:buClr>
                <a:schemeClr val="accent3"/>
              </a:buClr>
              <a:buFont typeface="Georgia"/>
              <a:buChar char="•"/>
              <a:defRPr/>
            </a:pPr>
            <a:r>
              <a:rPr lang="en-US" sz="1800" dirty="0">
                <a:solidFill>
                  <a:srgbClr val="000000"/>
                </a:solidFill>
                <a:latin typeface="Arial" charset="0"/>
              </a:rPr>
              <a:t>Hair on arms and legs grows darker</a:t>
            </a:r>
          </a:p>
          <a:p>
            <a:pPr marL="304800" indent="-304800">
              <a:buClr>
                <a:schemeClr val="accent3"/>
              </a:buClr>
              <a:buFont typeface="Georgia"/>
              <a:buChar char="•"/>
              <a:defRPr/>
            </a:pPr>
            <a:r>
              <a:rPr lang="en-US" sz="1800" dirty="0">
                <a:solidFill>
                  <a:srgbClr val="000000"/>
                </a:solidFill>
                <a:latin typeface="Arial" charset="0"/>
              </a:rPr>
              <a:t>Breasts and nipples get larger</a:t>
            </a:r>
          </a:p>
          <a:p>
            <a:pPr marL="304800" indent="-304800">
              <a:buClr>
                <a:schemeClr val="accent3"/>
              </a:buClr>
              <a:buFont typeface="Georgia"/>
              <a:buChar char="•"/>
              <a:defRPr/>
            </a:pPr>
            <a:r>
              <a:rPr lang="en-US" sz="1800" dirty="0">
                <a:solidFill>
                  <a:srgbClr val="000000"/>
                </a:solidFill>
                <a:latin typeface="Arial" charset="0"/>
              </a:rPr>
              <a:t>Body sweats more</a:t>
            </a:r>
          </a:p>
          <a:p>
            <a:pPr marL="304800" indent="-304800">
              <a:buClr>
                <a:schemeClr val="accent3"/>
              </a:buClr>
              <a:buFont typeface="Georgia"/>
              <a:buChar char="•"/>
              <a:defRPr/>
            </a:pPr>
            <a:r>
              <a:rPr lang="en-US" sz="1800" dirty="0">
                <a:solidFill>
                  <a:srgbClr val="000000"/>
                </a:solidFill>
                <a:latin typeface="Arial" charset="0"/>
              </a:rPr>
              <a:t>Internal and external sex organs grow</a:t>
            </a:r>
          </a:p>
          <a:p>
            <a:pPr marL="304800" indent="-304800">
              <a:buClr>
                <a:schemeClr val="accent3"/>
              </a:buClr>
              <a:buFont typeface="Georgia"/>
              <a:buChar char="•"/>
              <a:defRPr/>
            </a:pPr>
            <a:r>
              <a:rPr lang="en-US" sz="1800" dirty="0">
                <a:solidFill>
                  <a:srgbClr val="000000"/>
                </a:solidFill>
                <a:latin typeface="Arial" charset="0"/>
              </a:rPr>
              <a:t>May have mood swings, sexual thoughts and feelings </a:t>
            </a:r>
          </a:p>
        </p:txBody>
      </p:sp>
    </p:spTree>
    <p:extLst>
      <p:ext uri="{BB962C8B-B14F-4D97-AF65-F5344CB8AC3E}">
        <p14:creationId xmlns:p14="http://schemas.microsoft.com/office/powerpoint/2010/main" val="3648589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21025432">
            <a:off x="2063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1194" y="4722531"/>
            <a:ext cx="1710409" cy="1980965"/>
          </a:xfrm>
          <a:prstGeom prst="rect">
            <a:avLst/>
          </a:prstGeom>
        </p:spPr>
      </p:pic>
      <p:sp>
        <p:nvSpPr>
          <p:cNvPr id="5" name="Rounded Rectangular Callout 4"/>
          <p:cNvSpPr/>
          <p:nvPr/>
        </p:nvSpPr>
        <p:spPr>
          <a:xfrm>
            <a:off x="2508262" y="5051594"/>
            <a:ext cx="2416955" cy="1110434"/>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n>
                <a:solidFill>
                  <a:sysClr val="windowText" lastClr="000000"/>
                </a:solidFill>
              </a:ln>
              <a:solidFill>
                <a:schemeClr val="accent6">
                  <a:lumMod val="75000"/>
                </a:schemeClr>
              </a:solidFill>
              <a:hlinkClick r:id="" action="ppaction://noaction"/>
            </a:endParaRPr>
          </a:p>
          <a:p>
            <a:pPr algn="ctr"/>
            <a:r>
              <a:rPr lang="en-GB" b="1" dirty="0">
                <a:ln>
                  <a:solidFill>
                    <a:sysClr val="windowText" lastClr="000000"/>
                  </a:solidFill>
                </a:ln>
                <a:solidFill>
                  <a:schemeClr val="accent6">
                    <a:lumMod val="75000"/>
                  </a:schemeClr>
                </a:solidFill>
                <a:hlinkClick r:id="" action="ppaction://noaction"/>
              </a:rPr>
              <a:t>https://www.youtube.com/watch?v=j_mFJ2d0qxQ</a:t>
            </a:r>
            <a:endParaRPr lang="en-GB" b="1" dirty="0">
              <a:ln>
                <a:solidFill>
                  <a:sysClr val="windowText" lastClr="000000"/>
                </a:solidFill>
              </a:ln>
              <a:solidFill>
                <a:schemeClr val="accent6">
                  <a:lumMod val="75000"/>
                </a:schemeClr>
              </a:solidFill>
            </a:endParaRPr>
          </a:p>
          <a:p>
            <a:pPr algn="ctr"/>
            <a:endParaRPr lang="en-GB" b="1" dirty="0">
              <a:ln>
                <a:solidFill>
                  <a:sysClr val="windowText" lastClr="000000"/>
                </a:solidFill>
              </a:ln>
              <a:solidFill>
                <a:schemeClr val="accent6">
                  <a:lumMod val="75000"/>
                </a:schemeClr>
              </a:solidFill>
            </a:endParaRPr>
          </a:p>
        </p:txBody>
      </p:sp>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pic>
        <p:nvPicPr>
          <p:cNvPr id="20" name="Picture 19">
            <a:extLst>
              <a:ext uri="{FF2B5EF4-FFF2-40B4-BE49-F238E27FC236}">
                <a16:creationId xmlns:a16="http://schemas.microsoft.com/office/drawing/2014/main" id="{AAF7BADD-62C5-447D-B1BD-F1FF2A84999A}"/>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191385" y="4807594"/>
            <a:ext cx="1710409" cy="1980965"/>
          </a:xfrm>
          <a:prstGeom prst="rect">
            <a:avLst/>
          </a:prstGeom>
        </p:spPr>
      </p:pic>
      <p:sp>
        <p:nvSpPr>
          <p:cNvPr id="21" name="Rounded Rectangular Callout 4">
            <a:extLst>
              <a:ext uri="{FF2B5EF4-FFF2-40B4-BE49-F238E27FC236}">
                <a16:creationId xmlns:a16="http://schemas.microsoft.com/office/drawing/2014/main" id="{91225252-20D1-483B-AD83-33DCC3D82C30}"/>
              </a:ext>
            </a:extLst>
          </p:cNvPr>
          <p:cNvSpPr/>
          <p:nvPr/>
        </p:nvSpPr>
        <p:spPr>
          <a:xfrm>
            <a:off x="7387457" y="5051594"/>
            <a:ext cx="2416955" cy="1089480"/>
          </a:xfrm>
          <a:prstGeom prst="wedgeRoundRectCallout">
            <a:avLst>
              <a:gd name="adj1" fmla="val 56342"/>
              <a:gd name="adj2" fmla="val 69489"/>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n>
                <a:solidFill>
                  <a:sysClr val="windowText" lastClr="000000"/>
                </a:solidFill>
              </a:ln>
              <a:solidFill>
                <a:schemeClr val="accent6">
                  <a:lumMod val="75000"/>
                </a:schemeClr>
              </a:solidFill>
              <a:hlinkClick r:id="" action="ppaction://noaction"/>
            </a:endParaRPr>
          </a:p>
          <a:p>
            <a:pPr algn="ctr"/>
            <a:r>
              <a:rPr lang="en-GB" b="1" dirty="0">
                <a:ln>
                  <a:solidFill>
                    <a:sysClr val="windowText" lastClr="000000"/>
                  </a:solidFill>
                </a:ln>
                <a:solidFill>
                  <a:schemeClr val="accent6">
                    <a:lumMod val="75000"/>
                  </a:schemeClr>
                </a:solidFill>
                <a:hlinkClick r:id="" action="ppaction://noaction"/>
              </a:rPr>
              <a:t>https://www.youtube.com/watch?v=Yvw7QGytgNQ</a:t>
            </a:r>
            <a:endParaRPr lang="en-GB" b="1" dirty="0">
              <a:ln>
                <a:solidFill>
                  <a:sysClr val="windowText" lastClr="000000"/>
                </a:solidFill>
              </a:ln>
              <a:solidFill>
                <a:schemeClr val="accent6">
                  <a:lumMod val="75000"/>
                </a:schemeClr>
              </a:solidFill>
            </a:endParaRPr>
          </a:p>
          <a:p>
            <a:pPr algn="ctr"/>
            <a:endParaRPr lang="en-GB" b="1" dirty="0">
              <a:ln>
                <a:solidFill>
                  <a:sysClr val="windowText" lastClr="000000"/>
                </a:solidFill>
              </a:ln>
              <a:solidFill>
                <a:schemeClr val="accent6">
                  <a:lumMod val="75000"/>
                </a:schemeClr>
              </a:solidFill>
            </a:endParaRPr>
          </a:p>
        </p:txBody>
      </p:sp>
      <p:sp>
        <p:nvSpPr>
          <p:cNvPr id="2" name="TextBox 1">
            <a:extLst>
              <a:ext uri="{FF2B5EF4-FFF2-40B4-BE49-F238E27FC236}">
                <a16:creationId xmlns:a16="http://schemas.microsoft.com/office/drawing/2014/main" id="{71EADDDB-22F6-4CAB-870E-55243D3FE1F3}"/>
              </a:ext>
            </a:extLst>
          </p:cNvPr>
          <p:cNvSpPr txBox="1"/>
          <p:nvPr/>
        </p:nvSpPr>
        <p:spPr>
          <a:xfrm>
            <a:off x="722595" y="1557365"/>
            <a:ext cx="10460874" cy="3373359"/>
          </a:xfrm>
          <a:prstGeom prst="rect">
            <a:avLst/>
          </a:prstGeom>
          <a:noFill/>
          <a:ln w="38100">
            <a:solidFill>
              <a:schemeClr val="tx1"/>
            </a:solidFill>
          </a:ln>
        </p:spPr>
        <p:txBody>
          <a:bodyPr wrap="square" rtlCol="0">
            <a:spAutoFit/>
          </a:bodyPr>
          <a:lstStyle/>
          <a:p>
            <a:pPr marL="285750" indent="-285750">
              <a:lnSpc>
                <a:spcPct val="150000"/>
              </a:lnSpc>
              <a:buFont typeface="Wingdings" panose="05000000000000000000" pitchFamily="2" charset="2"/>
              <a:buChar char="Ø"/>
            </a:pPr>
            <a:r>
              <a:rPr lang="en-GB" altLang="en-US" b="1" dirty="0">
                <a:solidFill>
                  <a:srgbClr val="000000"/>
                </a:solidFill>
              </a:rPr>
              <a:t>Puberty is the time when your body changes from being a child to a young adult.</a:t>
            </a:r>
          </a:p>
          <a:p>
            <a:pPr marL="285750" indent="-285750">
              <a:lnSpc>
                <a:spcPct val="150000"/>
              </a:lnSpc>
              <a:buFont typeface="Wingdings" panose="05000000000000000000" pitchFamily="2" charset="2"/>
              <a:buChar char="Ø"/>
            </a:pPr>
            <a:r>
              <a:rPr lang="en-GB" altLang="en-US" b="1" dirty="0">
                <a:solidFill>
                  <a:srgbClr val="000000"/>
                </a:solidFill>
              </a:rPr>
              <a:t>Physical changes happen because the body starts to produce chemicals called sex hormones; oestrogen, progesterone and testosterone. </a:t>
            </a:r>
          </a:p>
          <a:p>
            <a:pPr marL="285750" indent="-285750">
              <a:lnSpc>
                <a:spcPct val="150000"/>
              </a:lnSpc>
              <a:buFont typeface="Wingdings" panose="05000000000000000000" pitchFamily="2" charset="2"/>
              <a:buChar char="Ø"/>
            </a:pPr>
            <a:r>
              <a:rPr lang="en-GB" altLang="en-US" b="1" dirty="0">
                <a:solidFill>
                  <a:srgbClr val="000000"/>
                </a:solidFill>
              </a:rPr>
              <a:t>Puberty happens anywhere between 8 and 18 years of age. </a:t>
            </a:r>
          </a:p>
          <a:p>
            <a:pPr marL="285750" indent="-285750">
              <a:lnSpc>
                <a:spcPct val="150000"/>
              </a:lnSpc>
              <a:buFont typeface="Wingdings" panose="05000000000000000000" pitchFamily="2" charset="2"/>
              <a:buChar char="Ø"/>
            </a:pPr>
            <a:r>
              <a:rPr lang="en-GB" altLang="en-US" b="1" dirty="0">
                <a:solidFill>
                  <a:srgbClr val="000000"/>
                </a:solidFill>
              </a:rPr>
              <a:t>The female body mainly produces progesterone and oestrogen which start the changes of puberty. Usually starts between 8-13 years.</a:t>
            </a:r>
          </a:p>
          <a:p>
            <a:pPr marL="285750" indent="-285750">
              <a:lnSpc>
                <a:spcPct val="150000"/>
              </a:lnSpc>
              <a:buFont typeface="Wingdings" panose="05000000000000000000" pitchFamily="2" charset="2"/>
              <a:buChar char="Ø"/>
            </a:pPr>
            <a:r>
              <a:rPr lang="en-GB" altLang="en-US" b="1" dirty="0">
                <a:solidFill>
                  <a:srgbClr val="000000"/>
                </a:solidFill>
              </a:rPr>
              <a:t>The male body mainly produces testosterone which start the changes of puberty. Usually stars between 10-15 years.</a:t>
            </a:r>
          </a:p>
        </p:txBody>
      </p:sp>
      <p:pic>
        <p:nvPicPr>
          <p:cNvPr id="4100" name="Picture 4" descr="Arrows Pointing To Man's He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67655">
            <a:off x="9192344" y="166663"/>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3152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36F94E-6858-49C3-9D89-9649F7D3D5F2}"/>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09D39E8D-790E-4D91-A9BB-D0F9B890A8A0}"/>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pic>
        <p:nvPicPr>
          <p:cNvPr id="5" name="Picture 4" descr="A picture containing object&#10;&#10;Description automatically generated">
            <a:extLst>
              <a:ext uri="{FF2B5EF4-FFF2-40B4-BE49-F238E27FC236}">
                <a16:creationId xmlns:a16="http://schemas.microsoft.com/office/drawing/2014/main" id="{7FC9B94B-3432-494A-B7EB-78E7F04BF7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5647" y="1804086"/>
            <a:ext cx="9980706" cy="5053914"/>
          </a:xfrm>
          <a:prstGeom prst="rect">
            <a:avLst/>
          </a:prstGeom>
        </p:spPr>
      </p:pic>
      <p:sp>
        <p:nvSpPr>
          <p:cNvPr id="6" name="TextBox 5">
            <a:extLst>
              <a:ext uri="{FF2B5EF4-FFF2-40B4-BE49-F238E27FC236}">
                <a16:creationId xmlns:a16="http://schemas.microsoft.com/office/drawing/2014/main" id="{E8A7DD46-BB92-4934-A30A-EF3573BC0C53}"/>
              </a:ext>
            </a:extLst>
          </p:cNvPr>
          <p:cNvSpPr txBox="1"/>
          <p:nvPr/>
        </p:nvSpPr>
        <p:spPr>
          <a:xfrm>
            <a:off x="3369634" y="2169981"/>
            <a:ext cx="1639873" cy="369332"/>
          </a:xfrm>
          <a:prstGeom prst="rect">
            <a:avLst/>
          </a:prstGeom>
          <a:noFill/>
        </p:spPr>
        <p:txBody>
          <a:bodyPr wrap="none" rtlCol="0">
            <a:spAutoFit/>
          </a:bodyPr>
          <a:lstStyle/>
          <a:p>
            <a:r>
              <a:rPr lang="en-GB" dirty="0"/>
              <a:t>Changes in girls</a:t>
            </a:r>
          </a:p>
        </p:txBody>
      </p:sp>
      <p:sp>
        <p:nvSpPr>
          <p:cNvPr id="22" name="TextBox 21">
            <a:extLst>
              <a:ext uri="{FF2B5EF4-FFF2-40B4-BE49-F238E27FC236}">
                <a16:creationId xmlns:a16="http://schemas.microsoft.com/office/drawing/2014/main" id="{EA327E42-7012-45A5-BEF7-E7004388FB8C}"/>
              </a:ext>
            </a:extLst>
          </p:cNvPr>
          <p:cNvSpPr txBox="1"/>
          <p:nvPr/>
        </p:nvSpPr>
        <p:spPr>
          <a:xfrm>
            <a:off x="7507356" y="1985315"/>
            <a:ext cx="1689437" cy="369332"/>
          </a:xfrm>
          <a:prstGeom prst="rect">
            <a:avLst/>
          </a:prstGeom>
          <a:noFill/>
        </p:spPr>
        <p:txBody>
          <a:bodyPr wrap="none" rtlCol="0">
            <a:spAutoFit/>
          </a:bodyPr>
          <a:lstStyle/>
          <a:p>
            <a:r>
              <a:rPr lang="en-GB" dirty="0"/>
              <a:t>Changes in boys</a:t>
            </a:r>
          </a:p>
        </p:txBody>
      </p:sp>
      <p:sp>
        <p:nvSpPr>
          <p:cNvPr id="23" name="TextBox 22">
            <a:extLst>
              <a:ext uri="{FF2B5EF4-FFF2-40B4-BE49-F238E27FC236}">
                <a16:creationId xmlns:a16="http://schemas.microsoft.com/office/drawing/2014/main" id="{AE29214E-72B3-4EB5-AFBB-49D15F45F5B1}"/>
              </a:ext>
            </a:extLst>
          </p:cNvPr>
          <p:cNvSpPr txBox="1"/>
          <p:nvPr/>
        </p:nvSpPr>
        <p:spPr>
          <a:xfrm>
            <a:off x="5413513" y="5544450"/>
            <a:ext cx="1697581" cy="369332"/>
          </a:xfrm>
          <a:prstGeom prst="rect">
            <a:avLst/>
          </a:prstGeom>
          <a:noFill/>
        </p:spPr>
        <p:txBody>
          <a:bodyPr wrap="none" rtlCol="0">
            <a:spAutoFit/>
          </a:bodyPr>
          <a:lstStyle/>
          <a:p>
            <a:r>
              <a:rPr lang="en-GB" dirty="0"/>
              <a:t>Changes in both</a:t>
            </a:r>
          </a:p>
        </p:txBody>
      </p:sp>
      <p:sp>
        <p:nvSpPr>
          <p:cNvPr id="13" name="TextBox 12">
            <a:extLst>
              <a:ext uri="{FF2B5EF4-FFF2-40B4-BE49-F238E27FC236}">
                <a16:creationId xmlns:a16="http://schemas.microsoft.com/office/drawing/2014/main" id="{5CF3FD54-3DF4-4868-96D6-76EC4EC3E46E}"/>
              </a:ext>
            </a:extLst>
          </p:cNvPr>
          <p:cNvSpPr txBox="1"/>
          <p:nvPr/>
        </p:nvSpPr>
        <p:spPr>
          <a:xfrm>
            <a:off x="7507356" y="425261"/>
            <a:ext cx="4302845" cy="923330"/>
          </a:xfrm>
          <a:prstGeom prst="rect">
            <a:avLst/>
          </a:prstGeom>
          <a:noFill/>
          <a:ln w="38100">
            <a:solidFill>
              <a:schemeClr val="tx1"/>
            </a:solidFill>
          </a:ln>
        </p:spPr>
        <p:txBody>
          <a:bodyPr wrap="none" rtlCol="0">
            <a:spAutoFit/>
          </a:bodyPr>
          <a:lstStyle/>
          <a:p>
            <a:r>
              <a:rPr lang="en-GB" dirty="0"/>
              <a:t>Write the changes that you think happen in </a:t>
            </a:r>
          </a:p>
          <a:p>
            <a:r>
              <a:rPr lang="en-GB" dirty="0"/>
              <a:t>girls, boys and both in your Venn diagram – </a:t>
            </a:r>
          </a:p>
          <a:p>
            <a:r>
              <a:rPr lang="en-GB" dirty="0"/>
              <a:t>we will add to this later</a:t>
            </a:r>
          </a:p>
        </p:txBody>
      </p:sp>
    </p:spTree>
    <p:extLst>
      <p:ext uri="{BB962C8B-B14F-4D97-AF65-F5344CB8AC3E}">
        <p14:creationId xmlns:p14="http://schemas.microsoft.com/office/powerpoint/2010/main" val="1733709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B1C0F9-98E9-436A-930E-4ACC648C0F60}"/>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549ED8C-5B4A-4068-BC76-868F0979A665}"/>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sp>
        <p:nvSpPr>
          <p:cNvPr id="4" name="Rectangle 3">
            <a:extLst>
              <a:ext uri="{FF2B5EF4-FFF2-40B4-BE49-F238E27FC236}">
                <a16:creationId xmlns:a16="http://schemas.microsoft.com/office/drawing/2014/main" id="{2FD49F98-1B5A-4D1D-8DC8-7802CD9C4668}"/>
              </a:ext>
            </a:extLst>
          </p:cNvPr>
          <p:cNvSpPr/>
          <p:nvPr/>
        </p:nvSpPr>
        <p:spPr>
          <a:xfrm>
            <a:off x="722595"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5" name="Rectangle 4">
            <a:extLst>
              <a:ext uri="{FF2B5EF4-FFF2-40B4-BE49-F238E27FC236}">
                <a16:creationId xmlns:a16="http://schemas.microsoft.com/office/drawing/2014/main" id="{E10249B1-0553-4C11-A2FC-77DD7EA6AB1B}"/>
              </a:ext>
            </a:extLst>
          </p:cNvPr>
          <p:cNvSpPr/>
          <p:nvPr/>
        </p:nvSpPr>
        <p:spPr>
          <a:xfrm>
            <a:off x="1031778" y="1674462"/>
            <a:ext cx="5934380"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Self/Peer Assessment</a:t>
            </a:r>
          </a:p>
        </p:txBody>
      </p:sp>
      <p:sp>
        <p:nvSpPr>
          <p:cNvPr id="6" name="Content Placeholder 3">
            <a:extLst>
              <a:ext uri="{FF2B5EF4-FFF2-40B4-BE49-F238E27FC236}">
                <a16:creationId xmlns:a16="http://schemas.microsoft.com/office/drawing/2014/main" id="{0B10C0E6-55DC-4606-BB79-726808EB9431}"/>
              </a:ext>
            </a:extLst>
          </p:cNvPr>
          <p:cNvSpPr txBox="1">
            <a:spLocks/>
          </p:cNvSpPr>
          <p:nvPr/>
        </p:nvSpPr>
        <p:spPr>
          <a:xfrm>
            <a:off x="722594" y="2830654"/>
            <a:ext cx="11151353" cy="3768952"/>
          </a:xfrm>
          <a:prstGeom prst="rect">
            <a:avLst/>
          </a:prstGeom>
          <a:solidFill>
            <a:schemeClr val="bg1"/>
          </a:solidFill>
          <a:ln w="38100">
            <a:solidFill>
              <a:srgbClr val="0070C0"/>
            </a:solidFill>
          </a:ln>
        </p:spPr>
        <p:txBody>
          <a:bodyPr numCol="2">
            <a:normAutofit fontScale="2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70000"/>
              </a:lnSpc>
              <a:spcBef>
                <a:spcPct val="0"/>
              </a:spcBef>
              <a:buClr>
                <a:schemeClr val="accent3"/>
              </a:buClr>
              <a:buNone/>
              <a:defRPr/>
            </a:pPr>
            <a:r>
              <a:rPr lang="en-US" sz="4800" dirty="0">
                <a:solidFill>
                  <a:srgbClr val="000000"/>
                </a:solidFill>
              </a:rPr>
              <a:t>What Changes happen to girls</a:t>
            </a:r>
          </a:p>
          <a:p>
            <a:pPr marL="304800" indent="-304800">
              <a:lnSpc>
                <a:spcPct val="170000"/>
              </a:lnSpc>
              <a:spcBef>
                <a:spcPct val="0"/>
              </a:spcBef>
              <a:buClr>
                <a:schemeClr val="accent3"/>
              </a:buClr>
              <a:buFont typeface="Georgia"/>
              <a:buChar char="•"/>
              <a:defRPr/>
            </a:pPr>
            <a:r>
              <a:rPr lang="en-US" sz="4800" dirty="0">
                <a:solidFill>
                  <a:srgbClr val="000000"/>
                </a:solidFill>
              </a:rPr>
              <a:t>Get taller and heavier</a:t>
            </a:r>
          </a:p>
          <a:p>
            <a:pPr marL="304800" indent="-304800">
              <a:lnSpc>
                <a:spcPct val="170000"/>
              </a:lnSpc>
              <a:buClr>
                <a:schemeClr val="accent3"/>
              </a:buClr>
              <a:buFont typeface="Georgia"/>
              <a:buChar char="•"/>
              <a:defRPr/>
            </a:pPr>
            <a:r>
              <a:rPr lang="en-US" sz="4800" dirty="0">
                <a:solidFill>
                  <a:srgbClr val="000000"/>
                </a:solidFill>
              </a:rPr>
              <a:t>Bones grow bigger and heavier</a:t>
            </a:r>
          </a:p>
          <a:p>
            <a:pPr marL="304800" indent="-304800">
              <a:lnSpc>
                <a:spcPct val="170000"/>
              </a:lnSpc>
              <a:buClr>
                <a:schemeClr val="accent3"/>
              </a:buClr>
              <a:buFont typeface="Georgia"/>
              <a:buChar char="•"/>
              <a:defRPr/>
            </a:pPr>
            <a:r>
              <a:rPr lang="en-US" sz="4800" dirty="0">
                <a:solidFill>
                  <a:srgbClr val="000000"/>
                </a:solidFill>
              </a:rPr>
              <a:t>Hips get wider and more curvy</a:t>
            </a:r>
          </a:p>
          <a:p>
            <a:pPr marL="304800" indent="-304800">
              <a:lnSpc>
                <a:spcPct val="170000"/>
              </a:lnSpc>
              <a:buClr>
                <a:schemeClr val="accent3"/>
              </a:buClr>
              <a:buFont typeface="Georgia"/>
              <a:buChar char="•"/>
              <a:defRPr/>
            </a:pPr>
            <a:r>
              <a:rPr lang="en-US" sz="4800" dirty="0">
                <a:solidFill>
                  <a:srgbClr val="000000"/>
                </a:solidFill>
              </a:rPr>
              <a:t>Face changes shape</a:t>
            </a:r>
          </a:p>
          <a:p>
            <a:pPr marL="304800" indent="-304800">
              <a:lnSpc>
                <a:spcPct val="170000"/>
              </a:lnSpc>
              <a:buClr>
                <a:schemeClr val="accent3"/>
              </a:buClr>
              <a:buFont typeface="Georgia"/>
              <a:buChar char="•"/>
              <a:defRPr/>
            </a:pPr>
            <a:r>
              <a:rPr lang="en-US" sz="4800" dirty="0">
                <a:solidFill>
                  <a:srgbClr val="000000"/>
                </a:solidFill>
              </a:rPr>
              <a:t>Voice gets a little deeper</a:t>
            </a:r>
          </a:p>
          <a:p>
            <a:pPr marL="304800" indent="-304800">
              <a:lnSpc>
                <a:spcPct val="170000"/>
              </a:lnSpc>
              <a:spcBef>
                <a:spcPct val="0"/>
              </a:spcBef>
              <a:buClr>
                <a:schemeClr val="accent3"/>
              </a:buClr>
              <a:buFont typeface="Georgia"/>
              <a:buChar char="•"/>
              <a:defRPr/>
            </a:pPr>
            <a:r>
              <a:rPr lang="en-US" sz="4800" dirty="0">
                <a:solidFill>
                  <a:srgbClr val="000000"/>
                </a:solidFill>
              </a:rPr>
              <a:t>Hair grows under the armpits, around the genitals (pubic hair) </a:t>
            </a:r>
          </a:p>
          <a:p>
            <a:pPr marL="304800" indent="-304800">
              <a:lnSpc>
                <a:spcPct val="170000"/>
              </a:lnSpc>
              <a:buClr>
                <a:schemeClr val="accent3"/>
              </a:buClr>
              <a:buFont typeface="Georgia"/>
              <a:buChar char="•"/>
              <a:defRPr/>
            </a:pPr>
            <a:r>
              <a:rPr lang="en-US" sz="4800" dirty="0">
                <a:solidFill>
                  <a:srgbClr val="000000"/>
                </a:solidFill>
              </a:rPr>
              <a:t>Hair on arms and legs grows darker</a:t>
            </a:r>
          </a:p>
          <a:p>
            <a:pPr marL="304800" indent="-304800">
              <a:lnSpc>
                <a:spcPct val="170000"/>
              </a:lnSpc>
              <a:buClr>
                <a:schemeClr val="accent3"/>
              </a:buClr>
              <a:buFont typeface="Georgia"/>
              <a:buChar char="•"/>
              <a:defRPr/>
            </a:pPr>
            <a:r>
              <a:rPr lang="en-US" sz="4800" dirty="0">
                <a:solidFill>
                  <a:srgbClr val="000000"/>
                </a:solidFill>
              </a:rPr>
              <a:t>Breasts and nipples get larger</a:t>
            </a:r>
          </a:p>
          <a:p>
            <a:pPr marL="304800" indent="-304800">
              <a:lnSpc>
                <a:spcPct val="170000"/>
              </a:lnSpc>
              <a:buClr>
                <a:schemeClr val="accent3"/>
              </a:buClr>
              <a:buFont typeface="Georgia"/>
              <a:buChar char="•"/>
              <a:defRPr/>
            </a:pPr>
            <a:r>
              <a:rPr lang="en-US" sz="4800" dirty="0">
                <a:solidFill>
                  <a:srgbClr val="000000"/>
                </a:solidFill>
              </a:rPr>
              <a:t>Body sweats more</a:t>
            </a:r>
          </a:p>
          <a:p>
            <a:pPr marL="304800" indent="-304800">
              <a:lnSpc>
                <a:spcPct val="170000"/>
              </a:lnSpc>
              <a:buClr>
                <a:schemeClr val="accent3"/>
              </a:buClr>
              <a:buFont typeface="Georgia"/>
              <a:buChar char="•"/>
              <a:defRPr/>
            </a:pPr>
            <a:r>
              <a:rPr lang="en-US" sz="4800" dirty="0">
                <a:solidFill>
                  <a:srgbClr val="000000"/>
                </a:solidFill>
              </a:rPr>
              <a:t>Internal and external sex organs grow</a:t>
            </a:r>
          </a:p>
          <a:p>
            <a:pPr marL="304800" indent="-304800">
              <a:lnSpc>
                <a:spcPct val="170000"/>
              </a:lnSpc>
              <a:buClr>
                <a:schemeClr val="accent3"/>
              </a:buClr>
              <a:buFont typeface="Georgia"/>
              <a:buChar char="•"/>
              <a:defRPr/>
            </a:pPr>
            <a:r>
              <a:rPr lang="en-US" sz="4800" dirty="0">
                <a:solidFill>
                  <a:srgbClr val="000000"/>
                </a:solidFill>
              </a:rPr>
              <a:t>May have mood swings, sexual thoughts and feelings  </a:t>
            </a:r>
          </a:p>
          <a:p>
            <a:pPr marL="0" indent="0">
              <a:lnSpc>
                <a:spcPct val="170000"/>
              </a:lnSpc>
              <a:buClr>
                <a:schemeClr val="accent3"/>
              </a:buClr>
              <a:buNone/>
              <a:defRPr/>
            </a:pPr>
            <a:endParaRPr lang="en-US" sz="3000" dirty="0">
              <a:solidFill>
                <a:srgbClr val="000000"/>
              </a:solidFill>
              <a:latin typeface="Arial" charset="0"/>
            </a:endParaRPr>
          </a:p>
          <a:p>
            <a:pPr marL="0" indent="0">
              <a:lnSpc>
                <a:spcPct val="170000"/>
              </a:lnSpc>
              <a:buClr>
                <a:schemeClr val="accent3"/>
              </a:buClr>
              <a:buNone/>
              <a:defRPr/>
            </a:pPr>
            <a:endParaRPr lang="en-US" sz="3000" dirty="0">
              <a:solidFill>
                <a:srgbClr val="000000"/>
              </a:solidFill>
              <a:latin typeface="Arial" charset="0"/>
            </a:endParaRPr>
          </a:p>
          <a:p>
            <a:pPr marL="0" indent="0">
              <a:lnSpc>
                <a:spcPct val="170000"/>
              </a:lnSpc>
              <a:spcBef>
                <a:spcPct val="0"/>
              </a:spcBef>
              <a:buClr>
                <a:schemeClr val="accent3"/>
              </a:buClr>
              <a:buNone/>
              <a:defRPr/>
            </a:pPr>
            <a:r>
              <a:rPr lang="en-US" sz="4800" dirty="0">
                <a:solidFill>
                  <a:srgbClr val="000000"/>
                </a:solidFill>
                <a:latin typeface="Arial" charset="0"/>
              </a:rPr>
              <a:t>What Changes happen to boys</a:t>
            </a:r>
          </a:p>
          <a:p>
            <a:pPr>
              <a:lnSpc>
                <a:spcPct val="170000"/>
              </a:lnSpc>
            </a:pPr>
            <a:r>
              <a:rPr lang="en-GB" altLang="en-US" sz="4800" dirty="0">
                <a:solidFill>
                  <a:srgbClr val="000000"/>
                </a:solidFill>
              </a:rPr>
              <a:t>Grow taller and heavier</a:t>
            </a:r>
          </a:p>
          <a:p>
            <a:pPr>
              <a:lnSpc>
                <a:spcPct val="170000"/>
              </a:lnSpc>
            </a:pPr>
            <a:r>
              <a:rPr lang="en-GB" altLang="en-US" sz="4800" dirty="0">
                <a:solidFill>
                  <a:srgbClr val="000000"/>
                </a:solidFill>
              </a:rPr>
              <a:t>Bones grow bigger and heavier</a:t>
            </a:r>
          </a:p>
          <a:p>
            <a:pPr>
              <a:lnSpc>
                <a:spcPct val="170000"/>
              </a:lnSpc>
            </a:pPr>
            <a:r>
              <a:rPr lang="en-GB" altLang="en-US" sz="4800" dirty="0">
                <a:solidFill>
                  <a:srgbClr val="000000"/>
                </a:solidFill>
              </a:rPr>
              <a:t>Nose and jaw get bigger and face gets longer</a:t>
            </a:r>
          </a:p>
          <a:p>
            <a:pPr>
              <a:lnSpc>
                <a:spcPct val="170000"/>
              </a:lnSpc>
            </a:pPr>
            <a:r>
              <a:rPr lang="en-GB" altLang="en-US" sz="4800" dirty="0">
                <a:solidFill>
                  <a:srgbClr val="000000"/>
                </a:solidFill>
              </a:rPr>
              <a:t>Get more muscles</a:t>
            </a:r>
          </a:p>
          <a:p>
            <a:pPr>
              <a:lnSpc>
                <a:spcPct val="170000"/>
              </a:lnSpc>
            </a:pPr>
            <a:r>
              <a:rPr lang="en-GB" altLang="en-US" sz="4800" dirty="0">
                <a:solidFill>
                  <a:srgbClr val="000000"/>
                </a:solidFill>
              </a:rPr>
              <a:t>Hair and skin can become oily and you may get spots</a:t>
            </a:r>
          </a:p>
          <a:p>
            <a:pPr>
              <a:lnSpc>
                <a:spcPct val="170000"/>
              </a:lnSpc>
            </a:pPr>
            <a:r>
              <a:rPr lang="en-GB" altLang="en-US" sz="4800" dirty="0">
                <a:solidFill>
                  <a:srgbClr val="000000"/>
                </a:solidFill>
              </a:rPr>
              <a:t>Body sweats more</a:t>
            </a:r>
          </a:p>
          <a:p>
            <a:pPr>
              <a:lnSpc>
                <a:spcPct val="170000"/>
              </a:lnSpc>
            </a:pPr>
            <a:r>
              <a:rPr lang="en-GB" altLang="en-US" sz="4800" dirty="0">
                <a:solidFill>
                  <a:srgbClr val="000000"/>
                </a:solidFill>
              </a:rPr>
              <a:t>Hair grows on the face, under the armpits, around the genitals (pubic hair).</a:t>
            </a:r>
          </a:p>
          <a:p>
            <a:pPr>
              <a:lnSpc>
                <a:spcPct val="170000"/>
              </a:lnSpc>
            </a:pPr>
            <a:r>
              <a:rPr lang="en-GB" altLang="en-US" sz="4800" dirty="0">
                <a:solidFill>
                  <a:srgbClr val="000000"/>
                </a:solidFill>
              </a:rPr>
              <a:t>May get more hair on arms, legs and chest.</a:t>
            </a:r>
          </a:p>
          <a:p>
            <a:pPr>
              <a:lnSpc>
                <a:spcPct val="170000"/>
              </a:lnSpc>
            </a:pPr>
            <a:r>
              <a:rPr lang="en-GB" altLang="en-US" sz="4800" dirty="0">
                <a:solidFill>
                  <a:srgbClr val="000000"/>
                </a:solidFill>
              </a:rPr>
              <a:t>Voice gets deeper</a:t>
            </a:r>
          </a:p>
          <a:p>
            <a:pPr>
              <a:lnSpc>
                <a:spcPct val="170000"/>
              </a:lnSpc>
            </a:pPr>
            <a:r>
              <a:rPr lang="en-GB" altLang="en-US" sz="4800" dirty="0">
                <a:solidFill>
                  <a:srgbClr val="000000"/>
                </a:solidFill>
              </a:rPr>
              <a:t>Penis and testicles grow bigger and longer</a:t>
            </a:r>
          </a:p>
          <a:p>
            <a:pPr>
              <a:lnSpc>
                <a:spcPct val="170000"/>
              </a:lnSpc>
            </a:pPr>
            <a:r>
              <a:rPr lang="en-GB" altLang="en-US" sz="4800" dirty="0">
                <a:solidFill>
                  <a:srgbClr val="000000"/>
                </a:solidFill>
              </a:rPr>
              <a:t>May have mood swings, sexual thoughts and feelings</a:t>
            </a:r>
          </a:p>
          <a:p>
            <a:pPr marL="304800" indent="-304800">
              <a:buClr>
                <a:schemeClr val="accent3"/>
              </a:buClr>
              <a:buFont typeface="Georgia"/>
              <a:buChar char="•"/>
              <a:defRPr/>
            </a:pPr>
            <a:endParaRPr lang="en-US" sz="1400" dirty="0">
              <a:solidFill>
                <a:srgbClr val="000000"/>
              </a:solidFill>
              <a:latin typeface="Arial" charset="0"/>
            </a:endParaRPr>
          </a:p>
          <a:p>
            <a:pPr marL="304800" indent="-304800">
              <a:buClr>
                <a:schemeClr val="accent3"/>
              </a:buClr>
              <a:buFont typeface="Georgia"/>
              <a:buChar char="•"/>
              <a:defRPr/>
            </a:pPr>
            <a:endParaRPr lang="en-US" sz="1400" dirty="0">
              <a:solidFill>
                <a:srgbClr val="000000"/>
              </a:solidFill>
              <a:latin typeface="Arial" charset="0"/>
            </a:endParaRPr>
          </a:p>
          <a:p>
            <a:pPr marL="304800" indent="-304800">
              <a:buClr>
                <a:schemeClr val="accent3"/>
              </a:buClr>
              <a:buFont typeface="Georgia"/>
              <a:buChar char="•"/>
              <a:defRPr/>
            </a:pPr>
            <a:endParaRPr lang="en-US" sz="1400" dirty="0">
              <a:solidFill>
                <a:srgbClr val="000000"/>
              </a:solidFill>
              <a:latin typeface="Arial" charset="0"/>
            </a:endParaRPr>
          </a:p>
          <a:p>
            <a:pPr marL="0" indent="0">
              <a:buNone/>
            </a:pPr>
            <a:endParaRPr lang="en-GB" sz="1800" dirty="0"/>
          </a:p>
        </p:txBody>
      </p:sp>
      <p:sp>
        <p:nvSpPr>
          <p:cNvPr id="8" name="TextBox 7">
            <a:extLst>
              <a:ext uri="{FF2B5EF4-FFF2-40B4-BE49-F238E27FC236}">
                <a16:creationId xmlns:a16="http://schemas.microsoft.com/office/drawing/2014/main" id="{A788D520-6406-4922-A655-CAF57B5B1595}"/>
              </a:ext>
            </a:extLst>
          </p:cNvPr>
          <p:cNvSpPr txBox="1"/>
          <p:nvPr/>
        </p:nvSpPr>
        <p:spPr>
          <a:xfrm>
            <a:off x="7540487" y="440380"/>
            <a:ext cx="3551165" cy="646331"/>
          </a:xfrm>
          <a:prstGeom prst="rect">
            <a:avLst/>
          </a:prstGeom>
          <a:noFill/>
          <a:ln w="38100">
            <a:solidFill>
              <a:schemeClr val="tx1"/>
            </a:solidFill>
          </a:ln>
        </p:spPr>
        <p:txBody>
          <a:bodyPr wrap="none" rtlCol="0">
            <a:spAutoFit/>
          </a:bodyPr>
          <a:lstStyle/>
          <a:p>
            <a:r>
              <a:rPr lang="en-GB" dirty="0"/>
              <a:t>Can you add to your Venn Diagram?</a:t>
            </a:r>
          </a:p>
          <a:p>
            <a:r>
              <a:rPr lang="en-GB" dirty="0"/>
              <a:t>Remember to use a blue pen!</a:t>
            </a:r>
          </a:p>
        </p:txBody>
      </p:sp>
      <p:pic>
        <p:nvPicPr>
          <p:cNvPr id="5123" name="Picture 3" descr="Image result for blue pen cartoon">
            <a:hlinkClick r:id="rId2"/>
            <a:extLst>
              <a:ext uri="{FF2B5EF4-FFF2-40B4-BE49-F238E27FC236}">
                <a16:creationId xmlns:a16="http://schemas.microsoft.com/office/drawing/2014/main" id="{1A722164-D20E-4C26-AC29-EB7AA54F2C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7419" y="935747"/>
            <a:ext cx="1366528" cy="1582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875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FBABE53-B17A-49A4-9A22-2B84CD47FAAF}"/>
              </a:ext>
            </a:extLst>
          </p:cNvPr>
          <p:cNvSpPr/>
          <p:nvPr/>
        </p:nvSpPr>
        <p:spPr>
          <a:xfrm>
            <a:off x="652845" y="631368"/>
            <a:ext cx="10886309" cy="2862322"/>
          </a:xfrm>
          <a:prstGeom prst="rect">
            <a:avLst/>
          </a:prstGeom>
          <a:ln w="38100">
            <a:solidFill>
              <a:schemeClr val="tx1"/>
            </a:solidFill>
          </a:ln>
        </p:spPr>
        <p:txBody>
          <a:bodyPr wrap="square">
            <a:spAutoFit/>
          </a:bodyPr>
          <a:lstStyle/>
          <a:p>
            <a:pPr>
              <a:spcBef>
                <a:spcPct val="0"/>
              </a:spcBef>
            </a:pPr>
            <a:r>
              <a:rPr lang="en-GB" altLang="en-US" sz="3000" u="sng" dirty="0"/>
              <a:t>Consolidation phase</a:t>
            </a:r>
          </a:p>
          <a:p>
            <a:pPr>
              <a:spcBef>
                <a:spcPct val="0"/>
              </a:spcBef>
            </a:pPr>
            <a:r>
              <a:rPr lang="en-GB" altLang="en-US" sz="3000" u="sng" dirty="0"/>
              <a:t>Answer the following question and remember to add some information from what you have learnt in todays lesson</a:t>
            </a:r>
          </a:p>
          <a:p>
            <a:pPr marL="457200" indent="-457200">
              <a:spcBef>
                <a:spcPct val="0"/>
              </a:spcBef>
              <a:buFont typeface="Arial" panose="020B0604020202020204" pitchFamily="34" charset="0"/>
              <a:buChar char="•"/>
            </a:pPr>
            <a:r>
              <a:rPr lang="en-GB" altLang="en-US" sz="3000" dirty="0"/>
              <a:t>The hardest thing about growing up is…	because…</a:t>
            </a:r>
            <a:br>
              <a:rPr lang="en-GB" altLang="en-US" sz="3000" dirty="0"/>
            </a:br>
            <a:r>
              <a:rPr lang="en-GB" altLang="en-US" sz="3000" dirty="0">
                <a:solidFill>
                  <a:schemeClr val="hlink"/>
                </a:solidFill>
              </a:rPr>
              <a:t>and </a:t>
            </a:r>
          </a:p>
          <a:p>
            <a:pPr marL="457200" indent="-457200">
              <a:spcBef>
                <a:spcPct val="0"/>
              </a:spcBef>
              <a:buFont typeface="Arial" panose="020B0604020202020204" pitchFamily="34" charset="0"/>
              <a:buChar char="•"/>
            </a:pPr>
            <a:r>
              <a:rPr lang="en-GB" altLang="en-US" sz="3000" dirty="0"/>
              <a:t>The thing I am looking forward to about growing up is… 	because…</a:t>
            </a:r>
          </a:p>
        </p:txBody>
      </p:sp>
      <p:sp>
        <p:nvSpPr>
          <p:cNvPr id="7" name="Rectangle 6">
            <a:extLst>
              <a:ext uri="{FF2B5EF4-FFF2-40B4-BE49-F238E27FC236}">
                <a16:creationId xmlns:a16="http://schemas.microsoft.com/office/drawing/2014/main" id="{36E03362-F988-4F82-8C3C-569EF8213943}"/>
              </a:ext>
            </a:extLst>
          </p:cNvPr>
          <p:cNvSpPr/>
          <p:nvPr/>
        </p:nvSpPr>
        <p:spPr>
          <a:xfrm>
            <a:off x="652845" y="3696302"/>
            <a:ext cx="10886309" cy="2862322"/>
          </a:xfrm>
          <a:prstGeom prst="rect">
            <a:avLst/>
          </a:prstGeom>
          <a:ln w="38100">
            <a:solidFill>
              <a:schemeClr val="tx1"/>
            </a:solidFill>
          </a:ln>
        </p:spPr>
        <p:txBody>
          <a:bodyPr wrap="square">
            <a:spAutoFit/>
          </a:bodyPr>
          <a:lstStyle/>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p:txBody>
      </p:sp>
    </p:spTree>
    <p:extLst>
      <p:ext uri="{BB962C8B-B14F-4D97-AF65-F5344CB8AC3E}">
        <p14:creationId xmlns:p14="http://schemas.microsoft.com/office/powerpoint/2010/main" val="4014258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3376844885"/>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Recall a puberty change for both a girl and a boy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Recall a puberty change for a girl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Recall a puberty change for a boy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b="1" dirty="0"/>
                    </a:p>
                    <a:p>
                      <a:endParaRPr lang="en-GB" sz="1600" b="1" u="sng" dirty="0"/>
                    </a:p>
                  </a:txBody>
                  <a:tcPr/>
                </a:tc>
                <a:tc>
                  <a:txBody>
                    <a:bodyPr/>
                    <a:lstStyle/>
                    <a:p>
                      <a:r>
                        <a:rPr lang="en-GB" sz="1600" b="1" u="sng" dirty="0"/>
                        <a:t>Activation phase </a:t>
                      </a:r>
                    </a:p>
                    <a:p>
                      <a:pPr marL="457200" indent="-457200">
                        <a:lnSpc>
                          <a:spcPct val="150000"/>
                        </a:lnSpc>
                        <a:buSzPct val="107000"/>
                        <a:buFont typeface="Wingdings" panose="05000000000000000000" pitchFamily="2" charset="2"/>
                        <a:buChar char="C"/>
                      </a:pPr>
                      <a:r>
                        <a:rPr lang="en-GB" sz="1600" b="1" u="sng" dirty="0"/>
                        <a:t>L/O </a:t>
                      </a:r>
                      <a:r>
                        <a:rPr lang="en-GB" sz="1600" b="1" dirty="0"/>
                        <a:t>I can understand how puberty affects personal hygiene needs; </a:t>
                      </a:r>
                    </a:p>
                    <a:p>
                      <a:pPr marL="457200" indent="-457200">
                        <a:lnSpc>
                          <a:spcPct val="150000"/>
                        </a:lnSpc>
                        <a:buSzPct val="107000"/>
                        <a:buFont typeface="Wingdings" panose="05000000000000000000" pitchFamily="2" charset="2"/>
                        <a:buChar char="C"/>
                      </a:pPr>
                      <a:r>
                        <a:rPr lang="en-GB" sz="1600" b="1" dirty="0"/>
                        <a:t>I can explain why personal hygiene is also important for self-esteem and affects how people feel about themselves; </a:t>
                      </a:r>
                    </a:p>
                    <a:p>
                      <a:endParaRPr lang="en-GB" sz="1600" b="1" u="sng" dirty="0"/>
                    </a:p>
                    <a:p>
                      <a:endParaRPr lang="en-GB" sz="1600" b="1" u="sng" dirty="0"/>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mn-lt"/>
                          <a:ea typeface="+mn-ea"/>
                          <a:cs typeface="+mn-cs"/>
                        </a:rPr>
                        <a:t>Which one would you kiss?</a:t>
                      </a:r>
                    </a:p>
                    <a:p>
                      <a:endParaRPr lang="en-GB" sz="1800" b="1" u="sng" dirty="0"/>
                    </a:p>
                    <a:p>
                      <a:endParaRPr lang="en-GB" sz="1800" b="1" u="sng" dirty="0"/>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323439"/>
          </a:xfrm>
          <a:prstGeom prst="rect">
            <a:avLst/>
          </a:prstGeom>
        </p:spPr>
        <p:txBody>
          <a:bodyPr wrap="square">
            <a:spAutoFit/>
          </a:bodyPr>
          <a:lstStyle/>
          <a:p>
            <a:pPr algn="ctr"/>
            <a:r>
              <a:rPr lang="en-GB" sz="2000" b="1" u="sng" dirty="0"/>
              <a:t>Ethics and Values – Year 7</a:t>
            </a:r>
          </a:p>
          <a:p>
            <a:pPr algn="ctr"/>
            <a:r>
              <a:rPr lang="en-GB" sz="2000" b="1" u="sng" dirty="0"/>
              <a:t>Lesson 6: Hygiene</a:t>
            </a:r>
          </a:p>
          <a:p>
            <a:pPr algn="ctr"/>
            <a:r>
              <a:rPr lang="en-GB" sz="2000" dirty="0"/>
              <a:t>Learning intent: To learn about personal hygiene and its importance for young people</a:t>
            </a:r>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4119493" y="4991360"/>
            <a:ext cx="1296323" cy="10252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F47A1C8E-B46E-45FA-96CA-BE90312E7D76}"/>
              </a:ext>
            </a:extLst>
          </p:cNvPr>
          <p:cNvPicPr>
            <a:picLocks noGrp="1" noChangeAspect="1" noChangeArrowheads="1"/>
          </p:cNvPicPr>
          <p:nvPr/>
        </p:nvPicPr>
        <p:blipFill rotWithShape="1">
          <a:blip r:embed="rId3">
            <a:extLst>
              <a:ext uri="{28A0092B-C50C-407E-A947-70E740481C1C}">
                <a14:useLocalDpi xmlns:a14="http://schemas.microsoft.com/office/drawing/2010/main" val="0"/>
              </a:ext>
            </a:extLst>
          </a:blip>
          <a:srcRect t="22754" b="-834"/>
          <a:stretch/>
        </p:blipFill>
        <p:spPr bwMode="auto">
          <a:xfrm>
            <a:off x="5868024" y="3993630"/>
            <a:ext cx="2354430" cy="2028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721BCDC6-8789-4FD8-96A5-DF031C0E81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3567" y="3988744"/>
            <a:ext cx="3197982" cy="2028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047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8" name="Rectangle 37">
            <a:extLst>
              <a:ext uri="{FF2B5EF4-FFF2-40B4-BE49-F238E27FC236}">
                <a16:creationId xmlns:a16="http://schemas.microsoft.com/office/drawing/2014/main" id="{8D4030C1-08FC-4896-AC76-54B4B7C82B3A}"/>
              </a:ext>
            </a:extLst>
          </p:cNvPr>
          <p:cNvSpPr/>
          <p:nvPr/>
        </p:nvSpPr>
        <p:spPr>
          <a:xfrm>
            <a:off x="549919" y="1684139"/>
            <a:ext cx="10932593" cy="492514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GB" dirty="0"/>
              <a:t>Also don’t forget as you get older… people tend to sweat more!</a:t>
            </a:r>
          </a:p>
          <a:p>
            <a:r>
              <a:rPr lang="en-GB" altLang="en-US" dirty="0">
                <a:solidFill>
                  <a:srgbClr val="000000"/>
                </a:solidFill>
              </a:rPr>
              <a:t>Sweat is your body’s </a:t>
            </a:r>
            <a:r>
              <a:rPr lang="en-GB" altLang="en-US" b="1" dirty="0">
                <a:solidFill>
                  <a:srgbClr val="000000"/>
                </a:solidFill>
              </a:rPr>
              <a:t>natural way</a:t>
            </a:r>
            <a:r>
              <a:rPr lang="en-GB" altLang="en-US" dirty="0">
                <a:solidFill>
                  <a:srgbClr val="000000"/>
                </a:solidFill>
              </a:rPr>
              <a:t> of helping you to </a:t>
            </a:r>
            <a:r>
              <a:rPr lang="en-GB" altLang="en-US" b="1" dirty="0">
                <a:solidFill>
                  <a:srgbClr val="000000"/>
                </a:solidFill>
              </a:rPr>
              <a:t>cool down</a:t>
            </a:r>
            <a:r>
              <a:rPr lang="en-GB" altLang="en-US" dirty="0">
                <a:solidFill>
                  <a:srgbClr val="000000"/>
                </a:solidFill>
              </a:rPr>
              <a:t>. </a:t>
            </a:r>
            <a:br>
              <a:rPr lang="en-GB" altLang="en-US" dirty="0">
                <a:solidFill>
                  <a:srgbClr val="000000"/>
                </a:solidFill>
              </a:rPr>
            </a:br>
            <a:r>
              <a:rPr lang="en-GB" altLang="en-US" dirty="0">
                <a:solidFill>
                  <a:srgbClr val="000000"/>
                </a:solidFill>
              </a:rPr>
              <a:t>Sweat can also some times </a:t>
            </a:r>
            <a:r>
              <a:rPr lang="en-GB" altLang="en-US" b="1" dirty="0">
                <a:solidFill>
                  <a:srgbClr val="000000"/>
                </a:solidFill>
              </a:rPr>
              <a:t>become smelly</a:t>
            </a:r>
            <a:r>
              <a:rPr lang="en-GB" altLang="en-US" dirty="0">
                <a:solidFill>
                  <a:srgbClr val="000000"/>
                </a:solidFill>
              </a:rPr>
              <a:t> when the chemicals it contains </a:t>
            </a:r>
            <a:r>
              <a:rPr lang="en-GB" altLang="en-US" b="1" dirty="0">
                <a:solidFill>
                  <a:srgbClr val="000000"/>
                </a:solidFill>
              </a:rPr>
              <a:t>mixes with bacteria</a:t>
            </a:r>
            <a:r>
              <a:rPr lang="en-GB" altLang="en-US" dirty="0">
                <a:solidFill>
                  <a:srgbClr val="000000"/>
                </a:solidFill>
              </a:rPr>
              <a:t> that live naturally on your skin. </a:t>
            </a:r>
          </a:p>
          <a:p>
            <a:r>
              <a:rPr lang="en-GB" altLang="en-US" u="sng" dirty="0"/>
              <a:t>Personal Hygiene: What do we do?</a:t>
            </a:r>
          </a:p>
          <a:p>
            <a:endParaRPr lang="en-GB" altLang="en-US" u="sng" dirty="0"/>
          </a:p>
          <a:p>
            <a:endParaRPr lang="en-GB" altLang="en-US" u="sng" dirty="0"/>
          </a:p>
          <a:p>
            <a:endParaRPr lang="en-GB" altLang="en-US" u="sng" dirty="0"/>
          </a:p>
          <a:p>
            <a:endParaRPr lang="en-GB" altLang="en-US" u="sng" dirty="0"/>
          </a:p>
          <a:p>
            <a:endParaRPr lang="en-GB" altLang="en-US" u="sng" dirty="0"/>
          </a:p>
          <a:p>
            <a:endParaRPr lang="en-GB" altLang="en-US" u="sng" dirty="0"/>
          </a:p>
          <a:p>
            <a:endParaRPr lang="en-GB" altLang="en-US" u="sng" dirty="0"/>
          </a:p>
          <a:p>
            <a:endParaRPr lang="en-GB" altLang="en-US" dirty="0">
              <a:solidFill>
                <a:srgbClr val="000000"/>
              </a:solidFill>
            </a:endParaRPr>
          </a:p>
          <a:p>
            <a:endParaRPr lang="en-GB" altLang="en-US" dirty="0">
              <a:solidFill>
                <a:srgbClr val="000000"/>
              </a:solidFill>
            </a:endParaRPr>
          </a:p>
          <a:p>
            <a:br>
              <a:rPr lang="en-GB" altLang="en-US" dirty="0">
                <a:solidFill>
                  <a:srgbClr val="0D0D0D"/>
                </a:solidFill>
              </a:rPr>
            </a:br>
            <a:endParaRPr lang="en-GB" altLang="en-US" dirty="0">
              <a:solidFill>
                <a:srgbClr val="0D0D0D"/>
              </a:solidFill>
            </a:endParaRPr>
          </a:p>
          <a:p>
            <a:pPr algn="ctr"/>
            <a:endParaRPr lang="en-GB" dirty="0"/>
          </a:p>
        </p:txBody>
      </p:sp>
      <p:pic>
        <p:nvPicPr>
          <p:cNvPr id="39" name="Picture 8" descr="C:\Users\Derek\AppData\Local\Microsoft\Windows\Temporary Internet Files\Content.IE5\E290H978\MCj04280610000[1].wmf">
            <a:extLst>
              <a:ext uri="{FF2B5EF4-FFF2-40B4-BE49-F238E27FC236}">
                <a16:creationId xmlns:a16="http://schemas.microsoft.com/office/drawing/2014/main" id="{B109CF0A-3EEC-429D-99FD-7E7317A410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7612" y="3187359"/>
            <a:ext cx="15970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9" descr="C:\Users\Derek\AppData\Local\Microsoft\Windows\Temporary Internet Files\Content.IE5\49U4T293\MPj04073230000[1].jpg">
            <a:extLst>
              <a:ext uri="{FF2B5EF4-FFF2-40B4-BE49-F238E27FC236}">
                <a16:creationId xmlns:a16="http://schemas.microsoft.com/office/drawing/2014/main" id="{F4C151E2-B1B7-4E63-BC8A-2FC67C4C56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039" y="3373760"/>
            <a:ext cx="796434" cy="956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0" descr="C:\Users\Derek\AppData\Local\Microsoft\Windows\Temporary Internet Files\Content.IE5\E290H978\MCj04418050000[1].png">
            <a:extLst>
              <a:ext uri="{FF2B5EF4-FFF2-40B4-BE49-F238E27FC236}">
                <a16:creationId xmlns:a16="http://schemas.microsoft.com/office/drawing/2014/main" id="{F738AE6C-0295-4737-8C30-66A8E0F258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7842" y="2943621"/>
            <a:ext cx="1267340" cy="1389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a:extLst>
              <a:ext uri="{FF2B5EF4-FFF2-40B4-BE49-F238E27FC236}">
                <a16:creationId xmlns:a16="http://schemas.microsoft.com/office/drawing/2014/main" id="{F8B374C3-659D-459F-B16C-0262F190A5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47774" y="2973570"/>
            <a:ext cx="1453840" cy="1458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15" descr="C:\Users\Derek\AppData\Local\Microsoft\Windows\Temporary Internet Files\Content.IE5\49U4T293\MCj01407630000[1].wmf">
            <a:extLst>
              <a:ext uri="{FF2B5EF4-FFF2-40B4-BE49-F238E27FC236}">
                <a16:creationId xmlns:a16="http://schemas.microsoft.com/office/drawing/2014/main" id="{643F6621-26DE-4288-AC8B-09D95CCBBA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1068" y="5015237"/>
            <a:ext cx="2011762" cy="127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19" descr="C:\Users\Derek\AppData\Local\Microsoft\Windows\Temporary Internet Files\Content.IE5\74PBXS2U\MCj00896500000[1].wmf">
            <a:extLst>
              <a:ext uri="{FF2B5EF4-FFF2-40B4-BE49-F238E27FC236}">
                <a16:creationId xmlns:a16="http://schemas.microsoft.com/office/drawing/2014/main" id="{B8BCF12D-768A-4A48-8B1C-5BBE7FD9459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3094" y="3373760"/>
            <a:ext cx="1588995" cy="1452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23">
            <a:extLst>
              <a:ext uri="{FF2B5EF4-FFF2-40B4-BE49-F238E27FC236}">
                <a16:creationId xmlns:a16="http://schemas.microsoft.com/office/drawing/2014/main" id="{5028670E-A2CD-4ECF-822C-3721547306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28631" y="4565767"/>
            <a:ext cx="1503431" cy="195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24" descr="C:\Users\Derek\AppData\Local\Microsoft\Windows\Temporary Internet Files\Content.IE5\E290H978\MCj02327300000[1].wmf">
            <a:extLst>
              <a:ext uri="{FF2B5EF4-FFF2-40B4-BE49-F238E27FC236}">
                <a16:creationId xmlns:a16="http://schemas.microsoft.com/office/drawing/2014/main" id="{A7E2631B-0806-40A1-9FE1-15713F778B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1641" y="4432149"/>
            <a:ext cx="1489075" cy="185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3" descr="C:\Users\Faye\AppData\Local\Microsoft\Windows\Temporary Internet Files\Content.IE5\J0BMXGGR\MCj04126420000[1].wmf">
            <a:extLst>
              <a:ext uri="{FF2B5EF4-FFF2-40B4-BE49-F238E27FC236}">
                <a16:creationId xmlns:a16="http://schemas.microsoft.com/office/drawing/2014/main" id="{019E76FF-F8FB-46CA-96CC-A78EEC30991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18253" y="4972935"/>
            <a:ext cx="17938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6" descr="C:\Users\Derek\AppData\Local\Microsoft\Windows\Temporary Internet Files\Content.IE5\8TPJ7ZE1\MCHH00478_0000[1].wmf">
            <a:extLst>
              <a:ext uri="{FF2B5EF4-FFF2-40B4-BE49-F238E27FC236}">
                <a16:creationId xmlns:a16="http://schemas.microsoft.com/office/drawing/2014/main" id="{D2F33FB9-1205-487E-8FFA-F9A8CC00BAB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362037" y="4558070"/>
            <a:ext cx="1838325" cy="1729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2" descr="C:\Users\Faye\AppData\Local\Microsoft\Windows\Temporary Internet Files\Content.IE5\3R2NNEKW\MCj04244840000[1].wmf">
            <a:extLst>
              <a:ext uri="{FF2B5EF4-FFF2-40B4-BE49-F238E27FC236}">
                <a16:creationId xmlns:a16="http://schemas.microsoft.com/office/drawing/2014/main" id="{9B816654-66BB-4EC4-AFC7-D49C7189244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14972" y="230034"/>
            <a:ext cx="1894129" cy="1734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7125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21025432">
            <a:off x="2063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73060" y="4418244"/>
            <a:ext cx="1710409" cy="1980965"/>
          </a:xfrm>
          <a:prstGeom prst="rect">
            <a:avLst/>
          </a:prstGeom>
        </p:spPr>
      </p:pic>
      <p:sp>
        <p:nvSpPr>
          <p:cNvPr id="5" name="Rounded Rectangular Callout 4"/>
          <p:cNvSpPr/>
          <p:nvPr/>
        </p:nvSpPr>
        <p:spPr>
          <a:xfrm>
            <a:off x="6795782" y="4609670"/>
            <a:ext cx="2416955" cy="1110434"/>
          </a:xfrm>
          <a:prstGeom prst="wedgeRoundRectCallout">
            <a:avLst>
              <a:gd name="adj1" fmla="val 63652"/>
              <a:gd name="adj2" fmla="val 82260"/>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a:solidFill>
                  <a:sysClr val="windowText" lastClr="000000"/>
                </a:solidFill>
              </a:ln>
              <a:solidFill>
                <a:schemeClr val="accent6">
                  <a:lumMod val="75000"/>
                </a:schemeClr>
              </a:solidFill>
              <a:hlinkClick r:id="rId3"/>
            </a:endParaRPr>
          </a:p>
          <a:p>
            <a:pPr algn="ctr"/>
            <a:r>
              <a:rPr lang="en-GB" b="1">
                <a:ln>
                  <a:solidFill>
                    <a:sysClr val="windowText" lastClr="000000"/>
                  </a:solidFill>
                </a:ln>
                <a:solidFill>
                  <a:schemeClr val="accent6">
                    <a:lumMod val="75000"/>
                  </a:schemeClr>
                </a:solidFill>
                <a:hlinkClick r:id="rId3"/>
              </a:rPr>
              <a:t>https://www.youtube.com/watch?v=jQ2e0KH5WrI</a:t>
            </a:r>
            <a:endParaRPr lang="en-GB" b="1">
              <a:ln>
                <a:solidFill>
                  <a:sysClr val="windowText" lastClr="000000"/>
                </a:solidFill>
              </a:ln>
              <a:solidFill>
                <a:schemeClr val="accent6">
                  <a:lumMod val="75000"/>
                </a:schemeClr>
              </a:solidFill>
            </a:endParaRPr>
          </a:p>
          <a:p>
            <a:pPr algn="ctr"/>
            <a:endParaRPr lang="en-GB" b="1">
              <a:ln>
                <a:solidFill>
                  <a:sysClr val="windowText" lastClr="000000"/>
                </a:solidFill>
              </a:ln>
              <a:solidFill>
                <a:schemeClr val="accent6">
                  <a:lumMod val="75000"/>
                </a:schemeClr>
              </a:solidFill>
            </a:endParaRPr>
          </a:p>
        </p:txBody>
      </p:sp>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2" name="TextBox 1">
            <a:extLst>
              <a:ext uri="{FF2B5EF4-FFF2-40B4-BE49-F238E27FC236}">
                <a16:creationId xmlns:a16="http://schemas.microsoft.com/office/drawing/2014/main" id="{71EADDDB-22F6-4CAB-870E-55243D3FE1F3}"/>
              </a:ext>
            </a:extLst>
          </p:cNvPr>
          <p:cNvSpPr txBox="1"/>
          <p:nvPr/>
        </p:nvSpPr>
        <p:spPr>
          <a:xfrm>
            <a:off x="722595" y="1557365"/>
            <a:ext cx="10981725" cy="4801314"/>
          </a:xfrm>
          <a:prstGeom prst="rect">
            <a:avLst/>
          </a:prstGeom>
          <a:noFill/>
          <a:ln w="38100">
            <a:solidFill>
              <a:schemeClr val="tx1"/>
            </a:solidFill>
          </a:ln>
        </p:spPr>
        <p:txBody>
          <a:bodyPr wrap="square" rtlCol="0" anchor="t">
            <a:spAutoFit/>
          </a:bodyPr>
          <a:lstStyle/>
          <a:p>
            <a:r>
              <a:rPr lang="en-GB" b="1"/>
              <a:t>What is personal hygiene?</a:t>
            </a:r>
          </a:p>
          <a:p>
            <a:r>
              <a:rPr lang="en-GB"/>
              <a:t>Personal hygiene is how you care for your body. This practice includes bathing, washing your hands, brushing your teeth, and more.</a:t>
            </a:r>
          </a:p>
          <a:p>
            <a:r>
              <a:rPr lang="en-GB"/>
              <a:t>Every day, you come into contact with millions of outside bacteria and viruses. They can linger on your body, and in some cases, they may make you sick. Personal hygiene practices can help you and the people around you prevent illnesses. They can also help you feel good about your appearance.</a:t>
            </a:r>
          </a:p>
          <a:p>
            <a:r>
              <a:rPr lang="en-GB"/>
              <a:t>Learn more about why hygiene is so important, the best ways to practice it, and how you can change your habits to make yourself feel and look better.</a:t>
            </a:r>
          </a:p>
          <a:p>
            <a:r>
              <a:rPr lang="en-GB" b="1"/>
              <a:t>Types of personal hygiene</a:t>
            </a:r>
          </a:p>
          <a:p>
            <a:r>
              <a:rPr lang="en-GB"/>
              <a:t>Each person’s idea of personal hygiene differs. These main categories are a useful place to start for building good hygiene habits:</a:t>
            </a:r>
          </a:p>
          <a:p>
            <a:r>
              <a:rPr lang="en-GB"/>
              <a:t>Toilet Hygiene</a:t>
            </a:r>
          </a:p>
          <a:p>
            <a:r>
              <a:rPr lang="en-GB"/>
              <a:t>Shower Hygiene</a:t>
            </a:r>
          </a:p>
          <a:p>
            <a:r>
              <a:rPr lang="en-GB"/>
              <a:t>Nail Hygiene</a:t>
            </a:r>
          </a:p>
          <a:p>
            <a:r>
              <a:rPr lang="en-GB"/>
              <a:t>Teeth Hygiene</a:t>
            </a:r>
          </a:p>
          <a:p>
            <a:r>
              <a:rPr lang="en-GB"/>
              <a:t>Sickness Hygiene</a:t>
            </a:r>
          </a:p>
          <a:p>
            <a:r>
              <a:rPr lang="en-GB"/>
              <a:t>Hands Hygiene				</a:t>
            </a:r>
          </a:p>
        </p:txBody>
      </p:sp>
    </p:spTree>
    <p:extLst>
      <p:ext uri="{BB962C8B-B14F-4D97-AF65-F5344CB8AC3E}">
        <p14:creationId xmlns:p14="http://schemas.microsoft.com/office/powerpoint/2010/main" val="3175396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4066999340"/>
              </p:ext>
            </p:extLst>
          </p:nvPr>
        </p:nvGraphicFramePr>
        <p:xfrm>
          <a:off x="208231" y="432273"/>
          <a:ext cx="11775538" cy="5588639"/>
        </p:xfrm>
        <a:graphic>
          <a:graphicData uri="http://schemas.openxmlformats.org/drawingml/2006/table">
            <a:tbl>
              <a:tblPr firstRow="1" bandRow="1">
                <a:tableStyleId>{5940675A-B579-460E-94D1-54222C63F5DA}</a:tableStyleId>
              </a:tblPr>
              <a:tblGrid>
                <a:gridCol w="5284483">
                  <a:extLst>
                    <a:ext uri="{9D8B030D-6E8A-4147-A177-3AD203B41FA5}">
                      <a16:colId xmlns:a16="http://schemas.microsoft.com/office/drawing/2014/main" val="2416824830"/>
                    </a:ext>
                  </a:extLst>
                </a:gridCol>
                <a:gridCol w="6491055">
                  <a:extLst>
                    <a:ext uri="{9D8B030D-6E8A-4147-A177-3AD203B41FA5}">
                      <a16:colId xmlns:a16="http://schemas.microsoft.com/office/drawing/2014/main" val="2831187151"/>
                    </a:ext>
                  </a:extLst>
                </a:gridCol>
              </a:tblGrid>
              <a:tr h="5588639">
                <a:tc>
                  <a:txBody>
                    <a:bodyPr/>
                    <a:lstStyle/>
                    <a:p>
                      <a:r>
                        <a:rPr lang="en-GB" sz="1600" b="1" u="sng" dirty="0"/>
                        <a:t>Demonstration phase </a:t>
                      </a:r>
                    </a:p>
                    <a:p>
                      <a:r>
                        <a:rPr lang="en-GB" sz="1600" b="1" dirty="0"/>
                        <a:t>Produce a Personal Care Plan.</a:t>
                      </a:r>
                    </a:p>
                    <a:p>
                      <a:endParaRPr lang="en-GB" sz="1600" b="1" dirty="0"/>
                    </a:p>
                    <a:p>
                      <a:r>
                        <a:rPr lang="en-IE" sz="1600" b="1" dirty="0"/>
                        <a:t>I will do the following things everyday as part of my daily routine.</a:t>
                      </a:r>
                    </a:p>
                    <a:p>
                      <a:endParaRPr lang="en-IE" sz="1600" b="1" dirty="0"/>
                    </a:p>
                    <a:p>
                      <a:r>
                        <a:rPr lang="en-IE" sz="1600" b="1" dirty="0"/>
                        <a:t>Doing these things will help me to develop good personal hygiene.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txBody>
                  <a:tcPr/>
                </a:tc>
                <a:tc>
                  <a:txBody>
                    <a:bodyPr/>
                    <a:lstStyle/>
                    <a:p>
                      <a:r>
                        <a:rPr lang="en-GB" sz="1600" b="1" u="sng" dirty="0"/>
                        <a:t>Consolidation phase</a:t>
                      </a:r>
                    </a:p>
                    <a:p>
                      <a:r>
                        <a:rPr lang="en-IE" sz="1600" b="1" dirty="0"/>
                        <a:t>Read the descriptions below and guess the correct word to match each description. </a:t>
                      </a:r>
                      <a:endParaRPr lang="en-GB" sz="1600" dirty="0"/>
                    </a:p>
                    <a:p>
                      <a:r>
                        <a:rPr lang="en-IE" sz="1600" i="1" dirty="0"/>
                        <a:t>Each item is something we must use in the morning to keep good daily personal care</a:t>
                      </a:r>
                      <a:endParaRPr lang="en-IE" sz="1600" dirty="0"/>
                    </a:p>
                    <a:p>
                      <a:pPr marL="342900" indent="-342900">
                        <a:buFont typeface="+mj-lt"/>
                        <a:buAutoNum type="arabicPeriod"/>
                      </a:pPr>
                      <a:r>
                        <a:rPr lang="en-IE" sz="1600" dirty="0"/>
                        <a:t>This is something I should use to wash myself, along with warm water. It will keep me smelling fresh! S________</a:t>
                      </a:r>
                      <a:endParaRPr lang="en-IE" sz="1600" i="1" dirty="0"/>
                    </a:p>
                    <a:p>
                      <a:pPr marL="342900" indent="-342900">
                        <a:buFont typeface="+mj-lt"/>
                        <a:buAutoNum type="arabicPeriod"/>
                      </a:pPr>
                      <a:r>
                        <a:rPr lang="en-IE" sz="1600" dirty="0"/>
                        <a:t>This product is sprayed under my arms. It stops me from sweating a lot and stops me from getting smelly. D____________</a:t>
                      </a:r>
                    </a:p>
                    <a:p>
                      <a:pPr marL="342900" indent="-342900">
                        <a:buFont typeface="+mj-lt"/>
                        <a:buAutoNum type="arabicPeriod"/>
                      </a:pPr>
                      <a:r>
                        <a:rPr lang="en-IE" sz="1600" dirty="0"/>
                        <a:t>I should use these if I have a runny nose or when I sneeze. These catch help to catch the microbes. T_______________</a:t>
                      </a:r>
                    </a:p>
                    <a:p>
                      <a:pPr marL="342900" indent="-342900">
                        <a:buFont typeface="+mj-lt"/>
                        <a:buAutoNum type="arabicPeriod"/>
                      </a:pPr>
                      <a:r>
                        <a:rPr lang="en-IE" sz="1600" dirty="0"/>
                        <a:t>We use this to wash our hair. It cleans our scalp, gets rid of the grease in our hair and makes our hair shiny. S__________ </a:t>
                      </a:r>
                    </a:p>
                    <a:p>
                      <a:pPr marL="342900" indent="-342900">
                        <a:buFont typeface="+mj-lt"/>
                        <a:buAutoNum type="arabicPeriod"/>
                      </a:pPr>
                      <a:r>
                        <a:rPr lang="en-IE" sz="1600" dirty="0"/>
                        <a:t>We need both of these things to clean the plaque from our teeth and to freshen our breath. T______________ and T________________. </a:t>
                      </a:r>
                    </a:p>
                    <a:p>
                      <a:pPr marL="342900" indent="-342900">
                        <a:buFont typeface="+mj-lt"/>
                        <a:buAutoNum type="arabicPeriod"/>
                      </a:pPr>
                      <a:r>
                        <a:rPr lang="en-IE" sz="1600" dirty="0"/>
                        <a:t>We should have one of these every day. It’s very important for teenagers especially, to wash themselves daily. This gets rid of dead skin cells, sweat, dirt and bad smells. S___________ or B_________. </a:t>
                      </a:r>
                    </a:p>
                    <a:p>
                      <a:pPr marL="342900" indent="-342900">
                        <a:buFont typeface="+mj-lt"/>
                        <a:buAutoNum type="arabicPeriod"/>
                      </a:pPr>
                      <a:r>
                        <a:rPr lang="en-IE" sz="1600" dirty="0"/>
                        <a:t>I must change this item of clothing every morning. This item needs to be washed each time it is worn. U____________. </a:t>
                      </a:r>
                    </a:p>
                    <a:p>
                      <a:pPr marL="342900" indent="-342900">
                        <a:buFont typeface="+mj-lt"/>
                        <a:buAutoNum type="arabicPeriod"/>
                      </a:pPr>
                      <a:r>
                        <a:rPr lang="en-IE" sz="1600" dirty="0"/>
                        <a:t>If we do each of these things every day, we will have very good personal h__________. </a:t>
                      </a:r>
                      <a:endParaRPr lang="en-GB" sz="1600" dirty="0"/>
                    </a:p>
                  </a:txBody>
                  <a:tcPr/>
                </a:tc>
                <a:extLst>
                  <a:ext uri="{0D108BD9-81ED-4DB2-BD59-A6C34878D82A}">
                    <a16:rowId xmlns:a16="http://schemas.microsoft.com/office/drawing/2014/main" val="3303824470"/>
                  </a:ext>
                </a:extLst>
              </a:tr>
            </a:tbl>
          </a:graphicData>
        </a:graphic>
      </p:graphicFrame>
      <p:pic>
        <p:nvPicPr>
          <p:cNvPr id="7" name="Picture 6" descr="A close up of text on a white background&#10;&#10;Description automatically generated">
            <a:extLst>
              <a:ext uri="{FF2B5EF4-FFF2-40B4-BE49-F238E27FC236}">
                <a16:creationId xmlns:a16="http://schemas.microsoft.com/office/drawing/2014/main" id="{5E88374D-328A-41FC-A63A-6FACA2C237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2383" y="2551517"/>
            <a:ext cx="2317366" cy="3256372"/>
          </a:xfrm>
          <a:prstGeom prst="rect">
            <a:avLst/>
          </a:prstGeom>
        </p:spPr>
      </p:pic>
    </p:spTree>
    <p:extLst>
      <p:ext uri="{BB962C8B-B14F-4D97-AF65-F5344CB8AC3E}">
        <p14:creationId xmlns:p14="http://schemas.microsoft.com/office/powerpoint/2010/main" val="32469855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2E35-E70E-4EA2-A2B8-470EF26C03D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07301A-2A2F-4120-892B-850C87007EFC}"/>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6902012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3">
            <a:extLst>
              <a:ext uri="{FF2B5EF4-FFF2-40B4-BE49-F238E27FC236}">
                <a16:creationId xmlns:a16="http://schemas.microsoft.com/office/drawing/2014/main" id="{0B10C0E6-55DC-4606-BB79-726808EB9431}"/>
              </a:ext>
            </a:extLst>
          </p:cNvPr>
          <p:cNvSpPr txBox="1">
            <a:spLocks/>
          </p:cNvSpPr>
          <p:nvPr/>
        </p:nvSpPr>
        <p:spPr>
          <a:xfrm>
            <a:off x="325215" y="340280"/>
            <a:ext cx="2613730" cy="3768952"/>
          </a:xfrm>
          <a:prstGeom prst="rect">
            <a:avLst/>
          </a:prstGeom>
          <a:solidFill>
            <a:schemeClr val="bg1"/>
          </a:solidFill>
          <a:ln w="38100">
            <a:solidFill>
              <a:srgbClr val="0070C0"/>
            </a:solidFill>
          </a:ln>
        </p:spPr>
        <p:txBody>
          <a:bodyPr numCol="1">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1900" dirty="0"/>
              <a:t>Self-assessment</a:t>
            </a:r>
          </a:p>
          <a:p>
            <a:pPr marL="0" indent="0">
              <a:buNone/>
            </a:pPr>
            <a:r>
              <a:rPr lang="en-GB" sz="1900" dirty="0"/>
              <a:t>Check you answers</a:t>
            </a:r>
          </a:p>
          <a:p>
            <a:pPr marL="0" indent="0">
              <a:buNone/>
            </a:pPr>
            <a:r>
              <a:rPr lang="en-GB" sz="1900" dirty="0"/>
              <a:t>Soap</a:t>
            </a:r>
          </a:p>
          <a:p>
            <a:pPr marL="0" indent="0">
              <a:buNone/>
            </a:pPr>
            <a:r>
              <a:rPr lang="en-GB" sz="1900" dirty="0"/>
              <a:t>Deodorant </a:t>
            </a:r>
          </a:p>
          <a:p>
            <a:pPr marL="0" indent="0">
              <a:buNone/>
            </a:pPr>
            <a:r>
              <a:rPr lang="en-GB" sz="1900" dirty="0"/>
              <a:t>Tissue</a:t>
            </a:r>
          </a:p>
          <a:p>
            <a:pPr marL="0" indent="0">
              <a:buNone/>
            </a:pPr>
            <a:r>
              <a:rPr lang="en-GB" sz="1900" dirty="0"/>
              <a:t>Shampoo</a:t>
            </a:r>
          </a:p>
          <a:p>
            <a:pPr marL="0" indent="0">
              <a:buNone/>
            </a:pPr>
            <a:r>
              <a:rPr lang="en-GB" sz="1900" dirty="0"/>
              <a:t>Toothbrush</a:t>
            </a:r>
          </a:p>
          <a:p>
            <a:pPr marL="0" indent="0">
              <a:buNone/>
            </a:pPr>
            <a:r>
              <a:rPr lang="en-GB" sz="1900" dirty="0"/>
              <a:t>Toothpaste</a:t>
            </a:r>
          </a:p>
          <a:p>
            <a:pPr marL="0" indent="0">
              <a:buNone/>
            </a:pPr>
            <a:r>
              <a:rPr lang="en-GB" sz="1900" dirty="0"/>
              <a:t>Shower or bath</a:t>
            </a:r>
          </a:p>
          <a:p>
            <a:pPr marL="0" indent="0">
              <a:buNone/>
            </a:pPr>
            <a:r>
              <a:rPr lang="en-GB" sz="1900" dirty="0"/>
              <a:t>Underwear</a:t>
            </a:r>
          </a:p>
          <a:p>
            <a:pPr marL="0" indent="0">
              <a:buNone/>
            </a:pPr>
            <a:r>
              <a:rPr lang="en-GB" sz="1900" dirty="0"/>
              <a:t>hygiene </a:t>
            </a:r>
            <a:endParaRPr lang="en-GB" sz="1800" dirty="0"/>
          </a:p>
          <a:p>
            <a:pPr marL="0" indent="0">
              <a:buNone/>
            </a:pPr>
            <a:endParaRPr lang="en-GB" sz="1800" dirty="0"/>
          </a:p>
        </p:txBody>
      </p:sp>
      <p:pic>
        <p:nvPicPr>
          <p:cNvPr id="5123" name="Picture 3" descr="Image result for blue pen cartoon">
            <a:hlinkClick r:id="rId2"/>
            <a:extLst>
              <a:ext uri="{FF2B5EF4-FFF2-40B4-BE49-F238E27FC236}">
                <a16:creationId xmlns:a16="http://schemas.microsoft.com/office/drawing/2014/main" id="{1A722164-D20E-4C26-AC29-EB7AA54F2C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0590" y="2343367"/>
            <a:ext cx="1366528" cy="158229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picture containing clipart&#10;&#10;Description automatically generated">
            <a:extLst>
              <a:ext uri="{FF2B5EF4-FFF2-40B4-BE49-F238E27FC236}">
                <a16:creationId xmlns:a16="http://schemas.microsoft.com/office/drawing/2014/main" id="{219AA701-87C9-4507-AB2C-A9F101D7EA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2155" y="340280"/>
            <a:ext cx="4510446" cy="1083711"/>
          </a:xfrm>
          <a:prstGeom prst="rect">
            <a:avLst/>
          </a:prstGeom>
        </p:spPr>
      </p:pic>
      <p:sp>
        <p:nvSpPr>
          <p:cNvPr id="17" name="Rectangle 16">
            <a:extLst>
              <a:ext uri="{FF2B5EF4-FFF2-40B4-BE49-F238E27FC236}">
                <a16:creationId xmlns:a16="http://schemas.microsoft.com/office/drawing/2014/main" id="{FC53D4CC-DB7F-4655-B741-3789AD5928E4}"/>
              </a:ext>
            </a:extLst>
          </p:cNvPr>
          <p:cNvSpPr/>
          <p:nvPr/>
        </p:nvSpPr>
        <p:spPr>
          <a:xfrm>
            <a:off x="9487311" y="605136"/>
            <a:ext cx="1242648" cy="553998"/>
          </a:xfrm>
          <a:prstGeom prst="rect">
            <a:avLst/>
          </a:prstGeom>
        </p:spPr>
        <p:txBody>
          <a:bodyPr wrap="none">
            <a:spAutoFit/>
          </a:bodyPr>
          <a:lstStyle/>
          <a:p>
            <a:pPr>
              <a:spcBef>
                <a:spcPct val="0"/>
              </a:spcBef>
            </a:pPr>
            <a:r>
              <a:rPr lang="en-GB" altLang="en-US" sz="3000" b="1" i="1" dirty="0">
                <a:solidFill>
                  <a:srgbClr val="FF0000"/>
                </a:solidFill>
                <a:latin typeface="Bradley Hand ITC" panose="03070402050302030203" pitchFamily="66" charset="0"/>
              </a:rPr>
              <a:t>TASK</a:t>
            </a:r>
          </a:p>
        </p:txBody>
      </p:sp>
      <p:sp>
        <p:nvSpPr>
          <p:cNvPr id="19" name="Rectangle 18">
            <a:extLst>
              <a:ext uri="{FF2B5EF4-FFF2-40B4-BE49-F238E27FC236}">
                <a16:creationId xmlns:a16="http://schemas.microsoft.com/office/drawing/2014/main" id="{F14F1A5C-263F-4E73-84EA-0ADD68935C03}"/>
              </a:ext>
            </a:extLst>
          </p:cNvPr>
          <p:cNvSpPr/>
          <p:nvPr/>
        </p:nvSpPr>
        <p:spPr>
          <a:xfrm>
            <a:off x="3583459" y="1674674"/>
            <a:ext cx="8340249" cy="4801314"/>
          </a:xfrm>
          <a:prstGeom prst="rect">
            <a:avLst/>
          </a:prstGeom>
          <a:ln>
            <a:solidFill>
              <a:schemeClr val="tx1"/>
            </a:solidFill>
          </a:ln>
        </p:spPr>
        <p:txBody>
          <a:bodyPr wrap="square">
            <a:spAutoFit/>
          </a:bodyPr>
          <a:lstStyle/>
          <a:p>
            <a:pPr>
              <a:defRPr/>
            </a:pPr>
            <a:r>
              <a:rPr lang="en-GB" b="1" u="sng" dirty="0"/>
              <a:t>Consolidation phase (Assessment for Learning)</a:t>
            </a:r>
          </a:p>
          <a:p>
            <a:pPr>
              <a:defRPr/>
            </a:pPr>
            <a:r>
              <a:rPr lang="en-GB" b="1" dirty="0"/>
              <a:t>With the person next to you complete the 1,2,3,4,5 task below:</a:t>
            </a:r>
          </a:p>
          <a:p>
            <a:pPr marL="342900" indent="-342900">
              <a:buFont typeface="+mj-lt"/>
              <a:buAutoNum type="arabicPeriod"/>
              <a:defRPr/>
            </a:pPr>
            <a:r>
              <a:rPr lang="en-GB" b="1" dirty="0"/>
              <a:t>Name </a:t>
            </a:r>
            <a:r>
              <a:rPr lang="en-GB" b="1" dirty="0">
                <a:solidFill>
                  <a:srgbClr val="7030A0"/>
                </a:solidFill>
              </a:rPr>
              <a:t>1</a:t>
            </a:r>
            <a:r>
              <a:rPr lang="en-GB" b="1" dirty="0"/>
              <a:t> thing you learned today</a:t>
            </a:r>
          </a:p>
          <a:p>
            <a:pPr marL="342900" indent="-342900">
              <a:buFont typeface="+mj-lt"/>
              <a:buAutoNum type="arabicPeriod"/>
              <a:defRPr/>
            </a:pPr>
            <a:r>
              <a:rPr lang="en-GB" b="1" dirty="0"/>
              <a:t>Say </a:t>
            </a:r>
            <a:r>
              <a:rPr lang="en-GB" b="1" dirty="0">
                <a:solidFill>
                  <a:srgbClr val="0070C0"/>
                </a:solidFill>
              </a:rPr>
              <a:t>2</a:t>
            </a:r>
            <a:r>
              <a:rPr lang="en-GB" b="1" dirty="0"/>
              <a:t> points to this lesson</a:t>
            </a:r>
          </a:p>
          <a:p>
            <a:pPr marL="342900" indent="-342900">
              <a:buFont typeface="+mj-lt"/>
              <a:buAutoNum type="arabicPeriod"/>
              <a:defRPr/>
            </a:pPr>
            <a:r>
              <a:rPr lang="en-GB" b="1" dirty="0"/>
              <a:t>Identify </a:t>
            </a:r>
            <a:r>
              <a:rPr lang="en-GB" b="1" dirty="0">
                <a:solidFill>
                  <a:srgbClr val="FF0000"/>
                </a:solidFill>
              </a:rPr>
              <a:t>3</a:t>
            </a:r>
            <a:r>
              <a:rPr lang="en-GB" b="1" dirty="0"/>
              <a:t> things you would do tomorrow morning following this lesson</a:t>
            </a:r>
          </a:p>
          <a:p>
            <a:pPr marL="342900" indent="-342900">
              <a:buFont typeface="+mj-lt"/>
              <a:buAutoNum type="arabicPeriod"/>
              <a:defRPr/>
            </a:pPr>
            <a:r>
              <a:rPr lang="en-GB" b="1" dirty="0"/>
              <a:t>List </a:t>
            </a:r>
            <a:r>
              <a:rPr lang="en-GB" b="1" dirty="0">
                <a:solidFill>
                  <a:srgbClr val="FFFF00"/>
                </a:solidFill>
              </a:rPr>
              <a:t>4</a:t>
            </a:r>
            <a:r>
              <a:rPr lang="en-GB" b="1" dirty="0"/>
              <a:t> keywords </a:t>
            </a:r>
          </a:p>
          <a:p>
            <a:pPr marL="342900" indent="-342900">
              <a:buFont typeface="+mj-lt"/>
              <a:buAutoNum type="arabicPeriod"/>
              <a:defRPr/>
            </a:pPr>
            <a:r>
              <a:rPr lang="en-GB" b="1" dirty="0"/>
              <a:t>Summarise this lesson in </a:t>
            </a:r>
            <a:r>
              <a:rPr lang="en-GB" b="1" dirty="0">
                <a:solidFill>
                  <a:srgbClr val="92D050"/>
                </a:solidFill>
              </a:rPr>
              <a:t>5</a:t>
            </a:r>
            <a:r>
              <a:rPr lang="en-GB" b="1" dirty="0"/>
              <a:t> words</a:t>
            </a:r>
          </a:p>
          <a:p>
            <a:pPr marL="342900" indent="-342900">
              <a:buFont typeface="+mj-lt"/>
              <a:buAutoNum type="arabicPeriod"/>
              <a:defRPr/>
            </a:pPr>
            <a:endParaRPr lang="en-GB" b="1" dirty="0"/>
          </a:p>
          <a:p>
            <a:pPr>
              <a:defRPr/>
            </a:pPr>
            <a:endParaRPr lang="en-GB" b="1" dirty="0"/>
          </a:p>
          <a:p>
            <a:pPr>
              <a:defRPr/>
            </a:pPr>
            <a:endParaRPr lang="en-GB" b="1" dirty="0"/>
          </a:p>
          <a:p>
            <a:pPr>
              <a:defRPr/>
            </a:pPr>
            <a:endParaRPr lang="en-GB" b="1" dirty="0"/>
          </a:p>
          <a:p>
            <a:pPr>
              <a:defRPr/>
            </a:pPr>
            <a:endParaRPr lang="en-GB" b="1" dirty="0"/>
          </a:p>
          <a:p>
            <a:pPr>
              <a:defRPr/>
            </a:pPr>
            <a:endParaRPr lang="en-GB" b="1" dirty="0"/>
          </a:p>
          <a:p>
            <a:pPr>
              <a:defRPr/>
            </a:pPr>
            <a:endParaRPr lang="en-GB" b="1" dirty="0"/>
          </a:p>
          <a:p>
            <a:pPr>
              <a:defRPr/>
            </a:pPr>
            <a:endParaRPr lang="en-GB" b="1" dirty="0"/>
          </a:p>
          <a:p>
            <a:pPr>
              <a:defRPr/>
            </a:pPr>
            <a:endParaRPr lang="en-GB" b="1" dirty="0"/>
          </a:p>
          <a:p>
            <a:pPr>
              <a:defRPr/>
            </a:pPr>
            <a:endParaRPr lang="en-GB" b="1" dirty="0"/>
          </a:p>
        </p:txBody>
      </p:sp>
    </p:spTree>
    <p:extLst>
      <p:ext uri="{BB962C8B-B14F-4D97-AF65-F5344CB8AC3E}">
        <p14:creationId xmlns:p14="http://schemas.microsoft.com/office/powerpoint/2010/main" val="9997399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F2A2A30-08DA-4FCF-933E-9E791BC54033}"/>
</file>

<file path=customXml/itemProps2.xml><?xml version="1.0" encoding="utf-8"?>
<ds:datastoreItem xmlns:ds="http://schemas.openxmlformats.org/officeDocument/2006/customXml" ds:itemID="{0F4F7155-E6C0-46B9-A96B-1869844AEC74}"/>
</file>

<file path=customXml/itemProps3.xml><?xml version="1.0" encoding="utf-8"?>
<ds:datastoreItem xmlns:ds="http://schemas.openxmlformats.org/officeDocument/2006/customXml" ds:itemID="{95ABD3EB-A6C3-4BE7-B6F4-F9186B6CD1E4}"/>
</file>

<file path=docProps/app.xml><?xml version="1.0" encoding="utf-8"?>
<Properties xmlns="http://schemas.openxmlformats.org/officeDocument/2006/extended-properties" xmlns:vt="http://schemas.openxmlformats.org/officeDocument/2006/docPropsVTypes">
  <TotalTime>1023</TotalTime>
  <Words>2187</Words>
  <Application>Microsoft Office PowerPoint</Application>
  <PresentationFormat>Widescreen</PresentationFormat>
  <Paragraphs>300</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Bradley Hand ITC</vt:lpstr>
      <vt:lpstr>Calibri</vt:lpstr>
      <vt:lpstr>Calibri Light</vt:lpstr>
      <vt:lpstr>Comic Sans MS</vt:lpstr>
      <vt:lpstr>Georgia</vt:lpstr>
      <vt:lpstr>Wingdings</vt:lpstr>
      <vt:lpstr>Office Theme</vt:lpstr>
      <vt:lpstr>Ethics and Values</vt:lpstr>
      <vt:lpstr>PowerPoint Presentation</vt:lpstr>
      <vt:lpstr>PowerPoint Presentation</vt:lpstr>
      <vt:lpstr>PowerPoint Presentation</vt:lpstr>
      <vt:lpstr>PowerPoint Presentation</vt:lpstr>
      <vt:lpstr>PowerPoint Presentation</vt:lpstr>
      <vt:lpstr>Check your answers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5</cp:revision>
  <dcterms:created xsi:type="dcterms:W3CDTF">2020-09-25T20:25:19Z</dcterms:created>
  <dcterms:modified xsi:type="dcterms:W3CDTF">2020-09-29T16:34:04Z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