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7" r:id="rId5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EDEFC"/>
    <a:srgbClr val="FDCBFB"/>
    <a:srgbClr val="FF99FF"/>
    <a:srgbClr val="EAE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871326-14B9-46A8-9CFF-7943AB9029EE}" v="73" dt="2023-07-10T11:31:43.0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60" d="100"/>
          <a:sy n="60" d="100"/>
        </p:scale>
        <p:origin x="242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1"/>
            <a:ext cx="2944283" cy="498295"/>
          </a:xfrm>
          <a:prstGeom prst="rect">
            <a:avLst/>
          </a:prstGeom>
        </p:spPr>
        <p:txBody>
          <a:bodyPr vert="horz" lIns="91407" tIns="45704" rIns="91407" bIns="45704" rtlCol="0"/>
          <a:lstStyle>
            <a:lvl1pPr algn="r">
              <a:defRPr sz="1200"/>
            </a:lvl1pPr>
          </a:lstStyle>
          <a:p>
            <a:fld id="{24D8555F-C3BB-41E5-99E3-408F2C4C712C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7" tIns="45704" rIns="91407" bIns="4570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07" tIns="45704" rIns="91407" bIns="4570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8"/>
            <a:ext cx="2944283" cy="498294"/>
          </a:xfrm>
          <a:prstGeom prst="rect">
            <a:avLst/>
          </a:prstGeom>
        </p:spPr>
        <p:txBody>
          <a:bodyPr vert="horz" lIns="91407" tIns="45704" rIns="91407" bIns="45704" rtlCol="0" anchor="b"/>
          <a:lstStyle>
            <a:lvl1pPr algn="r">
              <a:defRPr sz="1200"/>
            </a:lvl1pPr>
          </a:lstStyle>
          <a:p>
            <a:fld id="{17B6E8E7-E69B-4E27-B3AE-9C05322EF1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556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06613" y="1347788"/>
            <a:ext cx="2519362" cy="3640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984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545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8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3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4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11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139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91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7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15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5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1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78EA7-B45B-4203-B34C-5DDD6848E4EB}" type="datetimeFigureOut">
              <a:rPr lang="en-GB" smtClean="0"/>
              <a:t>10/07/2023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1C11B-1A1E-4A23-94F2-7D1F368D8D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41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svg"/><Relationship Id="rId3" Type="http://schemas.openxmlformats.org/officeDocument/2006/relationships/image" Target="../media/image1.jpg"/><Relationship Id="rId7" Type="http://schemas.openxmlformats.org/officeDocument/2006/relationships/image" Target="../media/image4.svg"/><Relationship Id="rId12" Type="http://schemas.openxmlformats.org/officeDocument/2006/relationships/image" Target="../media/image9.png"/><Relationship Id="rId17" Type="http://schemas.openxmlformats.org/officeDocument/2006/relationships/image" Target="../media/image14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svg"/><Relationship Id="rId5" Type="http://schemas.openxmlformats.org/officeDocument/2006/relationships/image" Target="../media/image2.png"/><Relationship Id="rId15" Type="http://schemas.openxmlformats.org/officeDocument/2006/relationships/image" Target="../media/image12.svg"/><Relationship Id="rId10" Type="http://schemas.openxmlformats.org/officeDocument/2006/relationships/image" Target="../media/image7.png"/><Relationship Id="rId4" Type="http://schemas.openxmlformats.org/officeDocument/2006/relationships/hyperlink" Target="https://www.inyourpocket.com/Liverpool/fine-dining-in-liverpool_76402f" TargetMode="External"/><Relationship Id="rId9" Type="http://schemas.openxmlformats.org/officeDocument/2006/relationships/image" Target="../media/image6.sv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9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58000"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420175" y="7687952"/>
            <a:ext cx="3670123" cy="3491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4357916" y="6407017"/>
            <a:ext cx="1554620" cy="1777722"/>
          </a:xfrm>
          <a:prstGeom prst="blockArc">
            <a:avLst>
              <a:gd name="adj1" fmla="val 10800009"/>
              <a:gd name="adj2" fmla="val 1572"/>
              <a:gd name="adj3" fmla="val 2764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252" name="Oval 251">
            <a:extLst>
              <a:ext uri="{FF2B5EF4-FFF2-40B4-BE49-F238E27FC236}">
                <a16:creationId xmlns:a16="http://schemas.microsoft.com/office/drawing/2014/main" id="{2E6C414E-791A-45A6-BB6F-0AC14602F812}"/>
              </a:ext>
            </a:extLst>
          </p:cNvPr>
          <p:cNvSpPr/>
          <p:nvPr/>
        </p:nvSpPr>
        <p:spPr>
          <a:xfrm>
            <a:off x="4499124" y="7508181"/>
            <a:ext cx="710961" cy="732755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2992" y="7766771"/>
            <a:ext cx="1402154" cy="1246052"/>
          </a:xfrm>
          <a:prstGeom prst="blockArc">
            <a:avLst>
              <a:gd name="adj1" fmla="val 10794187"/>
              <a:gd name="adj2" fmla="val 156513"/>
              <a:gd name="adj3" fmla="val 2821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420175" y="8747031"/>
            <a:ext cx="4486722" cy="3526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238842" y="6542987"/>
            <a:ext cx="4509840" cy="36028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477365" y="5524727"/>
            <a:ext cx="1505214" cy="1251875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582063" y="4315079"/>
            <a:ext cx="1560157" cy="1309607"/>
          </a:xfrm>
          <a:prstGeom prst="blockArc">
            <a:avLst>
              <a:gd name="adj1" fmla="val 10800000"/>
              <a:gd name="adj2" fmla="val 1517"/>
              <a:gd name="adj3" fmla="val 26435"/>
            </a:avLst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158480" y="5398060"/>
            <a:ext cx="3981157" cy="36656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800980" y="4184412"/>
            <a:ext cx="4621461" cy="365542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70768" y="3141322"/>
            <a:ext cx="1633491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891647" y="1867614"/>
            <a:ext cx="1589957" cy="124896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989582" y="2937443"/>
            <a:ext cx="4812841" cy="3392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769313" y="1710111"/>
            <a:ext cx="4918996" cy="35342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4407239" y="7464209"/>
            <a:ext cx="1087604" cy="89010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Customer</a:t>
            </a:r>
          </a:p>
          <a:p>
            <a:pPr algn="ctr"/>
            <a:r>
              <a:rPr lang="en-US" sz="1100" b="1" dirty="0">
                <a:solidFill>
                  <a:schemeClr val="tx1"/>
                </a:solidFill>
              </a:rPr>
              <a:t>Needs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308541" y="8512436"/>
            <a:ext cx="920449" cy="89183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209172" y="8507896"/>
            <a:ext cx="1097816" cy="8270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YR 10</a:t>
            </a:r>
            <a:endParaRPr lang="en-US" b="1" dirty="0"/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-2127535" y="-3481216"/>
            <a:ext cx="787419" cy="242244"/>
          </a:xfrm>
          <a:prstGeom prst="blockArc">
            <a:avLst>
              <a:gd name="adj1" fmla="val 10799998"/>
              <a:gd name="adj2" fmla="val 156513"/>
              <a:gd name="adj3" fmla="val 28217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1">
              <a:solidFill>
                <a:schemeClr val="tx1"/>
              </a:solidFill>
            </a:endParaRPr>
          </a:p>
        </p:txBody>
      </p:sp>
      <p:sp>
        <p:nvSpPr>
          <p:cNvPr id="297" name="Oval 29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62502" y="4088705"/>
            <a:ext cx="529612" cy="5072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28" name="Oval 32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357949" y="4207094"/>
            <a:ext cx="957765" cy="903795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NEA</a:t>
            </a:r>
          </a:p>
          <a:p>
            <a:pPr algn="ctr"/>
            <a:r>
              <a:rPr lang="en-US" sz="1100" b="1" dirty="0">
                <a:solidFill>
                  <a:schemeClr val="tx1"/>
                </a:solidFill>
              </a:rPr>
              <a:t>PPE</a:t>
            </a:r>
          </a:p>
        </p:txBody>
      </p:sp>
      <p:sp>
        <p:nvSpPr>
          <p:cNvPr id="330" name="Oval 329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79610" y="4028252"/>
            <a:ext cx="1093157" cy="99332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 dirty="0">
                <a:solidFill>
                  <a:schemeClr val="tx1"/>
                </a:solidFill>
              </a:rPr>
              <a:t>Dish of choice selection and practice cooks</a:t>
            </a:r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111710" y="3923734"/>
            <a:ext cx="1134655" cy="1159953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YR 11</a:t>
            </a:r>
          </a:p>
        </p:txBody>
      </p:sp>
      <p:sp>
        <p:nvSpPr>
          <p:cNvPr id="334" name="Oval 33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 flipH="1">
            <a:off x="629010" y="2735473"/>
            <a:ext cx="1040728" cy="8746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 dirty="0">
                <a:solidFill>
                  <a:schemeClr val="tx1"/>
                </a:solidFill>
              </a:rPr>
              <a:t>NEA</a:t>
            </a:r>
          </a:p>
          <a:p>
            <a:pPr algn="ctr"/>
            <a:r>
              <a:rPr lang="en-US" sz="800" b="1" dirty="0">
                <a:solidFill>
                  <a:schemeClr val="tx1"/>
                </a:solidFill>
              </a:rPr>
              <a:t>Written outcomes</a:t>
            </a:r>
          </a:p>
        </p:txBody>
      </p:sp>
      <p:sp>
        <p:nvSpPr>
          <p:cNvPr id="335" name="Oval 334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914585" y="2664671"/>
            <a:ext cx="1040729" cy="944689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 dirty="0">
                <a:solidFill>
                  <a:schemeClr val="tx1"/>
                </a:solidFill>
              </a:rPr>
              <a:t>NEA</a:t>
            </a:r>
          </a:p>
          <a:p>
            <a:pPr algn="ctr"/>
            <a:r>
              <a:rPr lang="en-US" sz="800" b="1" dirty="0">
                <a:solidFill>
                  <a:schemeClr val="tx1"/>
                </a:solidFill>
              </a:rPr>
              <a:t>Practical assessments</a:t>
            </a:r>
          </a:p>
        </p:txBody>
      </p:sp>
      <p:sp>
        <p:nvSpPr>
          <p:cNvPr id="337" name="Oval 33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126664" y="1500498"/>
            <a:ext cx="1025383" cy="9032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 dirty="0">
                <a:solidFill>
                  <a:schemeClr val="tx1"/>
                </a:solidFill>
              </a:rPr>
              <a:t>Reflection on outcomes</a:t>
            </a:r>
          </a:p>
        </p:txBody>
      </p:sp>
      <p:sp>
        <p:nvSpPr>
          <p:cNvPr id="339" name="Oval 33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38848" y="1298973"/>
            <a:ext cx="824596" cy="8746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Unit 1</a:t>
            </a:r>
          </a:p>
          <a:p>
            <a:pPr algn="ctr"/>
            <a:r>
              <a:rPr lang="en-US" sz="900" b="1" dirty="0">
                <a:solidFill>
                  <a:schemeClr val="tx1"/>
                </a:solidFill>
              </a:rPr>
              <a:t>Written paper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988" y="3211037"/>
            <a:ext cx="459451" cy="43095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95C2D59-8B39-44D5-AD82-71D4C7BA6612}"/>
              </a:ext>
            </a:extLst>
          </p:cNvPr>
          <p:cNvSpPr/>
          <p:nvPr/>
        </p:nvSpPr>
        <p:spPr>
          <a:xfrm>
            <a:off x="1332310" y="36201"/>
            <a:ext cx="419339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Y10-11: Hospitality and Catering</a:t>
            </a: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4D57D0B7-0084-4D5E-8FB9-190F12FD8FA7}"/>
              </a:ext>
            </a:extLst>
          </p:cNvPr>
          <p:cNvSpPr/>
          <p:nvPr/>
        </p:nvSpPr>
        <p:spPr>
          <a:xfrm>
            <a:off x="3111711" y="1257266"/>
            <a:ext cx="912722" cy="90321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 dirty="0">
                <a:solidFill>
                  <a:schemeClr val="tx1"/>
                </a:solidFill>
              </a:rPr>
              <a:t>Revision for written paper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4BFB7BC0-183D-42F2-8102-76136D75549C}"/>
              </a:ext>
            </a:extLst>
          </p:cNvPr>
          <p:cNvCxnSpPr>
            <a:cxnSpLocks/>
          </p:cNvCxnSpPr>
          <p:nvPr/>
        </p:nvCxnSpPr>
        <p:spPr>
          <a:xfrm flipV="1">
            <a:off x="1053927" y="6828452"/>
            <a:ext cx="134604" cy="132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ED4E0A67-4418-4CE5-BAED-6B9DC1DBD2CE}"/>
              </a:ext>
            </a:extLst>
          </p:cNvPr>
          <p:cNvGrpSpPr/>
          <p:nvPr/>
        </p:nvGrpSpPr>
        <p:grpSpPr>
          <a:xfrm>
            <a:off x="629011" y="6163911"/>
            <a:ext cx="1277210" cy="1148328"/>
            <a:chOff x="4931897" y="4786025"/>
            <a:chExt cx="738482" cy="732755"/>
          </a:xfrm>
        </p:grpSpPr>
        <p:sp>
          <p:nvSpPr>
            <p:cNvPr id="242" name="Oval 241">
              <a:extLst>
                <a:ext uri="{FF2B5EF4-FFF2-40B4-BE49-F238E27FC236}">
                  <a16:creationId xmlns:a16="http://schemas.microsoft.com/office/drawing/2014/main" id="{BD6B4D5B-EFFD-41B2-B6D6-2E8A1D81E9C0}"/>
                </a:ext>
              </a:extLst>
            </p:cNvPr>
            <p:cNvSpPr/>
            <p:nvPr/>
          </p:nvSpPr>
          <p:spPr>
            <a:xfrm>
              <a:off x="4931897" y="4786025"/>
              <a:ext cx="738482" cy="73275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247" name="Oval 246">
              <a:extLst>
                <a:ext uri="{FF2B5EF4-FFF2-40B4-BE49-F238E27FC236}">
                  <a16:creationId xmlns:a16="http://schemas.microsoft.com/office/drawing/2014/main" id="{B39FD90A-F425-47A5-9FCE-B118646A1FDE}"/>
                </a:ext>
              </a:extLst>
            </p:cNvPr>
            <p:cNvSpPr/>
            <p:nvPr/>
          </p:nvSpPr>
          <p:spPr>
            <a:xfrm>
              <a:off x="5038421" y="4898776"/>
              <a:ext cx="522357" cy="5072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Knife</a:t>
              </a:r>
            </a:p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Skills</a:t>
              </a:r>
            </a:p>
          </p:txBody>
        </p:sp>
      </p:grpSp>
      <p:sp>
        <p:nvSpPr>
          <p:cNvPr id="267" name="Oval 266">
            <a:extLst>
              <a:ext uri="{FF2B5EF4-FFF2-40B4-BE49-F238E27FC236}">
                <a16:creationId xmlns:a16="http://schemas.microsoft.com/office/drawing/2014/main" id="{9A12A244-CE94-4C3D-8B84-28BF5B015754}"/>
              </a:ext>
            </a:extLst>
          </p:cNvPr>
          <p:cNvSpPr/>
          <p:nvPr/>
        </p:nvSpPr>
        <p:spPr>
          <a:xfrm>
            <a:off x="1795130" y="5083687"/>
            <a:ext cx="1134654" cy="955106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Food presentation</a:t>
            </a:r>
          </a:p>
        </p:txBody>
      </p:sp>
      <p:sp>
        <p:nvSpPr>
          <p:cNvPr id="274" name="Oval 273">
            <a:extLst>
              <a:ext uri="{FF2B5EF4-FFF2-40B4-BE49-F238E27FC236}">
                <a16:creationId xmlns:a16="http://schemas.microsoft.com/office/drawing/2014/main" id="{1F5FF8D6-01CF-4151-8547-C15053DC2092}"/>
              </a:ext>
            </a:extLst>
          </p:cNvPr>
          <p:cNvSpPr/>
          <p:nvPr/>
        </p:nvSpPr>
        <p:spPr>
          <a:xfrm>
            <a:off x="4642844" y="5268818"/>
            <a:ext cx="957765" cy="915850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Vegetable side dishes</a:t>
            </a:r>
          </a:p>
        </p:txBody>
      </p:sp>
      <p:pic>
        <p:nvPicPr>
          <p:cNvPr id="293" name="Picture 292">
            <a:extLst>
              <a:ext uri="{FF2B5EF4-FFF2-40B4-BE49-F238E27FC236}">
                <a16:creationId xmlns:a16="http://schemas.microsoft.com/office/drawing/2014/main" id="{B10A2A2C-D42E-4491-991F-E4D1D28339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47" y="8141391"/>
            <a:ext cx="537137" cy="503827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52962ED-4B96-30AA-2686-FC94241FCFD0}"/>
              </a:ext>
            </a:extLst>
          </p:cNvPr>
          <p:cNvSpPr/>
          <p:nvPr/>
        </p:nvSpPr>
        <p:spPr>
          <a:xfrm>
            <a:off x="629010" y="8003980"/>
            <a:ext cx="710961" cy="73275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CF54B62-A6C7-1A6C-0C8A-145799EC528A}"/>
              </a:ext>
            </a:extLst>
          </p:cNvPr>
          <p:cNvSpPr/>
          <p:nvPr/>
        </p:nvSpPr>
        <p:spPr>
          <a:xfrm>
            <a:off x="438847" y="8003980"/>
            <a:ext cx="1093157" cy="104801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1"/>
                </a:solidFill>
              </a:rPr>
              <a:t>Nutrition and a healthy diet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BF5E8C3-F845-4E45-82FF-4166D1E47BCD}"/>
              </a:ext>
            </a:extLst>
          </p:cNvPr>
          <p:cNvGrpSpPr/>
          <p:nvPr/>
        </p:nvGrpSpPr>
        <p:grpSpPr>
          <a:xfrm>
            <a:off x="5062141" y="6314141"/>
            <a:ext cx="1019297" cy="998098"/>
            <a:chOff x="4931897" y="4786025"/>
            <a:chExt cx="738482" cy="73275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6D67592-91A0-C842-409E-ACA3C6B82F03}"/>
                </a:ext>
              </a:extLst>
            </p:cNvPr>
            <p:cNvSpPr/>
            <p:nvPr/>
          </p:nvSpPr>
          <p:spPr>
            <a:xfrm>
              <a:off x="4931897" y="4786025"/>
              <a:ext cx="738482" cy="73275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b="1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103F1B-564B-D754-1A42-41B9293D4C06}"/>
                </a:ext>
              </a:extLst>
            </p:cNvPr>
            <p:cNvSpPr/>
            <p:nvPr/>
          </p:nvSpPr>
          <p:spPr>
            <a:xfrm>
              <a:off x="5038421" y="4898776"/>
              <a:ext cx="522357" cy="5072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b="1" dirty="0">
                  <a:solidFill>
                    <a:schemeClr val="tx1"/>
                  </a:solidFill>
                </a:rPr>
                <a:t>Pastry and </a:t>
              </a:r>
            </a:p>
            <a:p>
              <a:pPr algn="ctr"/>
              <a:r>
                <a:rPr lang="en-US" sz="900" b="1" dirty="0">
                  <a:solidFill>
                    <a:schemeClr val="tx1"/>
                  </a:solidFill>
                </a:rPr>
                <a:t>Baking</a:t>
              </a: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CC5F0762-7938-9266-B503-607E2D50007F}"/>
              </a:ext>
            </a:extLst>
          </p:cNvPr>
          <p:cNvSpPr/>
          <p:nvPr/>
        </p:nvSpPr>
        <p:spPr>
          <a:xfrm>
            <a:off x="2929784" y="7500338"/>
            <a:ext cx="710961" cy="73275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b="1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1B58671-884B-B8D9-02E4-755CC0D42AB9}"/>
              </a:ext>
            </a:extLst>
          </p:cNvPr>
          <p:cNvSpPr/>
          <p:nvPr/>
        </p:nvSpPr>
        <p:spPr>
          <a:xfrm>
            <a:off x="2672715" y="7407468"/>
            <a:ext cx="1199434" cy="93837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schemeClr val="tx2">
                    <a:lumMod val="50000"/>
                  </a:schemeClr>
                </a:solidFill>
              </a:rPr>
              <a:t>Food safety and workplace  regulations</a:t>
            </a:r>
          </a:p>
        </p:txBody>
      </p:sp>
      <p:pic>
        <p:nvPicPr>
          <p:cNvPr id="14" name="Graphic 13" descr="Whisk with solid fill">
            <a:extLst>
              <a:ext uri="{FF2B5EF4-FFF2-40B4-BE49-F238E27FC236}">
                <a16:creationId xmlns:a16="http://schemas.microsoft.com/office/drawing/2014/main" id="{31E13718-F509-6F7B-6C98-EE6AB57BC6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17577" y="258958"/>
            <a:ext cx="748763" cy="748763"/>
          </a:xfrm>
          <a:prstGeom prst="rect">
            <a:avLst/>
          </a:prstGeom>
        </p:spPr>
      </p:pic>
      <p:pic>
        <p:nvPicPr>
          <p:cNvPr id="19" name="Graphic 18" descr="Chef Hat with solid fill">
            <a:extLst>
              <a:ext uri="{FF2B5EF4-FFF2-40B4-BE49-F238E27FC236}">
                <a16:creationId xmlns:a16="http://schemas.microsoft.com/office/drawing/2014/main" id="{E8183C67-BB90-E582-B598-9486EA89C2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694847" y="142268"/>
            <a:ext cx="914400" cy="914400"/>
          </a:xfrm>
          <a:prstGeom prst="rect">
            <a:avLst/>
          </a:prstGeom>
        </p:spPr>
      </p:pic>
      <p:pic>
        <p:nvPicPr>
          <p:cNvPr id="21" name="Graphic 20" descr="Table setting with solid fill">
            <a:extLst>
              <a:ext uri="{FF2B5EF4-FFF2-40B4-BE49-F238E27FC236}">
                <a16:creationId xmlns:a16="http://schemas.microsoft.com/office/drawing/2014/main" id="{47FD88C8-4FE0-C4C3-5F8B-FAA3FBD33B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558311" y="7312238"/>
            <a:ext cx="914400" cy="914400"/>
          </a:xfrm>
          <a:prstGeom prst="rect">
            <a:avLst/>
          </a:prstGeom>
        </p:spPr>
      </p:pic>
      <p:pic>
        <p:nvPicPr>
          <p:cNvPr id="27" name="Graphic 26" descr="Catering with solid fill">
            <a:extLst>
              <a:ext uri="{FF2B5EF4-FFF2-40B4-BE49-F238E27FC236}">
                <a16:creationId xmlns:a16="http://schemas.microsoft.com/office/drawing/2014/main" id="{979DA144-7574-8183-5037-4C96F1F452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514775" y="3414909"/>
            <a:ext cx="1151045" cy="767376"/>
          </a:xfrm>
          <a:prstGeom prst="rect">
            <a:avLst/>
          </a:prstGeom>
        </p:spPr>
      </p:pic>
      <p:pic>
        <p:nvPicPr>
          <p:cNvPr id="29" name="Graphic 28" descr="Restaurant with solid fill">
            <a:extLst>
              <a:ext uri="{FF2B5EF4-FFF2-40B4-BE49-F238E27FC236}">
                <a16:creationId xmlns:a16="http://schemas.microsoft.com/office/drawing/2014/main" id="{B37F1C5C-DC04-8B75-F11B-31336E9EC42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796766" y="5315316"/>
            <a:ext cx="914400" cy="914400"/>
          </a:xfrm>
          <a:prstGeom prst="rect">
            <a:avLst/>
          </a:prstGeom>
        </p:spPr>
      </p:pic>
      <p:pic>
        <p:nvPicPr>
          <p:cNvPr id="31" name="Graphic 30" descr="Rolling Pin with solid fill">
            <a:extLst>
              <a:ext uri="{FF2B5EF4-FFF2-40B4-BE49-F238E27FC236}">
                <a16:creationId xmlns:a16="http://schemas.microsoft.com/office/drawing/2014/main" id="{F6BFFED6-E47F-D0D0-51F6-9768A4B1D66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009480" y="2065072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6B01E4B-0891-9008-75ED-9D03A797841B}"/>
              </a:ext>
            </a:extLst>
          </p:cNvPr>
          <p:cNvSpPr txBox="1"/>
          <p:nvPr/>
        </p:nvSpPr>
        <p:spPr>
          <a:xfrm>
            <a:off x="600312" y="9260044"/>
            <a:ext cx="2714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Complex cooking skills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EA8738B-546C-9711-EA6E-290FD4BE0531}"/>
              </a:ext>
            </a:extLst>
          </p:cNvPr>
          <p:cNvSpPr txBox="1"/>
          <p:nvPr/>
        </p:nvSpPr>
        <p:spPr>
          <a:xfrm>
            <a:off x="2368266" y="7039224"/>
            <a:ext cx="2405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Dietary needs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43EF17B-D2DA-8AB5-D22E-C2F577228D65}"/>
              </a:ext>
            </a:extLst>
          </p:cNvPr>
          <p:cNvSpPr txBox="1"/>
          <p:nvPr/>
        </p:nvSpPr>
        <p:spPr>
          <a:xfrm>
            <a:off x="3640746" y="2381503"/>
            <a:ext cx="2289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Work based skills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53B38F-203A-0BB5-8A92-E7127D646E53}"/>
              </a:ext>
            </a:extLst>
          </p:cNvPr>
          <p:cNvSpPr txBox="1"/>
          <p:nvPr/>
        </p:nvSpPr>
        <p:spPr>
          <a:xfrm>
            <a:off x="4499124" y="831474"/>
            <a:ext cx="1894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Front of House Operations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018198-5D95-4CBC-F819-FD5E5E75F2ED}"/>
              </a:ext>
            </a:extLst>
          </p:cNvPr>
          <p:cNvSpPr txBox="1"/>
          <p:nvPr/>
        </p:nvSpPr>
        <p:spPr>
          <a:xfrm>
            <a:off x="1420175" y="744279"/>
            <a:ext cx="1494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Job Roles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6BAD42-A038-0E44-5586-293D0F5FE54D}"/>
              </a:ext>
            </a:extLst>
          </p:cNvPr>
          <p:cNvSpPr txBox="1"/>
          <p:nvPr/>
        </p:nvSpPr>
        <p:spPr>
          <a:xfrm>
            <a:off x="1602740" y="3492671"/>
            <a:ext cx="1644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Employment contracts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20F8B6-71B0-AF49-5966-9836F8B4938A}"/>
              </a:ext>
            </a:extLst>
          </p:cNvPr>
          <p:cNvSpPr txBox="1"/>
          <p:nvPr/>
        </p:nvSpPr>
        <p:spPr>
          <a:xfrm>
            <a:off x="3561371" y="5838046"/>
            <a:ext cx="1885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Personal attributes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8CD9A4-A32E-E96D-3230-82849A51733C}"/>
              </a:ext>
            </a:extLst>
          </p:cNvPr>
          <p:cNvSpPr txBox="1"/>
          <p:nvPr/>
        </p:nvSpPr>
        <p:spPr>
          <a:xfrm>
            <a:off x="157473" y="2139006"/>
            <a:ext cx="2646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Kitchen Operations</a:t>
            </a:r>
          </a:p>
        </p:txBody>
      </p:sp>
    </p:spTree>
    <p:extLst>
      <p:ext uri="{BB962C8B-B14F-4D97-AF65-F5344CB8AC3E}">
        <p14:creationId xmlns:p14="http://schemas.microsoft.com/office/powerpoint/2010/main" val="53379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45B83E290E8B243ACE0C3A50FE628B5" ma:contentTypeVersion="13" ma:contentTypeDescription="Create a new document." ma:contentTypeScope="" ma:versionID="335b9efa9b56305fd46eb9539876b151">
  <xsd:schema xmlns:xsd="http://www.w3.org/2001/XMLSchema" xmlns:xs="http://www.w3.org/2001/XMLSchema" xmlns:p="http://schemas.microsoft.com/office/2006/metadata/properties" xmlns:ns3="718f1343-e6c9-4e3a-878d-0373bb9e9e07" xmlns:ns4="b9c31d84-5af0-4aa1-a725-3336102d45b2" targetNamespace="http://schemas.microsoft.com/office/2006/metadata/properties" ma:root="true" ma:fieldsID="65df86865904e3887a42e5ac6827d9f2" ns3:_="" ns4:_="">
    <xsd:import namespace="718f1343-e6c9-4e3a-878d-0373bb9e9e07"/>
    <xsd:import namespace="b9c31d84-5af0-4aa1-a725-3336102d45b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8f1343-e6c9-4e3a-878d-0373bb9e9e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c31d84-5af0-4aa1-a725-3336102d45b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01771-6AC2-4E10-899E-A443095144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8f1343-e6c9-4e3a-878d-0373bb9e9e07"/>
    <ds:schemaRef ds:uri="b9c31d84-5af0-4aa1-a725-3336102d45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16CE2D-4C11-4FD8-9918-3BC5EB8897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42F5F4-134F-4A75-97D8-D631607CA79A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718f1343-e6c9-4e3a-878d-0373bb9e9e07"/>
    <ds:schemaRef ds:uri="http://www.w3.org/XML/1998/namespace"/>
    <ds:schemaRef ds:uri="b9c31d84-5af0-4aa1-a725-3336102d45b2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7996</TotalTime>
  <Words>78</Words>
  <Application>Microsoft Office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Wadebridge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Burrell, Grace</dc:creator>
  <cp:lastModifiedBy>Katerina Stylianou</cp:lastModifiedBy>
  <cp:revision>278</cp:revision>
  <cp:lastPrinted>2020-01-29T10:46:45Z</cp:lastPrinted>
  <dcterms:created xsi:type="dcterms:W3CDTF">2019-10-28T16:02:33Z</dcterms:created>
  <dcterms:modified xsi:type="dcterms:W3CDTF">2023-07-10T12:01:13Z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0x010100A45B83E290E8B243ACE0C3A50FE628B5</vt:lpwstr>
  </property>
</Properties>
</file>