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A6961D-EBC3-497C-875A-C8C6B3D7629D}" v="19" dt="2024-11-14T08:08:58.536"/>
    <p1510:client id="{D7189D42-66B5-43AE-90C8-A08620FCFA5A}" v="3" dt="2024-11-13T11:07:48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Hickman" userId="2281548e-bb93-45ef-badf-0f065b1afa40" providerId="ADAL" clId="{55A6961D-EBC3-497C-875A-C8C6B3D7629D}"/>
    <pc:docChg chg="modSld">
      <pc:chgData name="Paul Hickman" userId="2281548e-bb93-45ef-badf-0f065b1afa40" providerId="ADAL" clId="{55A6961D-EBC3-497C-875A-C8C6B3D7629D}" dt="2024-11-14T08:10:27.336" v="28" actId="20577"/>
      <pc:docMkLst>
        <pc:docMk/>
      </pc:docMkLst>
      <pc:sldChg chg="addSp delSp modSp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3821910098" sldId="256"/>
        </pc:sldMkLst>
        <pc:picChg chg="add del mod">
          <ac:chgData name="Paul Hickman" userId="2281548e-bb93-45ef-badf-0f065b1afa40" providerId="ADAL" clId="{55A6961D-EBC3-497C-875A-C8C6B3D7629D}" dt="2024-11-14T07:59:30.321" v="1"/>
          <ac:picMkLst>
            <pc:docMk/>
            <pc:sldMk cId="3821910098" sldId="256"/>
            <ac:picMk id="9" creationId="{9CCB77F8-EAD0-F749-B02B-926867874393}"/>
          </ac:picMkLst>
        </pc:picChg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3821910098" sldId="256"/>
            <ac:picMk id="14" creationId="{9F735F86-5ED0-2AF9-F141-255A1C6B718F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3821910098" sldId="256"/>
            <ac:picMk id="17" creationId="{2AA48757-D30B-35C4-CE32-CF46C583C167}"/>
          </ac:picMkLst>
        </pc:picChg>
        <pc:picChg chg="add del mod">
          <ac:chgData name="Paul Hickman" userId="2281548e-bb93-45ef-badf-0f065b1afa40" providerId="ADAL" clId="{55A6961D-EBC3-497C-875A-C8C6B3D7629D}" dt="2024-11-14T08:06:23.332" v="22"/>
          <ac:picMkLst>
            <pc:docMk/>
            <pc:sldMk cId="3821910098" sldId="256"/>
            <ac:picMk id="20" creationId="{62EF67FC-E30C-1910-7689-7ABF845A344E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3821910098" sldId="256"/>
            <ac:picMk id="23" creationId="{CA285C3C-5785-3005-832C-CA6ECEC5CDE1}"/>
          </ac:picMkLst>
        </pc:picChg>
      </pc:sldChg>
      <pc:sldChg chg="addSp delSp modSp mod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2025425950" sldId="257"/>
        </pc:sldMkLst>
        <pc:spChg chg="mod">
          <ac:chgData name="Paul Hickman" userId="2281548e-bb93-45ef-badf-0f065b1afa40" providerId="ADAL" clId="{55A6961D-EBC3-497C-875A-C8C6B3D7629D}" dt="2024-11-14T08:06:27.087" v="26" actId="20577"/>
          <ac:spMkLst>
            <pc:docMk/>
            <pc:sldMk cId="2025425950" sldId="257"/>
            <ac:spMk id="3" creationId="{69DC9A5D-5D16-3152-5BCA-4C7993153205}"/>
          </ac:spMkLst>
        </pc:spChg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2025425950" sldId="257"/>
            <ac:picMk id="7" creationId="{CBD20C5A-9FA7-C619-8622-24F52CF8415D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2025425950" sldId="257"/>
            <ac:picMk id="10" creationId="{33A1CB04-4F3D-17A0-C379-8A40EED0EE0B}"/>
          </ac:picMkLst>
        </pc:picChg>
        <pc:picChg chg="add del mod">
          <ac:chgData name="Paul Hickman" userId="2281548e-bb93-45ef-badf-0f065b1afa40" providerId="ADAL" clId="{55A6961D-EBC3-497C-875A-C8C6B3D7629D}" dt="2024-11-14T08:06:23.332" v="22"/>
          <ac:picMkLst>
            <pc:docMk/>
            <pc:sldMk cId="2025425950" sldId="257"/>
            <ac:picMk id="13" creationId="{D95B17A3-70E4-5B0E-839E-111A3189220A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2025425950" sldId="257"/>
            <ac:picMk id="18" creationId="{94DF8CE9-E8F2-0144-0ACF-474706EA3B78}"/>
          </ac:picMkLst>
        </pc:picChg>
      </pc:sldChg>
      <pc:sldChg chg="addSp delSp modSp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3107861783" sldId="258"/>
        </pc:sldMkLst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3107861783" sldId="258"/>
            <ac:picMk id="4" creationId="{C35DA3CE-6129-0589-2185-27E281B44649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3107861783" sldId="258"/>
            <ac:picMk id="6" creationId="{3FCC04D7-6C33-7497-A582-69EAEED35C43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3107861783" sldId="258"/>
            <ac:picMk id="10" creationId="{A1B750E2-9733-DA2E-08D1-6BBBEB615BD1}"/>
          </ac:picMkLst>
        </pc:picChg>
      </pc:sldChg>
      <pc:sldChg chg="addSp delSp modSp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904904994" sldId="259"/>
        </pc:sldMkLst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904904994" sldId="259"/>
            <ac:picMk id="5" creationId="{EE944391-B274-383A-0A30-4364EFB2B136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904904994" sldId="259"/>
            <ac:picMk id="8" creationId="{E5FDF385-938D-A19C-E685-E0A779929C1B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904904994" sldId="259"/>
            <ac:picMk id="10" creationId="{0797BD2A-A8F6-2CBF-25C3-E2469FCCD4ED}"/>
          </ac:picMkLst>
        </pc:picChg>
      </pc:sldChg>
      <pc:sldChg chg="addSp delSp modSp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3405934750" sldId="260"/>
        </pc:sldMkLst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3405934750" sldId="260"/>
            <ac:picMk id="6" creationId="{F391CC34-F597-D9B8-652B-B8B6CA1B3159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3405934750" sldId="260"/>
            <ac:picMk id="8" creationId="{E2787399-8D11-0DB4-2901-9624CF3189C0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3405934750" sldId="260"/>
            <ac:picMk id="10" creationId="{8285241E-012A-4C05-CDA4-69D69D8E05B4}"/>
          </ac:picMkLst>
        </pc:picChg>
      </pc:sldChg>
      <pc:sldChg chg="addSp delSp modSp modTransition modAnim">
        <pc:chgData name="Paul Hickman" userId="2281548e-bb93-45ef-badf-0f065b1afa40" providerId="ADAL" clId="{55A6961D-EBC3-497C-875A-C8C6B3D7629D}" dt="2024-11-14T08:08:58.535" v="27"/>
        <pc:sldMkLst>
          <pc:docMk/>
          <pc:sldMk cId="3994689668" sldId="262"/>
        </pc:sldMkLst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3994689668" sldId="262"/>
            <ac:picMk id="7" creationId="{5A559E9F-A899-486C-9F85-CF96AC1CC2A6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3994689668" sldId="262"/>
            <ac:picMk id="9" creationId="{F3C31A47-88D0-134C-B0D6-01553782A4FD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3994689668" sldId="262"/>
            <ac:picMk id="11" creationId="{F63661F6-4EC3-E400-422C-1F13EA3104C0}"/>
          </ac:picMkLst>
        </pc:picChg>
      </pc:sldChg>
      <pc:sldChg chg="addSp delSp modSp mod modTransition modAnim">
        <pc:chgData name="Paul Hickman" userId="2281548e-bb93-45ef-badf-0f065b1afa40" providerId="ADAL" clId="{55A6961D-EBC3-497C-875A-C8C6B3D7629D}" dt="2024-11-14T08:10:27.336" v="28" actId="20577"/>
        <pc:sldMkLst>
          <pc:docMk/>
          <pc:sldMk cId="120229561" sldId="263"/>
        </pc:sldMkLst>
        <pc:spChg chg="mod">
          <ac:chgData name="Paul Hickman" userId="2281548e-bb93-45ef-badf-0f065b1afa40" providerId="ADAL" clId="{55A6961D-EBC3-497C-875A-C8C6B3D7629D}" dt="2024-11-14T08:10:27.336" v="28" actId="20577"/>
          <ac:spMkLst>
            <pc:docMk/>
            <pc:sldMk cId="120229561" sldId="263"/>
            <ac:spMk id="3" creationId="{018BED00-6C33-D8B8-7305-BDE2D73BB07F}"/>
          </ac:spMkLst>
        </pc:spChg>
        <pc:picChg chg="add del mod">
          <ac:chgData name="Paul Hickman" userId="2281548e-bb93-45ef-badf-0f065b1afa40" providerId="ADAL" clId="{55A6961D-EBC3-497C-875A-C8C6B3D7629D}" dt="2024-11-14T08:02:32.627" v="3"/>
          <ac:picMkLst>
            <pc:docMk/>
            <pc:sldMk cId="120229561" sldId="263"/>
            <ac:picMk id="5" creationId="{7114313A-D375-973C-09FE-81A600E7E587}"/>
          </ac:picMkLst>
        </pc:picChg>
        <pc:picChg chg="add del mod">
          <ac:chgData name="Paul Hickman" userId="2281548e-bb93-45ef-badf-0f065b1afa40" providerId="ADAL" clId="{55A6961D-EBC3-497C-875A-C8C6B3D7629D}" dt="2024-11-14T08:05:35.890" v="20"/>
          <ac:picMkLst>
            <pc:docMk/>
            <pc:sldMk cId="120229561" sldId="263"/>
            <ac:picMk id="9" creationId="{111D634D-9F4E-A96D-FD7B-B56D993C6328}"/>
          </ac:picMkLst>
        </pc:picChg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120229561" sldId="263"/>
            <ac:picMk id="13" creationId="{C0681159-AF78-9354-4697-F3A5F54F5AC4}"/>
          </ac:picMkLst>
        </pc:picChg>
      </pc:sldChg>
      <pc:sldChg chg="addSp modSp modTransition">
        <pc:chgData name="Paul Hickman" userId="2281548e-bb93-45ef-badf-0f065b1afa40" providerId="ADAL" clId="{55A6961D-EBC3-497C-875A-C8C6B3D7629D}" dt="2024-11-14T08:08:58.535" v="27"/>
        <pc:sldMkLst>
          <pc:docMk/>
          <pc:sldMk cId="1061120738" sldId="264"/>
        </pc:sldMkLst>
        <pc:picChg chg="add mod">
          <ac:chgData name="Paul Hickman" userId="2281548e-bb93-45ef-badf-0f065b1afa40" providerId="ADAL" clId="{55A6961D-EBC3-497C-875A-C8C6B3D7629D}" dt="2024-11-14T08:08:58.535" v="27"/>
          <ac:picMkLst>
            <pc:docMk/>
            <pc:sldMk cId="1061120738" sldId="264"/>
            <ac:picMk id="4" creationId="{DDBDCC22-BED4-0010-A282-B0ECF18DC442}"/>
          </ac:picMkLst>
        </pc:picChg>
      </pc:sldChg>
    </pc:docChg>
  </pc:docChgLst>
  <pc:docChgLst>
    <pc:chgData name="Paul Hickman" userId="2281548e-bb93-45ef-badf-0f065b1afa40" providerId="ADAL" clId="{D75F54B8-1D45-4118-9D9D-3777BE54F98E}"/>
    <pc:docChg chg="custSel addSld delSld modSld sldOrd">
      <pc:chgData name="Paul Hickman" userId="2281548e-bb93-45ef-badf-0f065b1afa40" providerId="ADAL" clId="{D75F54B8-1D45-4118-9D9D-3777BE54F98E}" dt="2024-11-11T20:06:31.958" v="1663" actId="47"/>
      <pc:docMkLst>
        <pc:docMk/>
      </pc:docMkLst>
      <pc:sldChg chg="modSp mod">
        <pc:chgData name="Paul Hickman" userId="2281548e-bb93-45ef-badf-0f065b1afa40" providerId="ADAL" clId="{D75F54B8-1D45-4118-9D9D-3777BE54F98E}" dt="2024-11-11T20:03:15.861" v="1570" actId="20577"/>
        <pc:sldMkLst>
          <pc:docMk/>
          <pc:sldMk cId="2025425950" sldId="257"/>
        </pc:sldMkLst>
        <pc:spChg chg="mod">
          <ac:chgData name="Paul Hickman" userId="2281548e-bb93-45ef-badf-0f065b1afa40" providerId="ADAL" clId="{D75F54B8-1D45-4118-9D9D-3777BE54F98E}" dt="2024-11-11T20:03:15.861" v="1570" actId="20577"/>
          <ac:spMkLst>
            <pc:docMk/>
            <pc:sldMk cId="2025425950" sldId="257"/>
            <ac:spMk id="3" creationId="{69DC9A5D-5D16-3152-5BCA-4C7993153205}"/>
          </ac:spMkLst>
        </pc:spChg>
      </pc:sldChg>
      <pc:sldChg chg="addSp delSp modSp mod">
        <pc:chgData name="Paul Hickman" userId="2281548e-bb93-45ef-badf-0f065b1afa40" providerId="ADAL" clId="{D75F54B8-1D45-4118-9D9D-3777BE54F98E}" dt="2024-11-11T19:53:52.587" v="812" actId="1076"/>
        <pc:sldMkLst>
          <pc:docMk/>
          <pc:sldMk cId="3107861783" sldId="258"/>
        </pc:sldMkLst>
        <pc:spChg chg="add mod">
          <ac:chgData name="Paul Hickman" userId="2281548e-bb93-45ef-badf-0f065b1afa40" providerId="ADAL" clId="{D75F54B8-1D45-4118-9D9D-3777BE54F98E}" dt="2024-11-11T19:53:52.587" v="812" actId="1076"/>
          <ac:spMkLst>
            <pc:docMk/>
            <pc:sldMk cId="3107861783" sldId="258"/>
            <ac:spMk id="2" creationId="{C892D33F-20C9-7C63-EDD3-DB0456BAD6D3}"/>
          </ac:spMkLst>
        </pc:spChg>
        <pc:spChg chg="add del mod">
          <ac:chgData name="Paul Hickman" userId="2281548e-bb93-45ef-badf-0f065b1afa40" providerId="ADAL" clId="{D75F54B8-1D45-4118-9D9D-3777BE54F98E}" dt="2024-11-11T19:28:09.331" v="83" actId="21"/>
          <ac:spMkLst>
            <pc:docMk/>
            <pc:sldMk cId="3107861783" sldId="258"/>
            <ac:spMk id="3" creationId="{290DE0C1-F069-943C-B223-A72BAEF0D1CB}"/>
          </ac:spMkLst>
        </pc:spChg>
        <pc:picChg chg="add del mod">
          <ac:chgData name="Paul Hickman" userId="2281548e-bb93-45ef-badf-0f065b1afa40" providerId="ADAL" clId="{D75F54B8-1D45-4118-9D9D-3777BE54F98E}" dt="2024-11-11T19:31:27.940" v="99" actId="21"/>
          <ac:picMkLst>
            <pc:docMk/>
            <pc:sldMk cId="3107861783" sldId="258"/>
            <ac:picMk id="5" creationId="{B243C22F-102D-E82F-E5B9-5404B5E738EA}"/>
          </ac:picMkLst>
        </pc:picChg>
        <pc:picChg chg="add mod">
          <ac:chgData name="Paul Hickman" userId="2281548e-bb93-45ef-badf-0f065b1afa40" providerId="ADAL" clId="{D75F54B8-1D45-4118-9D9D-3777BE54F98E}" dt="2024-11-11T19:53:44.099" v="810" actId="1076"/>
          <ac:picMkLst>
            <pc:docMk/>
            <pc:sldMk cId="3107861783" sldId="258"/>
            <ac:picMk id="7" creationId="{255BD01A-3F6A-4F79-C987-CE1DBC6DC870}"/>
          </ac:picMkLst>
        </pc:picChg>
        <pc:picChg chg="add mod">
          <ac:chgData name="Paul Hickman" userId="2281548e-bb93-45ef-badf-0f065b1afa40" providerId="ADAL" clId="{D75F54B8-1D45-4118-9D9D-3777BE54F98E}" dt="2024-11-11T19:53:42.045" v="809" actId="688"/>
          <ac:picMkLst>
            <pc:docMk/>
            <pc:sldMk cId="3107861783" sldId="258"/>
            <ac:picMk id="9" creationId="{B9372774-579C-1F16-2C3F-E4112DE10BAF}"/>
          </ac:picMkLst>
        </pc:picChg>
      </pc:sldChg>
      <pc:sldChg chg="addSp modSp new mod">
        <pc:chgData name="Paul Hickman" userId="2281548e-bb93-45ef-badf-0f065b1afa40" providerId="ADAL" clId="{D75F54B8-1D45-4118-9D9D-3777BE54F98E}" dt="2024-11-11T19:53:31.981" v="807" actId="1076"/>
        <pc:sldMkLst>
          <pc:docMk/>
          <pc:sldMk cId="904904994" sldId="259"/>
        </pc:sldMkLst>
        <pc:spChg chg="add mod">
          <ac:chgData name="Paul Hickman" userId="2281548e-bb93-45ef-badf-0f065b1afa40" providerId="ADAL" clId="{D75F54B8-1D45-4118-9D9D-3777BE54F98E}" dt="2024-11-11T19:53:31.981" v="807" actId="1076"/>
          <ac:spMkLst>
            <pc:docMk/>
            <pc:sldMk cId="904904994" sldId="259"/>
            <ac:spMk id="2" creationId="{31CF2BE1-55F0-24EB-7631-554C3EE455D2}"/>
          </ac:spMkLst>
        </pc:spChg>
        <pc:picChg chg="add mod">
          <ac:chgData name="Paul Hickman" userId="2281548e-bb93-45ef-badf-0f065b1afa40" providerId="ADAL" clId="{D75F54B8-1D45-4118-9D9D-3777BE54F98E}" dt="2024-11-11T19:38:28.787" v="176" actId="14100"/>
          <ac:picMkLst>
            <pc:docMk/>
            <pc:sldMk cId="904904994" sldId="259"/>
            <ac:picMk id="4" creationId="{9CB27A44-AA1A-6951-174F-7A089282BACD}"/>
          </ac:picMkLst>
        </pc:picChg>
        <pc:picChg chg="add mod">
          <ac:chgData name="Paul Hickman" userId="2281548e-bb93-45ef-badf-0f065b1afa40" providerId="ADAL" clId="{D75F54B8-1D45-4118-9D9D-3777BE54F98E}" dt="2024-11-11T19:38:33.446" v="177" actId="14100"/>
          <ac:picMkLst>
            <pc:docMk/>
            <pc:sldMk cId="904904994" sldId="259"/>
            <ac:picMk id="6" creationId="{DE339645-8370-BC34-2B49-C88622316311}"/>
          </ac:picMkLst>
        </pc:picChg>
      </pc:sldChg>
      <pc:sldChg chg="addSp modSp new mod">
        <pc:chgData name="Paul Hickman" userId="2281548e-bb93-45ef-badf-0f065b1afa40" providerId="ADAL" clId="{D75F54B8-1D45-4118-9D9D-3777BE54F98E}" dt="2024-11-11T19:52:52.884" v="805" actId="1076"/>
        <pc:sldMkLst>
          <pc:docMk/>
          <pc:sldMk cId="3405934750" sldId="260"/>
        </pc:sldMkLst>
        <pc:spChg chg="add mod">
          <ac:chgData name="Paul Hickman" userId="2281548e-bb93-45ef-badf-0f065b1afa40" providerId="ADAL" clId="{D75F54B8-1D45-4118-9D9D-3777BE54F98E}" dt="2024-11-11T19:52:46.607" v="803" actId="1076"/>
          <ac:spMkLst>
            <pc:docMk/>
            <pc:sldMk cId="3405934750" sldId="260"/>
            <ac:spMk id="2" creationId="{A5C83F68-C2C5-BB0A-FDF7-8B26D8759003}"/>
          </ac:spMkLst>
        </pc:spChg>
        <pc:picChg chg="add mod">
          <ac:chgData name="Paul Hickman" userId="2281548e-bb93-45ef-badf-0f065b1afa40" providerId="ADAL" clId="{D75F54B8-1D45-4118-9D9D-3777BE54F98E}" dt="2024-11-11T19:52:49.352" v="804" actId="1076"/>
          <ac:picMkLst>
            <pc:docMk/>
            <pc:sldMk cId="3405934750" sldId="260"/>
            <ac:picMk id="4" creationId="{D9635E11-9CEC-CBEB-9F55-F5EB9304CC44}"/>
          </ac:picMkLst>
        </pc:picChg>
        <pc:picChg chg="add mod">
          <ac:chgData name="Paul Hickman" userId="2281548e-bb93-45ef-badf-0f065b1afa40" providerId="ADAL" clId="{D75F54B8-1D45-4118-9D9D-3777BE54F98E}" dt="2024-11-11T19:52:52.884" v="805" actId="1076"/>
          <ac:picMkLst>
            <pc:docMk/>
            <pc:sldMk cId="3405934750" sldId="260"/>
            <ac:picMk id="5" creationId="{CCF6BB4C-3F08-8F62-3FD8-FE2D90CCCF8E}"/>
          </ac:picMkLst>
        </pc:picChg>
      </pc:sldChg>
      <pc:sldChg chg="new del ord">
        <pc:chgData name="Paul Hickman" userId="2281548e-bb93-45ef-badf-0f065b1afa40" providerId="ADAL" clId="{D75F54B8-1D45-4118-9D9D-3777BE54F98E}" dt="2024-11-11T20:06:31.958" v="1663" actId="47"/>
        <pc:sldMkLst>
          <pc:docMk/>
          <pc:sldMk cId="464888946" sldId="261"/>
        </pc:sldMkLst>
      </pc:sldChg>
      <pc:sldChg chg="addSp modSp new mod">
        <pc:chgData name="Paul Hickman" userId="2281548e-bb93-45ef-badf-0f065b1afa40" providerId="ADAL" clId="{D75F54B8-1D45-4118-9D9D-3777BE54F98E}" dt="2024-11-11T20:06:28.211" v="1662" actId="1076"/>
        <pc:sldMkLst>
          <pc:docMk/>
          <pc:sldMk cId="3994689668" sldId="262"/>
        </pc:sldMkLst>
        <pc:spChg chg="mod">
          <ac:chgData name="Paul Hickman" userId="2281548e-bb93-45ef-badf-0f065b1afa40" providerId="ADAL" clId="{D75F54B8-1D45-4118-9D9D-3777BE54F98E}" dt="2024-11-11T20:05:31.468" v="1643" actId="1076"/>
          <ac:spMkLst>
            <pc:docMk/>
            <pc:sldMk cId="3994689668" sldId="262"/>
            <ac:spMk id="2" creationId="{C5E9A143-9878-6960-7B30-889C6B5EBD4A}"/>
          </ac:spMkLst>
        </pc:spChg>
        <pc:spChg chg="mod">
          <ac:chgData name="Paul Hickman" userId="2281548e-bb93-45ef-badf-0f065b1afa40" providerId="ADAL" clId="{D75F54B8-1D45-4118-9D9D-3777BE54F98E}" dt="2024-11-11T20:05:41.875" v="1653" actId="1076"/>
          <ac:spMkLst>
            <pc:docMk/>
            <pc:sldMk cId="3994689668" sldId="262"/>
            <ac:spMk id="3" creationId="{CAA4F521-A828-929E-2E5A-6B0D35F27B9E}"/>
          </ac:spMkLst>
        </pc:spChg>
        <pc:spChg chg="mod">
          <ac:chgData name="Paul Hickman" userId="2281548e-bb93-45ef-badf-0f065b1afa40" providerId="ADAL" clId="{D75F54B8-1D45-4118-9D9D-3777BE54F98E}" dt="2024-11-11T20:05:46.525" v="1654" actId="1076"/>
          <ac:spMkLst>
            <pc:docMk/>
            <pc:sldMk cId="3994689668" sldId="262"/>
            <ac:spMk id="4" creationId="{F6726CC2-A0F2-1C7C-7C88-90F4E3AC30C1}"/>
          </ac:spMkLst>
        </pc:spChg>
        <pc:spChg chg="add mod">
          <ac:chgData name="Paul Hickman" userId="2281548e-bb93-45ef-badf-0f065b1afa40" providerId="ADAL" clId="{D75F54B8-1D45-4118-9D9D-3777BE54F98E}" dt="2024-11-11T20:06:28.211" v="1662" actId="1076"/>
          <ac:spMkLst>
            <pc:docMk/>
            <pc:sldMk cId="3994689668" sldId="262"/>
            <ac:spMk id="6" creationId="{39AB61CA-8011-EFAC-B6DF-16475E43D848}"/>
          </ac:spMkLst>
        </pc:spChg>
      </pc:sldChg>
      <pc:sldChg chg="delSp modSp new mod">
        <pc:chgData name="Paul Hickman" userId="2281548e-bb93-45ef-badf-0f065b1afa40" providerId="ADAL" clId="{D75F54B8-1D45-4118-9D9D-3777BE54F98E}" dt="2024-11-11T20:05:11.665" v="1636" actId="113"/>
        <pc:sldMkLst>
          <pc:docMk/>
          <pc:sldMk cId="120229561" sldId="263"/>
        </pc:sldMkLst>
        <pc:spChg chg="mod">
          <ac:chgData name="Paul Hickman" userId="2281548e-bb93-45ef-badf-0f065b1afa40" providerId="ADAL" clId="{D75F54B8-1D45-4118-9D9D-3777BE54F98E}" dt="2024-11-11T19:59:08.440" v="1235" actId="1076"/>
          <ac:spMkLst>
            <pc:docMk/>
            <pc:sldMk cId="120229561" sldId="263"/>
            <ac:spMk id="2" creationId="{0211D06C-02FD-C055-5A56-5186D3D68545}"/>
          </ac:spMkLst>
        </pc:spChg>
        <pc:spChg chg="mod">
          <ac:chgData name="Paul Hickman" userId="2281548e-bb93-45ef-badf-0f065b1afa40" providerId="ADAL" clId="{D75F54B8-1D45-4118-9D9D-3777BE54F98E}" dt="2024-11-11T20:05:11.665" v="1636" actId="113"/>
          <ac:spMkLst>
            <pc:docMk/>
            <pc:sldMk cId="120229561" sldId="263"/>
            <ac:spMk id="3" creationId="{018BED00-6C33-D8B8-7305-BDE2D73BB07F}"/>
          </ac:spMkLst>
        </pc:spChg>
        <pc:spChg chg="del mod">
          <ac:chgData name="Paul Hickman" userId="2281548e-bb93-45ef-badf-0f065b1afa40" providerId="ADAL" clId="{D75F54B8-1D45-4118-9D9D-3777BE54F98E}" dt="2024-11-11T19:56:02.757" v="940" actId="21"/>
          <ac:spMkLst>
            <pc:docMk/>
            <pc:sldMk cId="120229561" sldId="263"/>
            <ac:spMk id="4" creationId="{43492C93-D756-3911-3B65-80FFF7D87371}"/>
          </ac:spMkLst>
        </pc:spChg>
      </pc:sldChg>
    </pc:docChg>
  </pc:docChgLst>
  <pc:docChgLst>
    <pc:chgData name="Paul Hickman" userId="2281548e-bb93-45ef-badf-0f065b1afa40" providerId="ADAL" clId="{D7189D42-66B5-43AE-90C8-A08620FCFA5A}"/>
    <pc:docChg chg="undo custSel addSld modSld">
      <pc:chgData name="Paul Hickman" userId="2281548e-bb93-45ef-badf-0f065b1afa40" providerId="ADAL" clId="{D7189D42-66B5-43AE-90C8-A08620FCFA5A}" dt="2024-11-14T07:56:32.784" v="568" actId="20577"/>
      <pc:docMkLst>
        <pc:docMk/>
      </pc:docMkLst>
      <pc:sldChg chg="addSp modSp modTransition modAnim">
        <pc:chgData name="Paul Hickman" userId="2281548e-bb93-45ef-badf-0f065b1afa40" providerId="ADAL" clId="{D7189D42-66B5-43AE-90C8-A08620FCFA5A}" dt="2024-11-13T11:06:42.671" v="1"/>
        <pc:sldMkLst>
          <pc:docMk/>
          <pc:sldMk cId="3821910098" sldId="256"/>
        </pc:sldMkLst>
        <pc:picChg chg="add mod">
          <ac:chgData name="Paul Hickman" userId="2281548e-bb93-45ef-badf-0f065b1afa40" providerId="ADAL" clId="{D7189D42-66B5-43AE-90C8-A08620FCFA5A}" dt="2024-11-13T11:06:42.671" v="1"/>
          <ac:picMkLst>
            <pc:docMk/>
            <pc:sldMk cId="3821910098" sldId="256"/>
            <ac:picMk id="7" creationId="{53A18A01-547D-923E-11CD-7AC500E60E55}"/>
          </ac:picMkLst>
        </pc:picChg>
      </pc:sldChg>
      <pc:sldChg chg="modSp mod">
        <pc:chgData name="Paul Hickman" userId="2281548e-bb93-45ef-badf-0f065b1afa40" providerId="ADAL" clId="{D7189D42-66B5-43AE-90C8-A08620FCFA5A}" dt="2024-11-14T07:44:30.186" v="162" actId="20577"/>
        <pc:sldMkLst>
          <pc:docMk/>
          <pc:sldMk cId="2025425950" sldId="257"/>
        </pc:sldMkLst>
        <pc:spChg chg="mod">
          <ac:chgData name="Paul Hickman" userId="2281548e-bb93-45ef-badf-0f065b1afa40" providerId="ADAL" clId="{D7189D42-66B5-43AE-90C8-A08620FCFA5A}" dt="2024-11-14T07:44:30.186" v="162" actId="20577"/>
          <ac:spMkLst>
            <pc:docMk/>
            <pc:sldMk cId="2025425950" sldId="257"/>
            <ac:spMk id="3" creationId="{69DC9A5D-5D16-3152-5BCA-4C7993153205}"/>
          </ac:spMkLst>
        </pc:spChg>
      </pc:sldChg>
      <pc:sldChg chg="modSp mod">
        <pc:chgData name="Paul Hickman" userId="2281548e-bb93-45ef-badf-0f065b1afa40" providerId="ADAL" clId="{D7189D42-66B5-43AE-90C8-A08620FCFA5A}" dt="2024-11-14T07:48:02.044" v="358" actId="403"/>
        <pc:sldMkLst>
          <pc:docMk/>
          <pc:sldMk cId="3107861783" sldId="258"/>
        </pc:sldMkLst>
        <pc:spChg chg="mod">
          <ac:chgData name="Paul Hickman" userId="2281548e-bb93-45ef-badf-0f065b1afa40" providerId="ADAL" clId="{D7189D42-66B5-43AE-90C8-A08620FCFA5A}" dt="2024-11-14T07:48:02.044" v="358" actId="403"/>
          <ac:spMkLst>
            <pc:docMk/>
            <pc:sldMk cId="3107861783" sldId="258"/>
            <ac:spMk id="2" creationId="{C892D33F-20C9-7C63-EDD3-DB0456BAD6D3}"/>
          </ac:spMkLst>
        </pc:spChg>
      </pc:sldChg>
      <pc:sldChg chg="modSp mod">
        <pc:chgData name="Paul Hickman" userId="2281548e-bb93-45ef-badf-0f065b1afa40" providerId="ADAL" clId="{D7189D42-66B5-43AE-90C8-A08620FCFA5A}" dt="2024-11-14T07:56:17.364" v="550" actId="5793"/>
        <pc:sldMkLst>
          <pc:docMk/>
          <pc:sldMk cId="904904994" sldId="259"/>
        </pc:sldMkLst>
        <pc:spChg chg="mod">
          <ac:chgData name="Paul Hickman" userId="2281548e-bb93-45ef-badf-0f065b1afa40" providerId="ADAL" clId="{D7189D42-66B5-43AE-90C8-A08620FCFA5A}" dt="2024-11-14T07:56:17.364" v="550" actId="5793"/>
          <ac:spMkLst>
            <pc:docMk/>
            <pc:sldMk cId="904904994" sldId="259"/>
            <ac:spMk id="2" creationId="{31CF2BE1-55F0-24EB-7631-554C3EE455D2}"/>
          </ac:spMkLst>
        </pc:spChg>
      </pc:sldChg>
      <pc:sldChg chg="modSp mod">
        <pc:chgData name="Paul Hickman" userId="2281548e-bb93-45ef-badf-0f065b1afa40" providerId="ADAL" clId="{D7189D42-66B5-43AE-90C8-A08620FCFA5A}" dt="2024-11-13T11:09:11.013" v="156" actId="20577"/>
        <pc:sldMkLst>
          <pc:docMk/>
          <pc:sldMk cId="3405934750" sldId="260"/>
        </pc:sldMkLst>
        <pc:spChg chg="mod">
          <ac:chgData name="Paul Hickman" userId="2281548e-bb93-45ef-badf-0f065b1afa40" providerId="ADAL" clId="{D7189D42-66B5-43AE-90C8-A08620FCFA5A}" dt="2024-11-13T11:09:11.013" v="156" actId="20577"/>
          <ac:spMkLst>
            <pc:docMk/>
            <pc:sldMk cId="3405934750" sldId="260"/>
            <ac:spMk id="2" creationId="{A5C83F68-C2C5-BB0A-FDF7-8B26D8759003}"/>
          </ac:spMkLst>
        </pc:spChg>
      </pc:sldChg>
      <pc:sldChg chg="modSp mod">
        <pc:chgData name="Paul Hickman" userId="2281548e-bb93-45ef-badf-0f065b1afa40" providerId="ADAL" clId="{D7189D42-66B5-43AE-90C8-A08620FCFA5A}" dt="2024-11-14T07:56:32.784" v="568" actId="20577"/>
        <pc:sldMkLst>
          <pc:docMk/>
          <pc:sldMk cId="3994689668" sldId="262"/>
        </pc:sldMkLst>
        <pc:spChg chg="mod">
          <ac:chgData name="Paul Hickman" userId="2281548e-bb93-45ef-badf-0f065b1afa40" providerId="ADAL" clId="{D7189D42-66B5-43AE-90C8-A08620FCFA5A}" dt="2024-11-14T07:56:32.784" v="568" actId="20577"/>
          <ac:spMkLst>
            <pc:docMk/>
            <pc:sldMk cId="3994689668" sldId="262"/>
            <ac:spMk id="3" creationId="{CAA4F521-A828-929E-2E5A-6B0D35F27B9E}"/>
          </ac:spMkLst>
        </pc:spChg>
      </pc:sldChg>
      <pc:sldChg chg="addSp modSp new mod">
        <pc:chgData name="Paul Hickman" userId="2281548e-bb93-45ef-badf-0f065b1afa40" providerId="ADAL" clId="{D7189D42-66B5-43AE-90C8-A08620FCFA5A}" dt="2024-11-13T11:08:34.213" v="138" actId="20577"/>
        <pc:sldMkLst>
          <pc:docMk/>
          <pc:sldMk cId="1061120738" sldId="264"/>
        </pc:sldMkLst>
        <pc:spChg chg="add mod">
          <ac:chgData name="Paul Hickman" userId="2281548e-bb93-45ef-badf-0f065b1afa40" providerId="ADAL" clId="{D7189D42-66B5-43AE-90C8-A08620FCFA5A}" dt="2024-11-13T11:08:34.213" v="138" actId="20577"/>
          <ac:spMkLst>
            <pc:docMk/>
            <pc:sldMk cId="1061120738" sldId="264"/>
            <ac:spMk id="2" creationId="{742C1054-F06C-5792-F554-D8DFEA2CCE4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A88DE-CE64-4D19-A2AD-1C8425CFA61B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396B5-31B2-41D5-B3A1-5D79593C4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60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4396B5-31B2-41D5-B3A1-5D79593C4E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371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F6D3B-82EC-F7DF-3ED3-5507806063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434FDC-44D3-C36C-EE93-E65BA6A6E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1795A-B070-BBCB-B00D-13C21E083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E90C7-C8FF-E934-8670-6AC7EA6F7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A7E12-F32E-4B21-4EB4-F095668A4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5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4F35B-DAF4-F74A-F177-5CB53A11A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3F6AF-9A31-D917-4228-842805D97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E86BB-86CC-4E7B-5D72-5040FE3E8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DA8F1-F959-6A17-038E-5835CB82F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9B0CF-3ECA-1294-F995-6ED193727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393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1F059-AC30-E804-789E-FADAFF315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A948C-2A2E-F05C-8D79-BE5748B8F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018C8-E768-A1A4-FB02-D273C4015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99698-4D70-4911-F4DA-7DCA0E6C3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6E005-7B7C-79F8-3263-55B3BE4B3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6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6C046-A785-DEB5-1FCC-61E404509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6AB5A-6014-658E-2E32-05F0FC6F9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598CE0-C1C7-E60E-4D98-C3444D5E5A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E9641-F41A-B457-A4E1-DEC9628E8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3F78E3-88D8-7578-B2AD-6CAD4226A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B458FC-62B7-EE41-384B-88BE49F04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07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9775D-4535-A1D5-81B3-DB3A0D627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DEA08-853F-44EC-1B3F-71DD20D7A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8F389D-71D1-A354-94CE-C0C52899CF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A91BCC-71EE-1095-F072-A7360F8756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65BACE-48F8-4336-2089-B81CA8E15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B9C078-2CE4-0917-2653-DF51DD9D7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5258A0-FE27-2A1D-B11E-313557648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569DFC-CD60-EEBA-8CF6-534991F62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902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2265B-AF79-C080-5D3D-19B6F859E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7CE643-526A-3B3E-8468-299E133B6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73C84E-B624-A69D-4775-4BAB5D80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06720-F948-746D-2326-2EA012194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4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EE9E26-22C2-2A32-E0B4-E93F93336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736AD8-855C-E0D2-3040-6D5737D53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AC1EC-2CAC-8232-67FC-CB197D988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105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4651-0201-F87E-E29A-D367C2D56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7637D-48D3-3329-50A5-872216BFD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AA6F09-A34D-8169-7C46-A0690BDCE3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65DDD1-06F3-303A-45A0-47419749A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BD060A-EF9E-4851-3647-47CAB65B3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3F247-E441-3CF9-59FF-7D6882C8E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005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5B73D-7F89-6CE8-C2D7-6EEA1F690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AC0D8C-1CB7-7DA1-429C-B040A941D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B49449-F697-A9A5-65DF-ADB77AAAB0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3DE1D3-A0AF-86CB-1B07-0A1E8EE8D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DC1723-4091-94C1-B385-565849BAC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BAD22-718D-8879-D083-BB83EB1A2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6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AC4E8-921D-D59E-FBE2-F45B1BE7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02D9D-D394-6E54-85A2-C5C5EB05E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08545-B889-24E1-937C-4F8AF6C8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92C52-42CE-758F-BAC6-5DFC62BDB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2FC6F9-7F05-C22B-DB33-E5C42BE81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80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A8201A-CBFF-8991-24B1-4BC902FC13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F68979-B8AA-4104-DE97-67119C7C2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36110-CEAE-91A5-7F95-3D35F177D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4E7FF-3BA9-6FFC-29DB-D276EA402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7CFFE-6472-768B-CF6B-926DD6778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5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6E95FC-54A2-F3CB-BC18-9DBDFAAAD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CA0CFC-5EF3-5D3F-CFD1-EAE56DB6C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84142-1317-43D5-6761-4218E37F43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3AE170-5BAB-4A92-930A-3955492CA724}" type="datetimeFigureOut">
              <a:rPr lang="en-GB" smtClean="0"/>
              <a:t>14/11/2024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127A0-D585-9026-9A8D-01C15F5D8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93BA5-E605-5DBE-14E7-9C7E983C7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E7DE38-DA87-42BF-82DA-B6D0292F6D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5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02EB3-ED51-0AA5-4D66-FA44C5D92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928608"/>
            <a:ext cx="10363199" cy="2387600"/>
          </a:xfrm>
        </p:spPr>
        <p:txBody>
          <a:bodyPr/>
          <a:lstStyle/>
          <a:p>
            <a:r>
              <a:rPr lang="en-GB" sz="9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GCSE Geography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116A7B-B3E3-976C-1E3F-94BE9C7911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AQA - 8035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BD4C9B-9F5E-ACE8-CA25-1AE6CC4793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121" y="127819"/>
            <a:ext cx="2143125" cy="2143125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CA285C3C-5785-3005-832C-CA6ECEC5CD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191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4"/>
    </mc:Choice>
    <mc:Fallback xmlns="">
      <p:transition spd="slow" advTm="2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DC9A5D-5D16-3152-5BCA-4C7993153205}"/>
              </a:ext>
            </a:extLst>
          </p:cNvPr>
          <p:cNvSpPr txBox="1"/>
          <p:nvPr/>
        </p:nvSpPr>
        <p:spPr>
          <a:xfrm>
            <a:off x="363794" y="540774"/>
            <a:ext cx="11651225" cy="5886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will I study for GCSE Geography?</a:t>
            </a:r>
          </a:p>
          <a:p>
            <a:pPr algn="ctr"/>
            <a:r>
              <a:rPr lang="en-GB" sz="10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 is a respected academic subject and is studied at many of the UK’s most prestigious universities. It also allows pupils to develop many important work-related skills which are valued by employers.</a:t>
            </a:r>
          </a:p>
          <a:p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 Stewards Academy we follow the </a:t>
            </a: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AQA 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syllabus. The course runs throughout years 10 and 11. The course is graded using grades 9-1 and is </a:t>
            </a: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100% exam based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 is split into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 main components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each with a 90-minute exam: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Physical Geography (35% of total marks)</a:t>
            </a:r>
          </a:p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Human Geography (35% of total marks)</a:t>
            </a:r>
          </a:p>
          <a:p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Geographical Applications (30% of total marks)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94DF8CE9-E8F2-0144-0ACF-474706EA3B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542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76"/>
    </mc:Choice>
    <mc:Fallback xmlns="">
      <p:transition spd="slow" advTm="31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92D33F-20C9-7C63-EDD3-DB0456BAD6D3}"/>
              </a:ext>
            </a:extLst>
          </p:cNvPr>
          <p:cNvSpPr txBox="1"/>
          <p:nvPr/>
        </p:nvSpPr>
        <p:spPr>
          <a:xfrm>
            <a:off x="5309419" y="1212453"/>
            <a:ext cx="669576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Living with the Physical environment</a:t>
            </a:r>
            <a:endParaRPr lang="en-GB" sz="3200" b="1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challenge of natural hazards</a:t>
            </a:r>
          </a:p>
          <a:p>
            <a:pPr lvl="0" algn="ctr">
              <a:tabLst>
                <a:tab pos="457200" algn="l"/>
              </a:tabLst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(earthquakes &amp; tropical storms)</a:t>
            </a:r>
            <a:endParaRPr lang="en-GB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endParaRPr lang="en-GB" sz="1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Physical landscapes of the UK</a:t>
            </a:r>
          </a:p>
          <a:p>
            <a:pPr lvl="0" algn="ctr">
              <a:tabLst>
                <a:tab pos="457200" algn="l"/>
              </a:tabLst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(coasts &amp; rivers)</a:t>
            </a:r>
          </a:p>
          <a:p>
            <a:pPr lvl="0" algn="ctr">
              <a:tabLst>
                <a:tab pos="457200" algn="l"/>
              </a:tabLst>
            </a:pPr>
            <a:endParaRPr lang="en-GB" sz="1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Living World </a:t>
            </a: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(rainforests and hot deserts)</a:t>
            </a:r>
            <a:endParaRPr lang="en-GB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5BD01A-3F6A-4F79-C987-CE1DBC6DC8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36" y="445439"/>
            <a:ext cx="4760412" cy="25828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372774-579C-1F16-2C3F-E4112DE10B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36" y="3429000"/>
            <a:ext cx="4794309" cy="2820181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1B750E2-9733-DA2E-08D1-6BBBEB615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0786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0"/>
    </mc:Choice>
    <mc:Fallback xmlns="">
      <p:transition spd="slow" advTm="16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CF2BE1-55F0-24EB-7631-554C3EE455D2}"/>
              </a:ext>
            </a:extLst>
          </p:cNvPr>
          <p:cNvSpPr txBox="1"/>
          <p:nvPr/>
        </p:nvSpPr>
        <p:spPr>
          <a:xfrm>
            <a:off x="344131" y="548873"/>
            <a:ext cx="6292059" cy="5116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Challenges in the human environment</a:t>
            </a:r>
            <a:endParaRPr lang="en-GB" sz="3200" b="1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Urban issues and challenges</a:t>
            </a:r>
          </a:p>
          <a:p>
            <a:pPr lvl="0" algn="ctr">
              <a:tabLst>
                <a:tab pos="457200" algn="l"/>
              </a:tabLst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(cities in developed and developing countries)</a:t>
            </a:r>
          </a:p>
          <a:p>
            <a:pPr lvl="0" algn="ctr">
              <a:tabLst>
                <a:tab pos="457200" algn="l"/>
              </a:tabLst>
            </a:pPr>
            <a:endParaRPr lang="en-GB" sz="105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ctr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changing </a:t>
            </a:r>
            <a:r>
              <a:rPr lang="en-GB" sz="3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economic</a:t>
            </a: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world</a:t>
            </a:r>
          </a:p>
          <a:p>
            <a:pPr lvl="0" algn="ctr">
              <a:tabLst>
                <a:tab pos="457200" algn="l"/>
              </a:tabLst>
            </a:pPr>
            <a:r>
              <a:rPr lang="en-GB" sz="2000" kern="5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(UK &amp; global economy)</a:t>
            </a:r>
            <a:endParaRPr lang="en-GB" sz="2000" kern="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endParaRPr lang="en-GB" sz="1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challenge of resource management</a:t>
            </a:r>
          </a:p>
          <a:p>
            <a:pPr lvl="0" algn="ctr">
              <a:tabLst>
                <a:tab pos="457200" algn="l"/>
              </a:tabLst>
            </a:pPr>
            <a:r>
              <a:rPr lang="en-GB" sz="2000" dirty="0">
                <a:latin typeface="Calibri" panose="020F0502020204030204" pitchFamily="34" charset="0"/>
                <a:cs typeface="Arial" panose="020B0604020202020204" pitchFamily="34" charset="0"/>
              </a:rPr>
              <a:t>(water &amp; UK resources)</a:t>
            </a:r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27A44-AA1A-6951-174F-7A089282BA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916" y="441405"/>
            <a:ext cx="4650658" cy="2723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339645-8370-BC34-2B49-C886223163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916" y="3422734"/>
            <a:ext cx="4650658" cy="309268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0797BD2A-A8F6-2CBF-25C3-E2469FCCD4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0490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92"/>
    </mc:Choice>
    <mc:Fallback xmlns="">
      <p:transition spd="slow" advTm="20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C83F68-C2C5-BB0A-FDF7-8B26D8759003}"/>
              </a:ext>
            </a:extLst>
          </p:cNvPr>
          <p:cNvSpPr txBox="1"/>
          <p:nvPr/>
        </p:nvSpPr>
        <p:spPr>
          <a:xfrm>
            <a:off x="6331973" y="1988267"/>
            <a:ext cx="56043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Geographical applications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/>
            <a:r>
              <a:rPr lang="en-GB" sz="3600" b="1" u="none" strike="noStrike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-"/>
              <a:tabLst>
                <a:tab pos="457200" algn="l"/>
              </a:tabLst>
            </a:pPr>
            <a:r>
              <a:rPr lang="en-GB" sz="36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GB" sz="3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re-released exam material (extended casestudy) </a:t>
            </a:r>
            <a:r>
              <a:rPr lang="en-GB" sz="36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&amp; 2 </a:t>
            </a:r>
            <a:r>
              <a:rPr lang="en-GB" sz="3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local fieldworks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635E11-9CEC-CBEB-9F55-F5EB9304CC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7" y="547534"/>
            <a:ext cx="5122607" cy="28814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F6BB4C-3F08-8F62-3FD8-FE2D90CCCF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37" y="3901237"/>
            <a:ext cx="5177314" cy="2076775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285241E-012A-4C05-CDA4-69D69D8E05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0593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53"/>
    </mc:Choice>
    <mc:Fallback xmlns="">
      <p:transition spd="slow" advTm="18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9A143-9878-6960-7B30-889C6B5EB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319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can I do with Geography?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4F521-A828-929E-2E5A-6B0D35F27B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4574" y="1478755"/>
            <a:ext cx="5181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 based skills</a:t>
            </a:r>
          </a:p>
          <a:p>
            <a:endParaRPr lang="en-GB" sz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analysis  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Literacy &amp; numeracy 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Research skills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Problem solving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Forming evidence-based arguments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726CC2-A0F2-1C7C-7C88-90F4E3AC30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42471" y="1478755"/>
            <a:ext cx="5181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Jobs with Geography</a:t>
            </a:r>
          </a:p>
          <a:p>
            <a:endParaRPr lang="en-GB" sz="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Banking / Finance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Business analyst 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Accounting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Urban planning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Climate scientist</a:t>
            </a:r>
          </a:p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Surveyor</a:t>
            </a:r>
          </a:p>
          <a:p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B61CA-8011-EFAC-B6DF-16475E43D848}"/>
              </a:ext>
            </a:extLst>
          </p:cNvPr>
          <p:cNvSpPr txBox="1"/>
          <p:nvPr/>
        </p:nvSpPr>
        <p:spPr>
          <a:xfrm>
            <a:off x="3559278" y="6058818"/>
            <a:ext cx="52995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Source: Complete University Guide 2024   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63661F6-4EC3-E400-422C-1F13EA3104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9468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46"/>
    </mc:Choice>
    <mc:Fallback xmlns="">
      <p:transition spd="slow" advTm="25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1D06C-02FD-C055-5A56-5186D3D68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284" y="1291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 at University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BED00-6C33-D8B8-7305-BDE2D73BB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9716" y="1533372"/>
            <a:ext cx="11572568" cy="492642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73 UK universities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offer degrees in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including:</a:t>
            </a:r>
          </a:p>
          <a:p>
            <a:pPr marL="0" indent="0" algn="ctr">
              <a:buNone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Cambridge, Oxford, Bristol, Leeds</a:t>
            </a:r>
            <a:r>
              <a:rPr lang="en-GB" sz="3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Nottingham,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Sheffield, York,</a:t>
            </a:r>
          </a:p>
          <a:p>
            <a:pPr marL="0" indent="0" algn="ctr">
              <a:buNone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Durham, Portsmouth, Kent, St. Andrews, Kings College London, </a:t>
            </a:r>
          </a:p>
          <a:p>
            <a:pPr marL="0" indent="0" algn="ctr">
              <a:buNone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University College London and many others</a:t>
            </a:r>
          </a:p>
          <a:p>
            <a:pPr marL="0" indent="0" algn="ctr">
              <a:buNone/>
            </a:pP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Many UK universities also offer 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Geography-related degrees 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such as:</a:t>
            </a:r>
          </a:p>
          <a:p>
            <a:pPr marL="0" indent="0" algn="ctr">
              <a:buNone/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Sustainability, Environmental Science, Meteorology, Travel &amp; Tourism</a:t>
            </a:r>
          </a:p>
          <a:p>
            <a:pPr marL="0" indent="0" algn="ctr">
              <a:buNone/>
            </a:pP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Source: Complete University Guide 2024   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C0681159-AF78-9354-4697-F3A5F54F5A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022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64"/>
    </mc:Choice>
    <mc:Fallback xmlns="">
      <p:transition spd="slow" advTm="19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C1054-F06C-5792-F554-D8DFEA2CCE43}"/>
              </a:ext>
            </a:extLst>
          </p:cNvPr>
          <p:cNvSpPr txBox="1">
            <a:spLocks/>
          </p:cNvSpPr>
          <p:nvPr/>
        </p:nvSpPr>
        <p:spPr>
          <a:xfrm>
            <a:off x="838200" y="1650453"/>
            <a:ext cx="10515600" cy="265451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Geography offers academic challenge as well as building valuable skills for the world of work.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DBDCC22-BED4-0010-A282-B0ECF18DC4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6112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1"/>
    </mc:Choice>
    <mc:Fallback xmlns="">
      <p:transition spd="slow" advTm="6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340</Words>
  <Application>Microsoft Office PowerPoint</Application>
  <PresentationFormat>Widescreen</PresentationFormat>
  <Paragraphs>66</Paragraphs>
  <Slides>8</Slides>
  <Notes>1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Times New Roman</vt:lpstr>
      <vt:lpstr>Office Theme</vt:lpstr>
      <vt:lpstr>GCSE Geography </vt:lpstr>
      <vt:lpstr>PowerPoint Presentation</vt:lpstr>
      <vt:lpstr>PowerPoint Presentation</vt:lpstr>
      <vt:lpstr>PowerPoint Presentation</vt:lpstr>
      <vt:lpstr>PowerPoint Presentation</vt:lpstr>
      <vt:lpstr>What can I do with Geography?</vt:lpstr>
      <vt:lpstr>Geography at University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 Hickman</dc:creator>
  <cp:lastModifiedBy>Paul Hickman</cp:lastModifiedBy>
  <cp:revision>1</cp:revision>
  <dcterms:created xsi:type="dcterms:W3CDTF">2024-11-11T19:10:42Z</dcterms:created>
  <dcterms:modified xsi:type="dcterms:W3CDTF">2024-11-14T08:10:29Z</dcterms:modified>
</cp:coreProperties>
</file>